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2D_F1122E4F.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Lst>
  <p:notesMasterIdLst>
    <p:notesMasterId r:id="rId16"/>
  </p:notesMasterIdLst>
  <p:handoutMasterIdLst>
    <p:handoutMasterId r:id="rId17"/>
  </p:handoutMasterIdLst>
  <p:sldIdLst>
    <p:sldId id="285" r:id="rId3"/>
    <p:sldId id="286" r:id="rId4"/>
    <p:sldId id="308" r:id="rId5"/>
    <p:sldId id="257" r:id="rId6"/>
    <p:sldId id="294" r:id="rId7"/>
    <p:sldId id="299" r:id="rId8"/>
    <p:sldId id="301" r:id="rId9"/>
    <p:sldId id="287" r:id="rId10"/>
    <p:sldId id="295" r:id="rId11"/>
    <p:sldId id="302" r:id="rId12"/>
    <p:sldId id="304" r:id="rId13"/>
    <p:sldId id="306" r:id="rId14"/>
    <p:sldId id="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5BA133-0168-F149-25AE-A1DEF450C8D4}" name="Dren Krasniqi" initials="DK" userId="S::dren.krasniqi@msecb.com::eb18f5c9-6de2-4c53-93b5-d8fa25e041cb" providerId="AD"/>
  <p188:author id="{5AB80B60-5CD1-3D0C-B78F-84E95FB415F4}" name="Veton Beqaj" initials="VB" userId="S::veton.beqaj@msecb.com::c8bb7320-953f-40f2-9831-04280db9ee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16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1EB750-50E5-4079-BBE6-6F12DB4BA265}" v="10" dt="2025-09-11T13:42:29.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68" autoAdjust="0"/>
  </p:normalViewPr>
  <p:slideViewPr>
    <p:cSldViewPr snapToGrid="0">
      <p:cViewPr varScale="1">
        <p:scale>
          <a:sx n="57" d="100"/>
          <a:sy n="57" d="100"/>
        </p:scale>
        <p:origin x="840" y="53"/>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omments/modernComment_12D_F1122E4F.xml><?xml version="1.0" encoding="utf-8"?>
<p188:cmLst xmlns:a="http://schemas.openxmlformats.org/drawingml/2006/main" xmlns:r="http://schemas.openxmlformats.org/officeDocument/2006/relationships" xmlns:p188="http://schemas.microsoft.com/office/powerpoint/2018/8/main">
  <p188:cm id="{018FD8EB-A0EA-4A1A-8745-B3F18F58C4EB}" authorId="{5AB80B60-5CD1-3D0C-B78F-84E95FB415F4}" created="2025-09-09T08:56:52.954">
    <ac:txMkLst xmlns:ac="http://schemas.microsoft.com/office/drawing/2013/main/command">
      <pc:docMk xmlns:pc="http://schemas.microsoft.com/office/powerpoint/2013/main/command"/>
      <pc:sldMk xmlns:pc="http://schemas.microsoft.com/office/powerpoint/2013/main/command" cId="4044500559" sldId="301"/>
      <ac:spMk id="6" creationId="{A916DDF2-B37A-0D35-EFFD-591C2490EDE8}"/>
      <ac:txMk cp="349" len="22">
        <ac:context len="494" hash="948360302"/>
      </ac:txMk>
    </ac:txMkLst>
    <p188:pos x="2815594" y="3395909"/>
    <p188:replyLst>
      <p188:reply id="{14763CE7-985A-4092-8681-8BB5186B4C5E}" authorId="{5AB80B60-5CD1-3D0C-B78F-84E95FB415F4}" created="2025-09-11T13:32:02.993">
        <p188:txBody>
          <a:bodyPr/>
          <a:lstStyle/>
          <a:p>
            <a:r>
              <a:rPr lang="en-US"/>
              <a:t>Similar to slide 11</a:t>
            </a:r>
          </a:p>
        </p188:txBody>
      </p188:reply>
      <p188:reply id="{8CB55713-022E-4A21-9417-A6456BDD356F}" authorId="{9F5BA133-0168-F149-25AE-A1DEF450C8D4}" created="2025-09-11T14:58:11.318">
        <p188:txBody>
          <a:bodyPr/>
          <a:lstStyle/>
          <a:p>
            <a:r>
              <a:rPr lang="en-US"/>
              <a:t>The structuring here is the same as in slide 11. Did you mean to change the structuring at both slides as you proposed?</a:t>
            </a:r>
          </a:p>
        </p188:txBody>
      </p188:reply>
      <p188:reply id="{D8AF798B-8E6A-47E2-98D3-E742647BE404}" authorId="{5AB80B60-5CD1-3D0C-B78F-84E95FB415F4}" created="2025-09-15T11:12:49.805">
        <p188:txBody>
          <a:bodyPr/>
          <a:lstStyle/>
          <a:p>
            <a:r>
              <a:rPr lang="en-US"/>
              <a:t>I have updated them accordingly. Thank you!</a:t>
            </a:r>
          </a:p>
        </p188:txBody>
      </p188:reply>
    </p188:replyLst>
    <p188:txBody>
      <a:bodyPr/>
      <a:lstStyle/>
      <a:p>
        <a:r>
          <a:rPr lang="en-US"/>
          <a:t>Please restructure to the following:
audit findings
1. OFI
2. OBS
3. MiNC
4. MaNC</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851831-69FD-A0E7-99FD-213CC1F718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C13BF31-1D6B-8533-469F-7627E07A40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76417E-EE36-4D07-91AE-B9C57C7E5661}" type="datetimeFigureOut">
              <a:rPr lang="en-US" smtClean="0"/>
              <a:t>9/18/2025</a:t>
            </a:fld>
            <a:endParaRPr lang="en-US" dirty="0"/>
          </a:p>
        </p:txBody>
      </p:sp>
      <p:sp>
        <p:nvSpPr>
          <p:cNvPr id="4" name="Footer Placeholder 3">
            <a:extLst>
              <a:ext uri="{FF2B5EF4-FFF2-40B4-BE49-F238E27FC236}">
                <a16:creationId xmlns:a16="http://schemas.microsoft.com/office/drawing/2014/main" id="{E687DEA4-E7F3-3D43-BD9E-0334C604BE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14DD951-1AD6-2697-440C-BE5D2C3115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4954E6-132C-43C4-B468-22F5F969693C}" type="slidenum">
              <a:rPr lang="en-US" smtClean="0"/>
              <a:t>‹#›</a:t>
            </a:fld>
            <a:endParaRPr lang="en-US" dirty="0"/>
          </a:p>
        </p:txBody>
      </p:sp>
    </p:spTree>
    <p:extLst>
      <p:ext uri="{BB962C8B-B14F-4D97-AF65-F5344CB8AC3E}">
        <p14:creationId xmlns:p14="http://schemas.microsoft.com/office/powerpoint/2010/main" val="3107776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8F0A9-0362-4681-B1F3-C674E429FBBB}" type="datetimeFigureOut">
              <a:rPr lang="en-US" smtClean="0"/>
              <a:t>9/18/2025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72408-A046-43BF-BF49-B48AA922417B}" type="slidenum">
              <a:rPr lang="en-US" smtClean="0"/>
              <a:t>‹#›</a:t>
            </a:fld>
            <a:endParaRPr lang="en-US" dirty="0"/>
          </a:p>
        </p:txBody>
      </p:sp>
    </p:spTree>
    <p:extLst>
      <p:ext uri="{BB962C8B-B14F-4D97-AF65-F5344CB8AC3E}">
        <p14:creationId xmlns:p14="http://schemas.microsoft.com/office/powerpoint/2010/main" val="341977114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secb.com/contact-u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msecb.com/complaint-and-appeal-procedur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the AUDITOR</a:t>
            </a:r>
            <a:r>
              <a:rPr lang="en-US" dirty="0"/>
              <a:t>: The cycle of the audit to be specified.</a:t>
            </a:r>
          </a:p>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DB72408-A046-43BF-BF49-B48AA922417B}" type="slidenum">
              <a:rPr lang="en-US" smtClean="0"/>
              <a:t>1</a:t>
            </a:fld>
            <a:endParaRPr lang="en-US"/>
          </a:p>
        </p:txBody>
      </p:sp>
    </p:spTree>
    <p:extLst>
      <p:ext uri="{BB962C8B-B14F-4D97-AF65-F5344CB8AC3E}">
        <p14:creationId xmlns:p14="http://schemas.microsoft.com/office/powerpoint/2010/main" val="4117352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750F2-0A2E-F791-D9F0-620B2C345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B9610-F40A-BFAA-187D-88CA17882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8A8A1D-F7DF-0BF0-7EC3-C50A87AC6718}"/>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600"/>
              </a:spcBef>
              <a:spcAft>
                <a:spcPts val="1200"/>
              </a:spcAft>
              <a:buClrTx/>
              <a:buSzTx/>
              <a:buFontTx/>
              <a:buNone/>
              <a:tabLst/>
              <a:defRPr/>
            </a:pPr>
            <a:r>
              <a:rPr kumimoji="0" lang="en-US" sz="1800" b="1" i="0" u="none" strike="noStrike" kern="1200" cap="none" spc="0" normalizeH="0" baseline="0" noProof="0" dirty="0">
                <a:ln>
                  <a:noFill/>
                </a:ln>
                <a:solidFill>
                  <a:srgbClr val="1F1F1F"/>
                </a:solidFill>
                <a:effectLst/>
                <a:uLnTx/>
                <a:uFillTx/>
                <a:latin typeface="Montserrat" pitchFamily="2" charset="0"/>
                <a:ea typeface="+mn-ea"/>
                <a:cs typeface="+mn-cs"/>
              </a:rPr>
              <a:t>Overview for the Closing Meeting</a:t>
            </a:r>
            <a:endParaRPr lang="en-US" sz="1800" b="1" dirty="0">
              <a:solidFill>
                <a:srgbClr val="1F1F1F"/>
              </a:solidFill>
              <a:latin typeface="Montserrat" pitchFamily="2" charset="0"/>
            </a:endParaRPr>
          </a:p>
          <a:p>
            <a:pPr marR="0" lvl="0" algn="just" defTabSz="914400" rtl="0" eaLnBrk="1" fontAlgn="auto" latinLnBrk="0" hangingPunct="1">
              <a:lnSpc>
                <a:spcPct val="100000"/>
              </a:lnSpc>
              <a:spcBef>
                <a:spcPts val="600"/>
              </a:spcBef>
              <a:spcAft>
                <a:spcPts val="0"/>
              </a:spcAft>
              <a:buClrTx/>
              <a:buSzTx/>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After the conducted audit exercise and collected evidences, we have reached the final meeting of this audit, in which we will elaborate the overview and audit outcome. The purpose of the closing meeting is to present the audit conclusions, including recommendation regarding certification. </a:t>
            </a:r>
          </a:p>
          <a:p>
            <a:pPr algn="just"/>
            <a:endParaRPr lang="en-US" b="1" dirty="0"/>
          </a:p>
          <a:p>
            <a:pPr algn="just"/>
            <a:r>
              <a:rPr lang="en-US" b="1" dirty="0"/>
              <a:t>NOTE to the AUDITOR: </a:t>
            </a:r>
            <a:r>
              <a:rPr lang="en-US" dirty="0"/>
              <a:t>Attendance on the Closing Meeting shall be recorded on the audit report.</a:t>
            </a:r>
          </a:p>
          <a:p>
            <a:pPr marL="0" marR="0" algn="just">
              <a:lnSpc>
                <a:spcPct val="115000"/>
              </a:lnSpc>
              <a:spcAft>
                <a:spcPts val="800"/>
              </a:spcAft>
              <a:buNone/>
            </a:pPr>
            <a:r>
              <a:rPr lang="en-US" b="1" dirty="0"/>
              <a:t>NOTE to the AUDITOR: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client shall be given opportunity for questions. Any diverging opinions regarding the audit findings or conclusions between the audit team and the client shall be discussed and resolved where possible. Any diverging opinions that are not resolved shall be recorded and referred to the certification body.</a:t>
            </a:r>
          </a:p>
          <a:p>
            <a:pPr algn="just"/>
            <a:endParaRPr lang="en-US" dirty="0"/>
          </a:p>
          <a:p>
            <a:pPr marL="0" marR="0" lvl="0" indent="0" algn="just" defTabSz="914400" rtl="0" eaLnBrk="1" fontAlgn="auto" latinLnBrk="0" hangingPunct="1">
              <a:lnSpc>
                <a:spcPct val="100000"/>
              </a:lnSpc>
              <a:spcBef>
                <a:spcPts val="600"/>
              </a:spcBef>
              <a:spcAft>
                <a:spcPts val="1200"/>
              </a:spcAft>
              <a:buClrTx/>
              <a:buSzTx/>
              <a:buFontTx/>
              <a:buNone/>
              <a:tabLst/>
              <a:defRPr/>
            </a:pPr>
            <a:r>
              <a:rPr kumimoji="0" lang="en-US" sz="1800" b="1" i="0" u="none" strike="noStrike" kern="1200" cap="none" spc="0" normalizeH="0" baseline="0" noProof="0" dirty="0">
                <a:ln>
                  <a:noFill/>
                </a:ln>
                <a:solidFill>
                  <a:srgbClr val="1F1F1F"/>
                </a:solidFill>
                <a:effectLst/>
                <a:uLnTx/>
                <a:uFillTx/>
                <a:latin typeface="Montserrat" pitchFamily="2" charset="0"/>
                <a:ea typeface="+mn-ea"/>
                <a:cs typeface="+mn-cs"/>
              </a:rPr>
              <a:t>Collected Information</a:t>
            </a:r>
            <a:endParaRPr kumimoji="0" lang="en-US" sz="1200" b="1" i="0" u="none" strike="noStrike" kern="1200" cap="none" spc="0" normalizeH="0" baseline="0" noProof="0" dirty="0">
              <a:ln>
                <a:noFill/>
              </a:ln>
              <a:solidFill>
                <a:srgbClr val="1F1F1F"/>
              </a:solidFill>
              <a:effectLst/>
              <a:uLnTx/>
              <a:uFillTx/>
              <a:latin typeface="Montserrat" pitchFamily="2" charset="0"/>
              <a:ea typeface="+mn-ea"/>
              <a:cs typeface="+mn-cs"/>
            </a:endParaRPr>
          </a:p>
          <a:p>
            <a:pPr marR="0" lvl="0" algn="just" defTabSz="914400" rtl="0" eaLnBrk="1" fontAlgn="auto" latinLnBrk="0" hangingPunct="1">
              <a:lnSpc>
                <a:spcPct val="100000"/>
              </a:lnSpc>
              <a:spcBef>
                <a:spcPts val="600"/>
              </a:spcBef>
              <a:spcAft>
                <a:spcPts val="1200"/>
              </a:spcAft>
              <a:buClrTx/>
              <a:buSzTx/>
              <a:tabLst/>
              <a:defRPr/>
            </a:pP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Obtained audit evidence was based on a sample of the provided information.</a:t>
            </a:r>
          </a:p>
          <a:p>
            <a:pPr marR="0" lvl="0" algn="just" defTabSz="914400" rtl="0" eaLnBrk="1" fontAlgn="auto" latinLnBrk="0" hangingPunct="1">
              <a:lnSpc>
                <a:spcPct val="100000"/>
              </a:lnSpc>
              <a:spcBef>
                <a:spcPts val="600"/>
              </a:spcBef>
              <a:spcAft>
                <a:spcPts val="1200"/>
              </a:spcAft>
              <a:buClrTx/>
              <a:buSzTx/>
              <a:tabLst/>
              <a:defRPr/>
            </a:pP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The activities included to achieve the objectives of the audit were:</a:t>
            </a:r>
          </a:p>
          <a:p>
            <a:pPr marL="342900" marR="0" lvl="0" indent="-342900" algn="just"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Interviews</a:t>
            </a:r>
          </a:p>
          <a:p>
            <a:pPr marL="342900" marR="0" lvl="0" indent="-342900" algn="just"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Observation of processes and activities</a:t>
            </a:r>
          </a:p>
          <a:p>
            <a:pPr marL="342900" marR="0" lvl="0" indent="-342900" algn="just"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Review of documentation and records</a:t>
            </a:r>
          </a:p>
          <a:p>
            <a:pPr marR="0" lvl="0" algn="just" defTabSz="914400" rtl="0" eaLnBrk="1" fontAlgn="auto" latinLnBrk="0" hangingPunct="1">
              <a:lnSpc>
                <a:spcPct val="100000"/>
              </a:lnSpc>
              <a:spcBef>
                <a:spcPts val="600"/>
              </a:spcBef>
              <a:spcAft>
                <a:spcPts val="1200"/>
              </a:spcAft>
              <a:buClrTx/>
              <a:buSzTx/>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t>NOTE: </a:t>
            </a:r>
            <a:r>
              <a:rPr lang="en-US" b="0" dirty="0"/>
              <a:t>Audit evidence was obtained based on a sample of the information, thereby it is to be noted that there is an element of uncertainty.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just" defTabSz="914400" rtl="0" eaLnBrk="1" fontAlgn="auto" latinLnBrk="0" hangingPunct="1">
              <a:lnSpc>
                <a:spcPct val="100000"/>
              </a:lnSpc>
              <a:spcBef>
                <a:spcPts val="600"/>
              </a:spcBef>
              <a:spcAft>
                <a:spcPts val="1200"/>
              </a:spcAft>
              <a:buClrTx/>
              <a:buSzTx/>
              <a:buFontTx/>
              <a:buNone/>
              <a:tabLst/>
              <a:defRPr/>
            </a:pPr>
            <a:r>
              <a:rPr kumimoji="0" lang="en-US" sz="3000" b="1" i="0" u="none" strike="noStrike" kern="1200" cap="none" spc="0" normalizeH="0" baseline="0" noProof="0" dirty="0">
                <a:ln>
                  <a:noFill/>
                </a:ln>
                <a:solidFill>
                  <a:srgbClr val="1F1F1F"/>
                </a:solidFill>
                <a:effectLst/>
                <a:uLnTx/>
                <a:uFillTx/>
                <a:latin typeface="Montserrat" pitchFamily="2" charset="0"/>
                <a:ea typeface="+mn-ea"/>
                <a:cs typeface="+mn-cs"/>
              </a:rPr>
              <a:t>Post Audit Activities</a:t>
            </a:r>
            <a:endParaRPr kumimoji="0" lang="en-US" sz="2000" b="1" i="0" u="none" strike="noStrike" kern="1200" cap="none" spc="0" normalizeH="0" baseline="0" noProof="0" dirty="0">
              <a:ln>
                <a:noFill/>
              </a:ln>
              <a:solidFill>
                <a:srgbClr val="1F1F1F"/>
              </a:solidFill>
              <a:effectLst/>
              <a:uLnTx/>
              <a:uFillTx/>
              <a:latin typeface="Montserrat" pitchFamily="2" charset="0"/>
              <a:ea typeface="+mn-ea"/>
              <a:cs typeface="+mn-cs"/>
            </a:endParaRPr>
          </a:p>
          <a:p>
            <a:pPr marR="0" lvl="0" algn="just" defTabSz="914400" rtl="0" eaLnBrk="1" fontAlgn="auto" latinLnBrk="0" hangingPunct="1">
              <a:lnSpc>
                <a:spcPct val="100000"/>
              </a:lnSpc>
              <a:spcBef>
                <a:spcPts val="600"/>
              </a:spcBef>
              <a:spcAft>
                <a:spcPts val="1200"/>
              </a:spcAft>
              <a:buClrTx/>
              <a:buSzTx/>
              <a:tabLst/>
              <a:defRPr/>
            </a:pPr>
            <a:r>
              <a:rPr kumimoji="0" lang="en-US" sz="2000" i="0" u="none" strike="noStrike" kern="1200" cap="none" spc="0" normalizeH="0" baseline="0" noProof="0" dirty="0">
                <a:ln>
                  <a:noFill/>
                </a:ln>
                <a:solidFill>
                  <a:srgbClr val="1F1F1F"/>
                </a:solidFill>
                <a:effectLst/>
                <a:uLnTx/>
                <a:uFillTx/>
                <a:latin typeface="Montserrat" pitchFamily="2" charset="0"/>
                <a:ea typeface="+mn-ea"/>
                <a:cs typeface="+mn-cs"/>
              </a:rPr>
              <a:t>Post Audit Activities include:</a:t>
            </a:r>
          </a:p>
          <a:p>
            <a:pPr marL="342900" marR="0" lvl="0" indent="-342900" algn="just"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1F1F1F"/>
                </a:solidFill>
                <a:effectLst/>
                <a:uLnTx/>
                <a:uFillTx/>
                <a:latin typeface="Montserrat" pitchFamily="2" charset="0"/>
                <a:ea typeface="+mn-ea"/>
                <a:cs typeface="+mn-cs"/>
              </a:rPr>
              <a:t>Review of the Audit Report</a:t>
            </a:r>
          </a:p>
          <a:p>
            <a:pPr marL="342900" marR="0" lvl="0" indent="-342900" algn="just"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1F1F1F"/>
                </a:solidFill>
                <a:effectLst/>
                <a:uLnTx/>
                <a:uFillTx/>
                <a:latin typeface="Montserrat" pitchFamily="2" charset="0"/>
                <a:ea typeface="+mn-ea"/>
                <a:cs typeface="+mn-cs"/>
              </a:rPr>
              <a:t>Approval</a:t>
            </a:r>
            <a:r>
              <a:rPr lang="en-US" sz="2000" dirty="0">
                <a:solidFill>
                  <a:srgbClr val="1F1F1F"/>
                </a:solidFill>
                <a:latin typeface="Montserrat" pitchFamily="2" charset="0"/>
              </a:rPr>
              <a:t> </a:t>
            </a:r>
            <a:r>
              <a:rPr kumimoji="0" lang="en-US" sz="2000" i="0" u="none" strike="noStrike" kern="1200" cap="none" spc="0" normalizeH="0" baseline="0" noProof="0" dirty="0">
                <a:ln>
                  <a:noFill/>
                </a:ln>
                <a:solidFill>
                  <a:srgbClr val="1F1F1F"/>
                </a:solidFill>
                <a:effectLst/>
                <a:uLnTx/>
                <a:uFillTx/>
                <a:latin typeface="Montserrat" pitchFamily="2" charset="0"/>
                <a:ea typeface="+mn-ea"/>
                <a:cs typeface="+mn-cs"/>
              </a:rPr>
              <a:t>of the Audit Report</a:t>
            </a:r>
          </a:p>
          <a:p>
            <a:pPr marL="342900" marR="0" lvl="0" indent="-342900" algn="just"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1F1F1F"/>
                </a:solidFill>
                <a:effectLst/>
                <a:uLnTx/>
                <a:uFillTx/>
                <a:latin typeface="Montserrat" pitchFamily="2" charset="0"/>
                <a:ea typeface="+mn-ea"/>
                <a:cs typeface="+mn-cs"/>
              </a:rPr>
              <a:t>Certification Decision</a:t>
            </a:r>
          </a:p>
          <a:p>
            <a:pPr marL="800100" lvl="1" indent="-342900" algn="just">
              <a:spcBef>
                <a:spcPts val="600"/>
              </a:spcBef>
              <a:buFont typeface="Arial" panose="020B0604020202020204" pitchFamily="34" charset="0"/>
              <a:buChar char="•"/>
              <a:defRPr/>
            </a:pPr>
            <a:r>
              <a:rPr kumimoji="0" lang="en-US" sz="2000" i="0" u="none" strike="noStrike" kern="1200" cap="none" spc="0" normalizeH="0" baseline="0" noProof="0" dirty="0">
                <a:ln>
                  <a:noFill/>
                </a:ln>
                <a:solidFill>
                  <a:srgbClr val="1F1F1F"/>
                </a:solidFill>
                <a:effectLst/>
                <a:uLnTx/>
                <a:uFillTx/>
                <a:latin typeface="Montserrat" pitchFamily="2" charset="0"/>
                <a:ea typeface="+mn-ea"/>
                <a:cs typeface="+mn-cs"/>
              </a:rPr>
              <a:t>Certificates</a:t>
            </a:r>
          </a:p>
          <a:p>
            <a:pPr marL="800100" lvl="1" indent="-342900" algn="just">
              <a:spcBef>
                <a:spcPts val="600"/>
              </a:spcBef>
              <a:buFont typeface="Arial" panose="020B0604020202020204" pitchFamily="34" charset="0"/>
              <a:buChar char="•"/>
              <a:defRPr/>
            </a:pPr>
            <a:r>
              <a:rPr lang="en-US" sz="2000" dirty="0">
                <a:solidFill>
                  <a:srgbClr val="1F1F1F"/>
                </a:solidFill>
                <a:latin typeface="Montserrat" pitchFamily="2" charset="0"/>
              </a:rPr>
              <a:t>MSECB Logos</a:t>
            </a:r>
            <a:r>
              <a:rPr kumimoji="0" lang="en-US" sz="2000" b="0" i="0" u="none" strike="noStrike" kern="1200" cap="none" spc="0" normalizeH="0" baseline="0" noProof="0" dirty="0">
                <a:ln>
                  <a:noFill/>
                </a:ln>
                <a:solidFill>
                  <a:srgbClr val="1F1F1F"/>
                </a:solidFill>
                <a:effectLst/>
                <a:uLnTx/>
                <a:uFillTx/>
                <a:latin typeface="Montserrat" pitchFamily="2"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b="1" dirty="0"/>
          </a:p>
          <a:p>
            <a:pPr algn="just"/>
            <a:r>
              <a:rPr lang="en-US" b="1" dirty="0"/>
              <a:t>NOTE</a:t>
            </a:r>
            <a:r>
              <a:rPr lang="en-US" dirty="0"/>
              <a:t>: </a:t>
            </a:r>
          </a:p>
          <a:p>
            <a:pPr marL="171450" indent="-171450" algn="just">
              <a:buFont typeface="Arial" panose="020B0604020202020204" pitchFamily="34" charset="0"/>
              <a:buChar char="•"/>
            </a:pPr>
            <a:r>
              <a:rPr lang="en-US" dirty="0"/>
              <a:t>The audit report shall be submitted to MSECB after the last day of the audit. However, if the client is in the process of providing correction and corrective actions for any nonconformities issued during the audit, MSECB shall be notified immediately after the audit. This ensures timely communication and documentation of critical actions and maintains the integrity of the audit process.</a:t>
            </a:r>
          </a:p>
          <a:p>
            <a:pPr marL="171450" indent="-171450" algn="just">
              <a:buFont typeface="Wingdings" panose="05000000000000000000" pitchFamily="2" charset="2"/>
              <a:buChar char="v"/>
            </a:pPr>
            <a:r>
              <a:rPr lang="en-US" b="1" u="sng" dirty="0"/>
              <a:t>Review of Audit Report</a:t>
            </a:r>
            <a:r>
              <a:rPr lang="en-US" dirty="0"/>
              <a:t>:</a:t>
            </a:r>
          </a:p>
          <a:p>
            <a:pPr marL="171450" indent="-171450" algn="just">
              <a:buFont typeface="Wingdings" panose="05000000000000000000" pitchFamily="2" charset="2"/>
              <a:buChar char="§"/>
            </a:pPr>
            <a:r>
              <a:rPr lang="en-US" dirty="0"/>
              <a:t>If any minor nonconformities are identified, the nonconformity report containing the root cause analysis, correction, and corrective actions must be provided by the auditee and approved by the Auditor at the latest 30 days after the last day of audit.</a:t>
            </a:r>
          </a:p>
          <a:p>
            <a:pPr marL="457200" lvl="1" indent="0" algn="just">
              <a:buFont typeface="Wingdings" panose="05000000000000000000" pitchFamily="2" charset="2"/>
              <a:buNone/>
            </a:pPr>
            <a:r>
              <a:rPr lang="en-US" dirty="0"/>
              <a:t>- The effectiveness of the correction and corrective actions will be reviewed during the next audit and if the findings were not properly closed, the nonconformity will be upgraded to major nonconformity.</a:t>
            </a:r>
          </a:p>
          <a:p>
            <a:pPr marL="171450" indent="-171450" algn="just">
              <a:buFont typeface="Wingdings" panose="05000000000000000000" pitchFamily="2" charset="2"/>
              <a:buChar char="§"/>
            </a:pPr>
            <a:r>
              <a:rPr lang="en-US" dirty="0"/>
              <a:t>If any major nonconformities are identified, the nonconformity report containing the root cause analysis, correction, and corrective actions must be provided by the auditee and approved by the Auditor at the latest 30 days after the last day of audit, and a follow-up audit will be conducted within the period of 90 days from the last day of the audit, to ensure that the finding(s) have been closed.</a:t>
            </a:r>
          </a:p>
          <a:p>
            <a:pPr marL="628650" lvl="1" indent="-171450" algn="just">
              <a:buFontTx/>
              <a:buChar char="-"/>
            </a:pPr>
            <a:r>
              <a:rPr lang="en-US" dirty="0"/>
              <a:t>If the above-mentioned deadline is not met, the Stage 2 Audit will be reconducted.</a:t>
            </a:r>
          </a:p>
          <a:p>
            <a:pPr marL="628650" lvl="1" indent="-171450" algn="just">
              <a:buFontTx/>
              <a:buChar char="-"/>
            </a:pPr>
            <a:r>
              <a:rPr lang="en-US" dirty="0"/>
              <a:t>In case of surveillance audit, their certificate will be suspended, and the client will be provided with additional time to close the finding(s).</a:t>
            </a:r>
          </a:p>
          <a:p>
            <a:pPr marL="457200" lvl="1" indent="0" algn="just">
              <a:buFontTx/>
              <a:buNone/>
            </a:pPr>
            <a:r>
              <a:rPr lang="en-US" dirty="0"/>
              <a:t>In case that the finding(s) are not closed after the suspension period, the certificate will be withdrawn.</a:t>
            </a:r>
          </a:p>
          <a:p>
            <a:pPr marL="457200" lvl="1" indent="0" algn="just">
              <a:buFontTx/>
              <a:buNone/>
            </a:pPr>
            <a:endParaRPr lang="en-US" dirty="0"/>
          </a:p>
          <a:p>
            <a:pPr marL="171450" lvl="0" indent="-171450" algn="just">
              <a:buFont typeface="Wingdings" panose="05000000000000000000" pitchFamily="2" charset="2"/>
              <a:buChar char="v"/>
            </a:pPr>
            <a:r>
              <a:rPr lang="en-US" b="1" u="sng" dirty="0"/>
              <a:t>Validation of the Draft Certificate (if applicable)</a:t>
            </a:r>
            <a:r>
              <a:rPr lang="en-US" dirty="0"/>
              <a:t>:</a:t>
            </a:r>
          </a:p>
          <a:p>
            <a:pPr marL="171450" lvl="0" indent="-171450" algn="just">
              <a:buFont typeface="Wingdings" panose="05000000000000000000" pitchFamily="2" charset="2"/>
              <a:buChar char="§"/>
            </a:pPr>
            <a:r>
              <a:rPr lang="en-US" dirty="0"/>
              <a:t>A certificate is mandatory after completing initial audit, each recertification audit and whenever there is a change in the certification scope, organization’s name, address, etc.</a:t>
            </a:r>
          </a:p>
          <a:p>
            <a:pPr marL="171450" lvl="0" indent="-171450" algn="just">
              <a:buFont typeface="Wingdings" panose="05000000000000000000" pitchFamily="2" charset="2"/>
              <a:buChar char="§"/>
            </a:pPr>
            <a:endParaRPr lang="en-US" dirty="0"/>
          </a:p>
          <a:p>
            <a:pPr marL="171450" lvl="0" indent="-171450" algn="just">
              <a:buFont typeface="Wingdings" panose="05000000000000000000" pitchFamily="2" charset="2"/>
              <a:buChar char="v"/>
            </a:pPr>
            <a:r>
              <a:rPr lang="en-US" b="1" u="sng" dirty="0"/>
              <a:t>Approve of the Audit Report</a:t>
            </a:r>
            <a:r>
              <a:rPr lang="en-US" dirty="0"/>
              <a:t>: The audit report is approved by MSECB.</a:t>
            </a:r>
          </a:p>
          <a:p>
            <a:pPr marL="171450" lvl="0" indent="-171450" algn="just">
              <a:buFont typeface="Wingdings" panose="05000000000000000000" pitchFamily="2" charset="2"/>
              <a:buChar char="v"/>
            </a:pPr>
            <a:endParaRPr lang="en-US" dirty="0"/>
          </a:p>
          <a:p>
            <a:pPr marL="171450" lvl="0" indent="-171450" algn="just">
              <a:buFont typeface="Wingdings" panose="05000000000000000000" pitchFamily="2" charset="2"/>
              <a:buChar char="v"/>
            </a:pPr>
            <a:r>
              <a:rPr lang="en-US" b="1" u="sng" dirty="0"/>
              <a:t>Certification Decision</a:t>
            </a:r>
            <a:r>
              <a:rPr lang="en-US" b="0" u="none" dirty="0"/>
              <a:t>:</a:t>
            </a:r>
          </a:p>
          <a:p>
            <a:pPr marL="171450" lvl="0" indent="-171450" algn="just">
              <a:buFont typeface="Wingdings" panose="05000000000000000000" pitchFamily="2" charset="2"/>
              <a:buChar char="§"/>
            </a:pPr>
            <a:r>
              <a:rPr lang="en-US" i="1" dirty="0"/>
              <a:t>Certificate </a:t>
            </a:r>
            <a:r>
              <a:rPr lang="en-US" dirty="0"/>
              <a:t>– </a:t>
            </a:r>
            <a:r>
              <a:rPr lang="en-US" i="1" dirty="0"/>
              <a:t>is sent altogether with the certification decision</a:t>
            </a:r>
          </a:p>
          <a:p>
            <a:pPr marL="171450" lvl="0" indent="-171450" algn="just">
              <a:buFont typeface="Wingdings" panose="05000000000000000000" pitchFamily="2" charset="2"/>
              <a:buChar char="§"/>
            </a:pPr>
            <a:r>
              <a:rPr lang="en-US" i="1" dirty="0"/>
              <a:t>MSECB Logos – are sent altogether with the certification decision</a:t>
            </a:r>
          </a:p>
          <a:p>
            <a:pPr marL="171450" lvl="0" indent="-171450" algn="just">
              <a:buFont typeface="Wingdings" panose="05000000000000000000" pitchFamily="2" charset="2"/>
              <a:buChar char="§"/>
            </a:pPr>
            <a:endParaRPr lang="en-US" i="1" dirty="0"/>
          </a:p>
          <a:p>
            <a:pPr marL="0" marR="0" lvl="0" indent="0" algn="just" defTabSz="914400" rtl="0" eaLnBrk="1" fontAlgn="auto" latinLnBrk="0" hangingPunct="1">
              <a:lnSpc>
                <a:spcPct val="100000"/>
              </a:lnSpc>
              <a:spcBef>
                <a:spcPts val="600"/>
              </a:spcBef>
              <a:spcAft>
                <a:spcPts val="1200"/>
              </a:spcAft>
              <a:buClrTx/>
              <a:buSzTx/>
              <a:buFontTx/>
              <a:buNone/>
              <a:tabLst/>
              <a:defRPr/>
            </a:pPr>
            <a:r>
              <a:rPr kumimoji="0" lang="en-US" sz="1800" b="1" i="0" u="none" strike="noStrike" kern="1200" cap="none" spc="0" normalizeH="0" baseline="0" noProof="0" dirty="0">
                <a:ln>
                  <a:noFill/>
                </a:ln>
                <a:solidFill>
                  <a:srgbClr val="1F1F1F"/>
                </a:solidFill>
                <a:effectLst/>
                <a:uLnTx/>
                <a:uFillTx/>
                <a:latin typeface="Montserrat" pitchFamily="2" charset="0"/>
                <a:ea typeface="+mn-ea"/>
                <a:cs typeface="+mn-cs"/>
              </a:rPr>
              <a:t>Complaint and Appeal Handling Process</a:t>
            </a:r>
            <a:endParaRPr kumimoji="0" lang="en-US" sz="1200" b="1" i="0" u="none" strike="noStrike" kern="1200" cap="none" spc="0" normalizeH="0" baseline="0" noProof="0" dirty="0">
              <a:ln>
                <a:noFill/>
              </a:ln>
              <a:solidFill>
                <a:srgbClr val="1F1F1F"/>
              </a:solidFill>
              <a:effectLst/>
              <a:uLnTx/>
              <a:uFillTx/>
              <a:latin typeface="Montserrat" pitchFamily="2" charset="0"/>
              <a:ea typeface="+mn-ea"/>
              <a:cs typeface="+mn-cs"/>
            </a:endParaRPr>
          </a:p>
          <a:p>
            <a:pPr marR="0" lvl="0" algn="just" defTabSz="914400" rtl="0" eaLnBrk="1" fontAlgn="auto" latinLnBrk="0" hangingPunct="1">
              <a:lnSpc>
                <a:spcPct val="100000"/>
              </a:lnSpc>
              <a:spcBef>
                <a:spcPts val="600"/>
              </a:spcBef>
              <a:spcAft>
                <a:spcPts val="1200"/>
              </a:spcAft>
              <a:buClrTx/>
              <a:buSzTx/>
              <a:tabLst/>
              <a:defRPr/>
            </a:pP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Any client may dispute any decision made by MSECB and file a complaint or an appeal against that decision.</a:t>
            </a:r>
          </a:p>
          <a:p>
            <a:pPr marR="0" lvl="0" algn="just" defTabSz="914400" rtl="0" eaLnBrk="1" fontAlgn="auto" latinLnBrk="0" hangingPunct="1">
              <a:lnSpc>
                <a:spcPct val="100000"/>
              </a:lnSpc>
              <a:spcBef>
                <a:spcPts val="600"/>
              </a:spcBef>
              <a:spcAft>
                <a:spcPts val="1200"/>
              </a:spcAft>
              <a:buClrTx/>
              <a:buSzTx/>
              <a:tabLst/>
              <a:defRPr/>
            </a:pP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Such complaints/appeals must be in a written form and will be subjected to MSECB’ procedure for handling appeals and disputes. </a:t>
            </a:r>
          </a:p>
          <a:p>
            <a:pPr marR="0" lvl="0" algn="just" defTabSz="914400" rtl="0" eaLnBrk="1" fontAlgn="auto" latinLnBrk="0" hangingPunct="1">
              <a:lnSpc>
                <a:spcPct val="100000"/>
              </a:lnSpc>
              <a:spcBef>
                <a:spcPts val="600"/>
              </a:spcBef>
              <a:spcAft>
                <a:spcPts val="1200"/>
              </a:spcAft>
              <a:buClrTx/>
              <a:buSzTx/>
              <a:tabLst/>
              <a:defRPr/>
            </a:pP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The complaint can be addressed either for the certification body or the Lead Auditor/audit team.</a:t>
            </a:r>
          </a:p>
          <a:p>
            <a:pPr marR="0" lvl="0" algn="just" defTabSz="914400" rtl="0" eaLnBrk="1" fontAlgn="auto" latinLnBrk="0" hangingPunct="1">
              <a:lnSpc>
                <a:spcPct val="100000"/>
              </a:lnSpc>
              <a:spcBef>
                <a:spcPts val="600"/>
              </a:spcBef>
              <a:spcAft>
                <a:spcPts val="1200"/>
              </a:spcAft>
              <a:buClrTx/>
              <a:buSzTx/>
              <a:tabLst/>
              <a:defRPr/>
            </a:pP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Complaints can be delivered via email at info@msecb.com or contact form provided in the MSECB’ </a:t>
            </a:r>
            <a:r>
              <a:rPr kumimoji="0" lang="en-US" sz="1200" i="0" u="none" strike="noStrike" kern="1200" cap="none" spc="0" normalizeH="0" baseline="0" noProof="0" dirty="0">
                <a:ln>
                  <a:noFill/>
                </a:ln>
                <a:effectLst/>
                <a:uLnTx/>
                <a:uFillTx/>
                <a:latin typeface="Montserrat" pitchFamily="2" charset="0"/>
                <a:ea typeface="+mn-ea"/>
                <a:cs typeface="+mn-cs"/>
                <a:hlinkClick r:id="rId3">
                  <a:extLst>
                    <a:ext uri="{A12FA001-AC4F-418D-AE19-62706E023703}">
                      <ahyp:hlinkClr xmlns:ahyp="http://schemas.microsoft.com/office/drawing/2018/hyperlinkcolor" val="tx"/>
                    </a:ext>
                  </a:extLst>
                </a:hlinkClick>
              </a:rPr>
              <a:t>website</a:t>
            </a: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a:t>
            </a: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NOTE</a:t>
            </a:r>
            <a:r>
              <a:rPr lang="en-US" dirty="0"/>
              <a:t>: For more information you can also visit our website at: </a:t>
            </a:r>
            <a:r>
              <a:rPr lang="en-US" dirty="0">
                <a:hlinkClick r:id="rId4"/>
              </a:rPr>
              <a:t>Complaint and Appeal Procedure - MSECB</a:t>
            </a:r>
            <a:endParaRPr lang="en-US" dirty="0"/>
          </a:p>
        </p:txBody>
      </p:sp>
      <p:sp>
        <p:nvSpPr>
          <p:cNvPr id="4" name="Header Placeholder 3">
            <a:extLst>
              <a:ext uri="{FF2B5EF4-FFF2-40B4-BE49-F238E27FC236}">
                <a16:creationId xmlns:a16="http://schemas.microsoft.com/office/drawing/2014/main" id="{4CAB3FB1-5E19-1892-B538-EE7AE29712B0}"/>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94F1BE8B-8238-C75F-4EF1-BBFBE2964337}"/>
              </a:ext>
            </a:extLst>
          </p:cNvPr>
          <p:cNvSpPr>
            <a:spLocks noGrp="1"/>
          </p:cNvSpPr>
          <p:nvPr>
            <p:ph type="sldNum" sz="quarter" idx="5"/>
          </p:nvPr>
        </p:nvSpPr>
        <p:spPr/>
        <p:txBody>
          <a:bodyPr/>
          <a:lstStyle/>
          <a:p>
            <a:fld id="{CDB72408-A046-43BF-BF49-B48AA922417B}" type="slidenum">
              <a:rPr lang="en-US" smtClean="0"/>
              <a:t>10</a:t>
            </a:fld>
            <a:endParaRPr lang="en-US"/>
          </a:p>
        </p:txBody>
      </p:sp>
    </p:spTree>
    <p:extLst>
      <p:ext uri="{BB962C8B-B14F-4D97-AF65-F5344CB8AC3E}">
        <p14:creationId xmlns:p14="http://schemas.microsoft.com/office/powerpoint/2010/main" val="3785123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F54B0-AF4E-8AAA-6A19-DBD4AD4DA2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3EAD7-56A5-4EA0-AAF7-5B1B8D0259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C0D92B-9162-1440-4D87-B9F2E7E26713}"/>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t>NOTE to the AUDITOR</a:t>
            </a:r>
            <a:r>
              <a:rPr lang="en-US" dirty="0"/>
              <a:t>: Please insert the Nonconformity report with all the findings.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algn="just"/>
            <a:r>
              <a:rPr lang="en-US" sz="1800" b="0" i="0" u="none" strike="noStrike" baseline="0" dirty="0">
                <a:latin typeface="Calibri" panose="020F0502020204030204" pitchFamily="34" charset="0"/>
              </a:rPr>
              <a:t>Corrective actions to address the identified major nonconformities, shall be carried out immediately and MSECB shall be notified of the actions taken within 30 days. To confirm the actions taken, evaluate their effectiveness, and determine whether certification can be granted or continued, a MSECB auditor will perform a follow-up audit within 90 days.</a:t>
            </a:r>
          </a:p>
          <a:p>
            <a:pPr algn="just"/>
            <a:endParaRPr lang="en-US" sz="1800" b="0" i="0" u="none" strike="noStrike" baseline="0" dirty="0">
              <a:latin typeface="Calibri" panose="020F0502020204030204" pitchFamily="34" charset="0"/>
            </a:endParaRPr>
          </a:p>
          <a:p>
            <a:pPr algn="just"/>
            <a:r>
              <a:rPr lang="en-US" sz="1800" b="0" i="0" u="none" strike="noStrike" baseline="0" dirty="0">
                <a:latin typeface="Calibri" panose="020F0502020204030204" pitchFamily="34" charset="0"/>
              </a:rPr>
              <a:t>Corrective actions to address the identified minor nonconformities shall be documented on an action plan and be sent for review by the client to the auditor within 30 days. If the actions are deemed to be satisfactory, they will be followed-up during the next scheduled audit.</a:t>
            </a:r>
          </a:p>
          <a:p>
            <a:pPr algn="just"/>
            <a:endParaRPr lang="en-US" sz="1800" b="0" i="0" u="none" strike="noStrike" baseline="0" dirty="0">
              <a:latin typeface="Calibri" panose="020F0502020204030204" pitchFamily="34" charset="0"/>
            </a:endParaRPr>
          </a:p>
          <a:p>
            <a:pPr algn="just"/>
            <a:r>
              <a:rPr lang="en-US" sz="1800" b="0" i="0" u="none" strike="noStrike" baseline="0" dirty="0">
                <a:latin typeface="Calibri" panose="020F0502020204030204" pitchFamily="34" charset="0"/>
              </a:rPr>
              <a:t>Nonconformities shall be addressed through the client’s corrective action process, including:</a:t>
            </a:r>
          </a:p>
          <a:p>
            <a:pPr algn="just"/>
            <a:r>
              <a:rPr lang="en-US" sz="1800" b="0" i="0" u="none" strike="noStrike" baseline="0" dirty="0">
                <a:latin typeface="Calibri" panose="020F0502020204030204" pitchFamily="34" charset="0"/>
              </a:rPr>
              <a:t>• Actions taken to determine the extent of and contain the specific nonconformance.</a:t>
            </a:r>
          </a:p>
          <a:p>
            <a:pPr algn="just"/>
            <a:r>
              <a:rPr lang="en-US" sz="1800" b="0" i="0" u="none" strike="noStrike" baseline="0" dirty="0">
                <a:latin typeface="Calibri" panose="020F0502020204030204" pitchFamily="34" charset="0"/>
              </a:rPr>
              <a:t>• Root cause (results of an investigation to determine the most basic cause(s) of the nonconformance).</a:t>
            </a:r>
          </a:p>
          <a:p>
            <a:pPr algn="just"/>
            <a:r>
              <a:rPr lang="en-US" sz="1800" b="0" i="0" u="none" strike="noStrike" baseline="0" dirty="0">
                <a:latin typeface="Calibri" panose="020F0502020204030204" pitchFamily="34" charset="0"/>
              </a:rPr>
              <a:t>• Actions taken to correct the nonconformance and, in response to the root cause, to eliminate recurrence of the nonconformance.</a:t>
            </a:r>
          </a:p>
          <a:p>
            <a:pPr algn="just"/>
            <a:r>
              <a:rPr lang="en-US" sz="1800" b="0" i="0" u="none" strike="noStrike" baseline="0" dirty="0">
                <a:latin typeface="Calibri" panose="020F0502020204030204" pitchFamily="34" charset="0"/>
              </a:rPr>
              <a:t>• Corrective action response shall be submitted to the MSECB Lead Auditor.</a:t>
            </a:r>
          </a:p>
          <a:p>
            <a:pPr algn="just"/>
            <a:r>
              <a:rPr lang="en-US" sz="1800" b="0" i="0" u="none" strike="noStrike" baseline="0" dirty="0">
                <a:latin typeface="Calibri" panose="020F0502020204030204" pitchFamily="34" charset="0"/>
              </a:rPr>
              <a:t>• Client must maintain corrective action records, including objective evidence, for at least three (3) years.</a:t>
            </a:r>
            <a:endParaRPr lang="en-US" dirty="0"/>
          </a:p>
        </p:txBody>
      </p:sp>
      <p:sp>
        <p:nvSpPr>
          <p:cNvPr id="4" name="Header Placeholder 3">
            <a:extLst>
              <a:ext uri="{FF2B5EF4-FFF2-40B4-BE49-F238E27FC236}">
                <a16:creationId xmlns:a16="http://schemas.microsoft.com/office/drawing/2014/main" id="{3094AB11-2CFB-A186-6A92-4EE4C1E80647}"/>
              </a:ext>
            </a:extLst>
          </p:cNvPr>
          <p:cNvSpPr>
            <a:spLocks noGrp="1"/>
          </p:cNvSpPr>
          <p:nvPr>
            <p:ph type="hdr" sz="quarter"/>
          </p:nvPr>
        </p:nvSpPr>
        <p:spPr/>
        <p:txBody>
          <a:bodyPr/>
          <a:lstStyle/>
          <a:p>
            <a:endParaRPr lang="en-US" dirty="0"/>
          </a:p>
        </p:txBody>
      </p:sp>
      <p:sp>
        <p:nvSpPr>
          <p:cNvPr id="5" name="Slide Number Placeholder 4">
            <a:extLst>
              <a:ext uri="{FF2B5EF4-FFF2-40B4-BE49-F238E27FC236}">
                <a16:creationId xmlns:a16="http://schemas.microsoft.com/office/drawing/2014/main" id="{28467E5F-6447-A0CF-3148-4F442FF87E4D}"/>
              </a:ext>
            </a:extLst>
          </p:cNvPr>
          <p:cNvSpPr>
            <a:spLocks noGrp="1"/>
          </p:cNvSpPr>
          <p:nvPr>
            <p:ph type="sldNum" sz="quarter" idx="5"/>
          </p:nvPr>
        </p:nvSpPr>
        <p:spPr/>
        <p:txBody>
          <a:bodyPr/>
          <a:lstStyle/>
          <a:p>
            <a:fld id="{CDB72408-A046-43BF-BF49-B48AA922417B}" type="slidenum">
              <a:rPr lang="en-US" smtClean="0"/>
              <a:t>11</a:t>
            </a:fld>
            <a:endParaRPr lang="en-US" dirty="0"/>
          </a:p>
        </p:txBody>
      </p:sp>
    </p:spTree>
    <p:extLst>
      <p:ext uri="{BB962C8B-B14F-4D97-AF65-F5344CB8AC3E}">
        <p14:creationId xmlns:p14="http://schemas.microsoft.com/office/powerpoint/2010/main" val="1234642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83B54-E215-AABD-4AAD-C0606682B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A469B-B1ED-DFE6-989F-8131071A7E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217B7-265D-D8A4-63BD-99F334020D75}"/>
              </a:ext>
            </a:extLst>
          </p:cNvPr>
          <p:cNvSpPr>
            <a:spLocks noGrp="1"/>
          </p:cNvSpPr>
          <p:nvPr>
            <p:ph type="body" idx="1"/>
          </p:nvPr>
        </p:nvSpPr>
        <p:spPr/>
        <p:txBody>
          <a:bodyPr/>
          <a:lstStyle/>
          <a:p>
            <a:pPr algn="just"/>
            <a:r>
              <a:rPr lang="en-US" b="1" dirty="0"/>
              <a:t>NOTE to the AUDITOR</a:t>
            </a:r>
            <a:r>
              <a:rPr lang="en-US" dirty="0"/>
              <a:t>: To be updated according to the recommendation. Only one recommendation must be presented in the slide.</a:t>
            </a:r>
          </a:p>
        </p:txBody>
      </p:sp>
      <p:sp>
        <p:nvSpPr>
          <p:cNvPr id="4" name="Header Placeholder 3">
            <a:extLst>
              <a:ext uri="{FF2B5EF4-FFF2-40B4-BE49-F238E27FC236}">
                <a16:creationId xmlns:a16="http://schemas.microsoft.com/office/drawing/2014/main" id="{BA81B62A-F098-ED1E-9A76-FCE630A55E91}"/>
              </a:ext>
            </a:extLst>
          </p:cNvPr>
          <p:cNvSpPr>
            <a:spLocks noGrp="1"/>
          </p:cNvSpPr>
          <p:nvPr>
            <p:ph type="hdr" sz="quarter"/>
          </p:nvPr>
        </p:nvSpPr>
        <p:spPr/>
        <p:txBody>
          <a:bodyPr/>
          <a:lstStyle/>
          <a:p>
            <a:endParaRPr lang="en-US" dirty="0"/>
          </a:p>
        </p:txBody>
      </p:sp>
      <p:sp>
        <p:nvSpPr>
          <p:cNvPr id="5" name="Slide Number Placeholder 4">
            <a:extLst>
              <a:ext uri="{FF2B5EF4-FFF2-40B4-BE49-F238E27FC236}">
                <a16:creationId xmlns:a16="http://schemas.microsoft.com/office/drawing/2014/main" id="{CF542CA3-D4B8-5010-7E85-A7F05E74F272}"/>
              </a:ext>
            </a:extLst>
          </p:cNvPr>
          <p:cNvSpPr>
            <a:spLocks noGrp="1"/>
          </p:cNvSpPr>
          <p:nvPr>
            <p:ph type="sldNum" sz="quarter" idx="5"/>
          </p:nvPr>
        </p:nvSpPr>
        <p:spPr/>
        <p:txBody>
          <a:bodyPr/>
          <a:lstStyle/>
          <a:p>
            <a:fld id="{CDB72408-A046-43BF-BF49-B48AA922417B}" type="slidenum">
              <a:rPr lang="en-US" smtClean="0"/>
              <a:t>12</a:t>
            </a:fld>
            <a:endParaRPr lang="en-US" dirty="0"/>
          </a:p>
        </p:txBody>
      </p:sp>
    </p:spTree>
    <p:extLst>
      <p:ext uri="{BB962C8B-B14F-4D97-AF65-F5344CB8AC3E}">
        <p14:creationId xmlns:p14="http://schemas.microsoft.com/office/powerpoint/2010/main" val="1119705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dirty="0"/>
              <a:t>NOTE</a:t>
            </a:r>
            <a:r>
              <a:rPr lang="en-US" sz="1200" dirty="0"/>
              <a:t>: All participants must introduce themselves and provide a brief explanation about their role.</a:t>
            </a:r>
          </a:p>
          <a:p>
            <a:pPr algn="just"/>
            <a:r>
              <a:rPr lang="en-US" sz="1200" b="1" dirty="0">
                <a:solidFill>
                  <a:srgbClr val="FF0000"/>
                </a:solidFill>
              </a:rPr>
              <a:t>NOTE: </a:t>
            </a:r>
            <a:r>
              <a:rPr lang="en-US" sz="1200" b="0" dirty="0">
                <a:solidFill>
                  <a:srgbClr val="FF0000"/>
                </a:solidFill>
              </a:rPr>
              <a:t>A formal opening meeting, shall be held with the client’s management and, where appropriate, those responsible for the functions or processes to be audited. </a:t>
            </a:r>
          </a:p>
          <a:p>
            <a:pPr algn="just"/>
            <a:r>
              <a:rPr lang="en-US" b="1" dirty="0"/>
              <a:t>NOTE to the AUDITOR</a:t>
            </a:r>
            <a:r>
              <a:rPr lang="en-US" sz="1200" dirty="0"/>
              <a:t>: *Please insert a short bio.</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t>NOTE to the AUDITOR: </a:t>
            </a:r>
            <a:r>
              <a:rPr lang="en-US" dirty="0"/>
              <a:t>Attendance on the Opening Meeting shall be recorded on the audit report.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t>NOTE to the AUDITOR: </a:t>
            </a:r>
            <a:r>
              <a:rPr lang="en-US" b="0" dirty="0"/>
              <a:t>Please introduce the ERP of MSECB and how it affects the clients.</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DB72408-A046-43BF-BF49-B48AA922417B}" type="slidenum">
              <a:rPr lang="en-US" smtClean="0"/>
              <a:t>2</a:t>
            </a:fld>
            <a:endParaRPr lang="en-US"/>
          </a:p>
        </p:txBody>
      </p:sp>
    </p:spTree>
    <p:extLst>
      <p:ext uri="{BB962C8B-B14F-4D97-AF65-F5344CB8AC3E}">
        <p14:creationId xmlns:p14="http://schemas.microsoft.com/office/powerpoint/2010/main" val="40279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600"/>
              </a:spcBef>
              <a:spcAft>
                <a:spcPts val="1200"/>
              </a:spcAft>
              <a:buClrTx/>
              <a:buSzTx/>
              <a:buFontTx/>
              <a:buNone/>
              <a:tabLst/>
              <a:defRPr/>
            </a:pPr>
            <a:r>
              <a:rPr kumimoji="0" lang="en-US" sz="1600" b="0" i="0" u="none" strike="noStrike" kern="1200" cap="none" spc="0" normalizeH="0" baseline="0" noProof="0" dirty="0">
                <a:ln>
                  <a:noFill/>
                </a:ln>
                <a:solidFill>
                  <a:srgbClr val="1F1F1F"/>
                </a:solidFill>
                <a:effectLst/>
                <a:uLnTx/>
                <a:uFillTx/>
                <a:latin typeface="Montserrat" pitchFamily="2" charset="0"/>
                <a:ea typeface="+mn-ea"/>
                <a:cs typeface="+mn-cs"/>
              </a:rPr>
              <a:t>During the Opening Meeting we will be discussing about the following:</a:t>
            </a:r>
            <a:endParaRPr kumimoji="0" lang="en-US" sz="1100" b="0" i="0" u="none" strike="noStrike" kern="1200" cap="none" spc="0" normalizeH="0" baseline="0" noProof="0" dirty="0">
              <a:ln>
                <a:noFill/>
              </a:ln>
              <a:solidFill>
                <a:srgbClr val="1F1F1F"/>
              </a:solidFill>
              <a:effectLst/>
              <a:uLnTx/>
              <a:uFillTx/>
              <a:latin typeface="Montserrat" pitchFamily="2" charset="0"/>
              <a:ea typeface="+mn-ea"/>
              <a:cs typeface="+mn-cs"/>
            </a:endParaRPr>
          </a:p>
          <a:p>
            <a:pPr marL="342900" marR="0" lvl="0" indent="-3429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Confirmation of the audit </a:t>
            </a:r>
            <a:r>
              <a:rPr lang="en-US" sz="1200" dirty="0">
                <a:solidFill>
                  <a:srgbClr val="1F1F1F"/>
                </a:solidFill>
                <a:latin typeface="Montserrat" pitchFamily="2" charset="0"/>
              </a:rPr>
              <a:t>duration</a:t>
            </a:r>
          </a:p>
          <a:p>
            <a:pPr marL="342900" marR="0" lvl="0" indent="-3429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Confirmation of the scope of certification</a:t>
            </a:r>
          </a:p>
          <a:p>
            <a:pPr marL="342900" marR="0" lvl="0" indent="-3429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solidFill>
                  <a:srgbClr val="1F1F1F"/>
                </a:solidFill>
                <a:latin typeface="Montserrat" pitchFamily="2" charset="0"/>
              </a:rPr>
              <a:t>Confirmation of matters relating to confidentiality</a:t>
            </a:r>
          </a:p>
          <a:p>
            <a:pPr marL="342900" indent="-342900" algn="just">
              <a:spcBef>
                <a:spcPts val="600"/>
              </a:spcBef>
              <a:buFont typeface="Arial" panose="020B0604020202020204" pitchFamily="34" charset="0"/>
              <a:buChar char="•"/>
              <a:defRPr/>
            </a:pPr>
            <a:r>
              <a:rPr lang="en-US" sz="1200" dirty="0">
                <a:solidFill>
                  <a:srgbClr val="1F1F1F"/>
                </a:solidFill>
                <a:latin typeface="Montserrat" pitchFamily="2" charset="0"/>
              </a:rPr>
              <a:t>Confirmation of relevant work safety, emergency and security procedures for the audit team</a:t>
            </a:r>
          </a:p>
          <a:p>
            <a:pPr marL="342900" indent="-342900" algn="just">
              <a:spcBef>
                <a:spcPts val="600"/>
              </a:spcBef>
              <a:buFont typeface="Arial" panose="020B0604020202020204" pitchFamily="34" charset="0"/>
              <a:buChar char="•"/>
              <a:defRPr/>
            </a:pPr>
            <a:r>
              <a:rPr lang="en-US" sz="1200" dirty="0">
                <a:solidFill>
                  <a:srgbClr val="1F1F1F"/>
                </a:solidFill>
                <a:latin typeface="Montserrat" pitchFamily="2" charset="0"/>
              </a:rPr>
              <a:t>The method of reporting, including any grading of audit findings</a:t>
            </a:r>
          </a:p>
          <a:p>
            <a:pPr marL="342900" indent="-342900" algn="just">
              <a:spcBef>
                <a:spcPts val="600"/>
              </a:spcBef>
              <a:buFont typeface="Arial" panose="020B0604020202020204" pitchFamily="34" charset="0"/>
              <a:buChar char="•"/>
              <a:defRPr/>
            </a:pPr>
            <a:r>
              <a:rPr lang="en-US" sz="1200" dirty="0">
                <a:solidFill>
                  <a:srgbClr val="1F1F1F"/>
                </a:solidFill>
                <a:latin typeface="Montserrat" pitchFamily="2" charset="0"/>
              </a:rPr>
              <a:t>Information about the conditions under which the audit may be prematurely terminated</a:t>
            </a:r>
          </a:p>
          <a:p>
            <a:pPr marL="342900" indent="-342900" algn="just">
              <a:spcBef>
                <a:spcPts val="600"/>
              </a:spcBef>
              <a:buFont typeface="Arial" panose="020B0604020202020204" pitchFamily="34" charset="0"/>
              <a:buChar char="•"/>
              <a:defRPr/>
            </a:pPr>
            <a:r>
              <a:rPr lang="en-US" sz="1200" dirty="0">
                <a:solidFill>
                  <a:srgbClr val="1F1F1F"/>
                </a:solidFill>
                <a:latin typeface="Montserrat" pitchFamily="2" charset="0"/>
              </a:rPr>
              <a:t>Confirmation that the audit team leader and audit team representing the certification body is responsible for the audit and shall be in control of executing the audit plan including audit activities and audit trails</a:t>
            </a:r>
          </a:p>
          <a:p>
            <a:pPr marL="342900" indent="-342900" algn="just">
              <a:spcBef>
                <a:spcPts val="600"/>
              </a:spcBef>
              <a:buFont typeface="Arial" panose="020B0604020202020204" pitchFamily="34" charset="0"/>
              <a:buChar char="•"/>
              <a:defRPr/>
            </a:pPr>
            <a:r>
              <a:rPr lang="en-US" sz="1200" dirty="0">
                <a:solidFill>
                  <a:srgbClr val="1F1F1F"/>
                </a:solidFill>
                <a:latin typeface="Montserrat" pitchFamily="2" charset="0"/>
              </a:rPr>
              <a:t>Confirmation of the status of findings of the previous review or audit, if applicable</a:t>
            </a:r>
          </a:p>
          <a:p>
            <a:pPr marL="342900" indent="-342900" algn="just">
              <a:spcBef>
                <a:spcPts val="600"/>
              </a:spcBef>
              <a:buFont typeface="Arial" panose="020B0604020202020204" pitchFamily="34" charset="0"/>
              <a:buChar char="•"/>
              <a:defRPr/>
            </a:pPr>
            <a:r>
              <a:rPr lang="en-US" sz="1200" dirty="0">
                <a:solidFill>
                  <a:srgbClr val="1F1F1F"/>
                </a:solidFill>
                <a:latin typeface="Montserrat" pitchFamily="2" charset="0"/>
              </a:rPr>
              <a:t>Methods and procedures to be used to conduct the audit based on sampling</a:t>
            </a:r>
          </a:p>
          <a:p>
            <a:pPr marL="342900" indent="-342900" algn="just">
              <a:spcBef>
                <a:spcPts val="600"/>
              </a:spcBef>
              <a:buFont typeface="Arial" panose="020B0604020202020204" pitchFamily="34" charset="0"/>
              <a:buChar char="•"/>
              <a:defRPr/>
            </a:pPr>
            <a:r>
              <a:rPr lang="en-US" sz="1200" dirty="0">
                <a:solidFill>
                  <a:srgbClr val="1F1F1F"/>
                </a:solidFill>
                <a:latin typeface="Montserrat" pitchFamily="2" charset="0"/>
              </a:rPr>
              <a:t>Opportunity for the client to ask questions</a:t>
            </a:r>
          </a:p>
          <a:p>
            <a:pPr marL="0" indent="0" algn="just">
              <a:spcBef>
                <a:spcPts val="600"/>
              </a:spcBef>
              <a:buFont typeface="Arial" panose="020B0604020202020204" pitchFamily="34" charset="0"/>
              <a:buNone/>
              <a:defRPr/>
            </a:pPr>
            <a:endParaRPr lang="en-US" sz="1200" dirty="0">
              <a:solidFill>
                <a:srgbClr val="1F1F1F"/>
              </a:solidFill>
              <a:latin typeface="Montserrat" pitchFamily="2" charset="0"/>
            </a:endParaRPr>
          </a:p>
          <a:p>
            <a:pPr marL="0" marR="0" lvl="0" indent="0" algn="just" defTabSz="914400" rtl="0" eaLnBrk="1" fontAlgn="auto" latinLnBrk="0" hangingPunct="1">
              <a:lnSpc>
                <a:spcPct val="100000"/>
              </a:lnSpc>
              <a:spcBef>
                <a:spcPts val="600"/>
              </a:spcBef>
              <a:spcAft>
                <a:spcPts val="1200"/>
              </a:spcAft>
              <a:buClrTx/>
              <a:buSzTx/>
              <a:buFontTx/>
              <a:buNone/>
              <a:tabLst/>
              <a:defRPr/>
            </a:pPr>
            <a:r>
              <a:rPr kumimoji="0" lang="en-US" sz="1800" b="0" i="0" u="none" strike="noStrike" kern="1200" cap="none" spc="0" normalizeH="0" baseline="0" noProof="0" dirty="0">
                <a:ln>
                  <a:noFill/>
                </a:ln>
                <a:solidFill>
                  <a:srgbClr val="1F1F1F"/>
                </a:solidFill>
                <a:effectLst/>
                <a:uLnTx/>
                <a:uFillTx/>
                <a:latin typeface="Montserrat" pitchFamily="2" charset="0"/>
                <a:ea typeface="+mn-ea"/>
                <a:cs typeface="+mn-cs"/>
              </a:rPr>
              <a:t>Communication and Resources</a:t>
            </a:r>
            <a:endPar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endParaRPr>
          </a:p>
          <a:p>
            <a:pPr marL="342900" marR="0" lvl="0" indent="-3429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Confirmation of the communication channels</a:t>
            </a:r>
          </a:p>
          <a:p>
            <a:pPr marL="342900" marR="0" lvl="0" indent="-3429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Confirmation of the language to be used during the audit</a:t>
            </a:r>
          </a:p>
          <a:p>
            <a:pPr marL="342900" marR="0" lvl="0" indent="-3429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Confirmation of the availability of resources and facilities needed during the audit</a:t>
            </a:r>
          </a:p>
          <a:p>
            <a:pPr marL="342900" marR="0" lvl="0" indent="-3429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Regularly updating the Auditee regarding the audit progress</a:t>
            </a:r>
          </a:p>
          <a:p>
            <a:pPr marL="0" indent="0" algn="just">
              <a:spcBef>
                <a:spcPts val="600"/>
              </a:spcBef>
              <a:buFont typeface="Arial" panose="020B0604020202020204" pitchFamily="34" charset="0"/>
              <a:buNone/>
              <a:defRPr/>
            </a:pPr>
            <a:endParaRPr lang="en-US" sz="1200" dirty="0">
              <a:solidFill>
                <a:srgbClr val="1F1F1F"/>
              </a:solidFill>
              <a:latin typeface="Montserrat" pitchFamily="2" charset="0"/>
            </a:endParaRPr>
          </a:p>
          <a:p>
            <a:pPr algn="just"/>
            <a:r>
              <a:rPr lang="en-US" b="1" dirty="0"/>
              <a:t>NOTE</a:t>
            </a:r>
            <a:r>
              <a:rPr lang="en-US" dirty="0"/>
              <a:t>: </a:t>
            </a:r>
          </a:p>
          <a:p>
            <a:pPr marL="285750" indent="-285750" algn="just">
              <a:buFont typeface="Arial" panose="020B0604020202020204" pitchFamily="34" charset="0"/>
              <a:buChar char="•"/>
            </a:pPr>
            <a:r>
              <a:rPr lang="en-US" sz="1200" dirty="0"/>
              <a:t>Communication channels may be email, organization’s specific system that is used to share documents and any other application as agreed with the Auditee and Lead Auditor/audit team.</a:t>
            </a:r>
          </a:p>
          <a:p>
            <a:pPr marL="285750" indent="-285750" algn="just">
              <a:buFont typeface="Arial" panose="020B0604020202020204" pitchFamily="34" charset="0"/>
              <a:buChar char="•"/>
            </a:pPr>
            <a:r>
              <a:rPr lang="en-US" sz="1200" dirty="0"/>
              <a:t>The language to be used in the audit are usually English and/or French, however, may be any other language agreed between Auditee and Lead Auditor/audit team. However, the audit documentation shall be submitted in English/French to MSECB.</a:t>
            </a:r>
          </a:p>
          <a:p>
            <a:pPr marL="285750" indent="-285750" algn="just">
              <a:buFont typeface="Arial" panose="020B0604020202020204" pitchFamily="34" charset="0"/>
              <a:buChar char="•"/>
            </a:pPr>
            <a:r>
              <a:rPr lang="en-US" sz="1200" dirty="0"/>
              <a:t>All the resources needed during the audit will be provided by the Auditee and facilities as well if needed.</a:t>
            </a:r>
          </a:p>
          <a:p>
            <a:pPr marL="285750" indent="-285750" algn="just">
              <a:buFont typeface="Arial" panose="020B0604020202020204" pitchFamily="34" charset="0"/>
              <a:buChar char="•"/>
            </a:pPr>
            <a:r>
              <a:rPr lang="en-US" sz="1200" dirty="0"/>
              <a:t>During the audit, the Auditee will be kept informed of the audit progress and any concerns that might arise. A brief meeting will be conducted at the end of each audit day to inform the Auditee about the progress.</a:t>
            </a:r>
          </a:p>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srgbClr val="1F1F1F"/>
              </a:solidFill>
              <a:effectLst/>
              <a:uLnTx/>
              <a:uFillTx/>
              <a:latin typeface="Montserrat" pitchFamily="2" charset="0"/>
              <a:ea typeface="+mn-ea"/>
              <a:cs typeface="+mn-cs"/>
            </a:endParaRPr>
          </a:p>
          <a:p>
            <a:pPr marL="0" marR="0" lvl="0" indent="0" algn="just" defTabSz="914400" rtl="0" eaLnBrk="1" fontAlgn="auto" latinLnBrk="0" hangingPunct="1">
              <a:lnSpc>
                <a:spcPct val="100000"/>
              </a:lnSpc>
              <a:spcBef>
                <a:spcPts val="600"/>
              </a:spcBef>
              <a:spcAft>
                <a:spcPts val="1200"/>
              </a:spcAft>
              <a:buClrTx/>
              <a:buSzTx/>
              <a:buFontTx/>
              <a:buNone/>
              <a:tabLst/>
              <a:defRPr/>
            </a:pPr>
            <a:r>
              <a:rPr kumimoji="0" lang="en-US" sz="1800" b="0" i="0" u="none" strike="noStrike" kern="1200" cap="none" spc="0" normalizeH="0" baseline="0" noProof="0" dirty="0">
                <a:ln>
                  <a:noFill/>
                </a:ln>
                <a:solidFill>
                  <a:srgbClr val="1F1F1F"/>
                </a:solidFill>
                <a:effectLst/>
                <a:uLnTx/>
                <a:uFillTx/>
                <a:latin typeface="Montserrat" pitchFamily="2" charset="0"/>
                <a:ea typeface="+mn-ea"/>
                <a:cs typeface="+mn-cs"/>
              </a:rPr>
              <a:t>Changes in the Certification Scope</a:t>
            </a:r>
          </a:p>
          <a:p>
            <a:pPr marR="0" lvl="0" algn="just" defTabSz="914400" rtl="0" eaLnBrk="1" fontAlgn="auto" latinLnBrk="0" hangingPunct="1">
              <a:lnSpc>
                <a:spcPct val="100000"/>
              </a:lnSpc>
              <a:spcBef>
                <a:spcPts val="600"/>
              </a:spcBef>
              <a:spcAft>
                <a:spcPts val="1200"/>
              </a:spcAft>
              <a:buClrTx/>
              <a:buSzTx/>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Changes in the certification scope may include:</a:t>
            </a:r>
          </a:p>
          <a:p>
            <a:pPr marL="342900" marR="0" lvl="0" indent="-342900" algn="just"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Organization’s name</a:t>
            </a:r>
          </a:p>
          <a:p>
            <a:pPr marL="342900" marR="0" lvl="0" indent="-342900" algn="just"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Organization’ address</a:t>
            </a:r>
          </a:p>
          <a:p>
            <a:pPr marL="342900" marR="0" lvl="0" indent="-342900" algn="just"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Add or reduce number of sites</a:t>
            </a:r>
          </a:p>
          <a:p>
            <a:pPr marL="342900" marR="0" lvl="0" indent="-342900" algn="just"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Number of employees within the scope</a:t>
            </a:r>
          </a:p>
          <a:p>
            <a:pPr marL="342900" marR="0" lvl="0" indent="-342900" algn="just"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Scope statement</a:t>
            </a:r>
          </a:p>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srgbClr val="1F1F1F"/>
              </a:solidFill>
              <a:effectLst/>
              <a:uLnTx/>
              <a:uFillTx/>
              <a:latin typeface="Montserrat" pitchFamily="2" charset="0"/>
              <a:ea typeface="+mn-ea"/>
              <a:cs typeface="+mn-cs"/>
            </a:endParaRPr>
          </a:p>
          <a:p>
            <a:pPr algn="just"/>
            <a:r>
              <a:rPr lang="en-US" sz="1200" b="1" dirty="0"/>
              <a:t>NOTE: </a:t>
            </a:r>
            <a:r>
              <a:rPr lang="en-US" sz="1200" dirty="0"/>
              <a:t>If there are changes in the certification scope the Auditee must update the Application Form and send it to MSECB, in advance, for approval (in each change in the certification scope requires a new certificate.</a:t>
            </a:r>
          </a:p>
          <a:p>
            <a:pPr algn="just"/>
            <a:r>
              <a:rPr lang="en-US" sz="1200" dirty="0"/>
              <a:t>Changes may be:</a:t>
            </a:r>
          </a:p>
          <a:p>
            <a:pPr marL="285750" indent="-285750" algn="just">
              <a:buFont typeface="Arial" panose="020B0604020202020204" pitchFamily="34" charset="0"/>
              <a:buChar char="•"/>
            </a:pPr>
            <a:r>
              <a:rPr lang="en-US" sz="1200" b="1" u="sng" dirty="0"/>
              <a:t>Organization’s name</a:t>
            </a:r>
            <a:r>
              <a:rPr lang="en-US" sz="1200" dirty="0"/>
              <a:t>: An evidence should be provided to MSECB</a:t>
            </a:r>
          </a:p>
          <a:p>
            <a:pPr marL="285750" indent="-285750" algn="just">
              <a:buFont typeface="Arial" panose="020B0604020202020204" pitchFamily="34" charset="0"/>
              <a:buChar char="•"/>
            </a:pPr>
            <a:r>
              <a:rPr lang="en-US" sz="1200" b="1" u="sng" dirty="0"/>
              <a:t>Organization’s address</a:t>
            </a:r>
            <a:r>
              <a:rPr lang="en-US" sz="1200" dirty="0"/>
              <a:t>: An evidence should be provided to MSECB</a:t>
            </a:r>
          </a:p>
          <a:p>
            <a:pPr marL="285750" indent="-285750" algn="just">
              <a:buFont typeface="Arial" panose="020B0604020202020204" pitchFamily="34" charset="0"/>
              <a:buChar char="•"/>
            </a:pPr>
            <a:r>
              <a:rPr lang="en-US" sz="1200" b="1" u="sng" dirty="0"/>
              <a:t>Add or reduce number of sites</a:t>
            </a:r>
            <a:r>
              <a:rPr lang="en-US" sz="1200" dirty="0"/>
              <a:t>: No need for additional evidence</a:t>
            </a:r>
          </a:p>
          <a:p>
            <a:pPr marL="285750" indent="-285750" algn="just">
              <a:buFont typeface="Arial" panose="020B0604020202020204" pitchFamily="34" charset="0"/>
              <a:buChar char="•"/>
            </a:pPr>
            <a:r>
              <a:rPr lang="en-US" sz="1200" b="1" u="sng" dirty="0"/>
              <a:t>Increase or decrease the number of employees within the scope</a:t>
            </a:r>
            <a:r>
              <a:rPr lang="en-US" sz="1200" dirty="0"/>
              <a:t>: No need for additional information however MSECB may require further information/justification for this point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dirty="0"/>
              <a:t>Rephrase scope statement</a:t>
            </a:r>
            <a:r>
              <a:rPr lang="en-US" sz="1200" dirty="0"/>
              <a:t>: No need for additional information however MSECB may require further information/justification for this point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marR="0" lvl="0" indent="0" algn="just" defTabSz="914400" rtl="0" eaLnBrk="1" fontAlgn="auto" latinLnBrk="0" hangingPunct="1">
              <a:lnSpc>
                <a:spcPct val="100000"/>
              </a:lnSpc>
              <a:spcBef>
                <a:spcPts val="600"/>
              </a:spcBef>
              <a:spcAft>
                <a:spcPts val="1200"/>
              </a:spcAft>
              <a:buClrTx/>
              <a:buSzTx/>
              <a:buFontTx/>
              <a:buNone/>
              <a:tabLst/>
              <a:defRPr/>
            </a:pPr>
            <a:r>
              <a:rPr kumimoji="0" lang="en-US" sz="1800" b="0" i="0" u="none" strike="noStrike" kern="1200" cap="none" spc="0" normalizeH="0" baseline="0" noProof="0" dirty="0">
                <a:ln>
                  <a:noFill/>
                </a:ln>
                <a:solidFill>
                  <a:srgbClr val="1F1F1F"/>
                </a:solidFill>
                <a:effectLst/>
                <a:uLnTx/>
                <a:uFillTx/>
                <a:latin typeface="Montserrat" pitchFamily="2" charset="0"/>
                <a:ea typeface="+mn-ea"/>
                <a:cs typeface="+mn-cs"/>
              </a:rPr>
              <a:t>Confidentiality and Impartiality</a:t>
            </a:r>
            <a:endPar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endParaRPr>
          </a:p>
          <a:p>
            <a:pPr marR="0" lvl="0" algn="just" defTabSz="914400" rtl="0" eaLnBrk="1" fontAlgn="auto" latinLnBrk="0" hangingPunct="1">
              <a:lnSpc>
                <a:spcPct val="100000"/>
              </a:lnSpc>
              <a:spcBef>
                <a:spcPts val="600"/>
              </a:spcBef>
              <a:spcAft>
                <a:spcPts val="1200"/>
              </a:spcAft>
              <a:buClrTx/>
              <a:buSzTx/>
              <a:tabLst/>
              <a:defRPr/>
            </a:pP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Principles for inspiring confidence include:</a:t>
            </a:r>
          </a:p>
          <a:p>
            <a:pPr marL="342900" marR="0" lvl="0" indent="-342900" algn="just"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Conflict of interest</a:t>
            </a:r>
          </a:p>
          <a:p>
            <a:pPr marL="342900" marR="0" lvl="0" indent="-342900" algn="just"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Confidentiality</a:t>
            </a:r>
          </a:p>
          <a:p>
            <a:pPr marL="342900" marR="0" lvl="0" indent="-342900" algn="just"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Impartiality</a:t>
            </a:r>
          </a:p>
          <a:p>
            <a:pPr marR="0" lvl="0" algn="just" defTabSz="914400" rtl="0" eaLnBrk="1" fontAlgn="auto" latinLnBrk="0" hangingPunct="1">
              <a:lnSpc>
                <a:spcPct val="100000"/>
              </a:lnSpc>
              <a:spcBef>
                <a:spcPts val="600"/>
              </a:spcBef>
              <a:spcAft>
                <a:spcPts val="1200"/>
              </a:spcAft>
              <a:buClrTx/>
              <a:buSzTx/>
              <a:tabLst/>
              <a:defRPr/>
            </a:pP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Additionally, prior to the audit engagement, the Audit Team and other participants sign an NDA. Furthermore, the GTC are signed by the Auditee, and each Auditor must sign an Auditor Agreement before receiving approval.</a:t>
            </a: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algn="just"/>
            <a:r>
              <a:rPr lang="en-US" b="1" dirty="0"/>
              <a:t>NOTE</a:t>
            </a:r>
            <a:r>
              <a:rPr lang="en-US" dirty="0"/>
              <a:t>: Principles for inspiring confidence include:</a:t>
            </a:r>
          </a:p>
          <a:p>
            <a:pPr algn="just"/>
            <a:endParaRPr lang="en-US" dirty="0"/>
          </a:p>
          <a:p>
            <a:pPr algn="just"/>
            <a:r>
              <a:rPr lang="en-US" sz="1100" b="1" i="1" dirty="0"/>
              <a:t>Conflict of interest</a:t>
            </a:r>
            <a:r>
              <a:rPr lang="en-US" dirty="0"/>
              <a:t>:</a:t>
            </a:r>
          </a:p>
          <a:p>
            <a:pPr algn="just"/>
            <a:r>
              <a:rPr lang="en-US" dirty="0"/>
              <a:t>A conflict of interest refers to a situation in which an auditor has professional or personal interests that affect their impartiality, objectivity, and ability to successfully carry out their duties.</a:t>
            </a:r>
          </a:p>
          <a:p>
            <a:pPr algn="just"/>
            <a:endParaRPr lang="en-US" dirty="0"/>
          </a:p>
          <a:p>
            <a:pPr algn="just"/>
            <a:r>
              <a:rPr lang="en-US" sz="1100" b="1" i="1" dirty="0"/>
              <a:t>Confidentiality</a:t>
            </a:r>
            <a:r>
              <a:rPr lang="en-US" dirty="0"/>
              <a:t>:</a:t>
            </a:r>
          </a:p>
          <a:p>
            <a:pPr algn="just"/>
            <a:r>
              <a:rPr lang="en-US" dirty="0"/>
              <a:t>Activities performed in this audit and all gathered information and documentation are strictly confidential. Audit report and other documents part of the audit, will be reviewed only by MSECB as the certification body. The auditor has signed a non-disclosure agreement with MSECB as well.</a:t>
            </a:r>
          </a:p>
          <a:p>
            <a:pPr algn="just"/>
            <a:endParaRPr lang="en-US" dirty="0"/>
          </a:p>
          <a:p>
            <a:pPr algn="just"/>
            <a:r>
              <a:rPr lang="en-US" dirty="0"/>
              <a:t>The exposure or usage of confidential information acquired by an auditor is prohibited. The auditor must make sure to secure the client’s authorization if disclosure of confidential information is needed.</a:t>
            </a:r>
          </a:p>
          <a:p>
            <a:pPr algn="just"/>
            <a:endParaRPr lang="en-US" dirty="0"/>
          </a:p>
          <a:p>
            <a:pPr algn="just"/>
            <a:r>
              <a:rPr lang="en-US" b="1" i="1" dirty="0"/>
              <a:t>Impartiality</a:t>
            </a:r>
            <a:r>
              <a:rPr lang="en-US" dirty="0"/>
              <a:t>:</a:t>
            </a:r>
          </a:p>
          <a:p>
            <a:pPr algn="just"/>
            <a:r>
              <a:rPr lang="en-US" dirty="0"/>
              <a:t>Being impartial, and being perceived to be impartial, is necessary for a certification body to deliver certification that provides confidence as well the audit team/MS Auditor to perform the audit activities correctly.</a:t>
            </a:r>
          </a:p>
          <a:p>
            <a:pPr algn="just"/>
            <a:endParaRPr lang="en-US" dirty="0"/>
          </a:p>
          <a:p>
            <a:pPr algn="just"/>
            <a:r>
              <a:rPr lang="en-US" dirty="0"/>
              <a:t>The Lead Auditor/Audit Team/Technical experts/Guides/Observers sign the NDA with MSECB prior to each audit engagement. GTC (General Terms and Agreement) is signed by the Auditee and Auditor Agreement is signed by each MSECB Auditor prior to been approved.</a:t>
            </a:r>
          </a:p>
          <a:p>
            <a:pPr algn="just"/>
            <a:endParaRPr lang="en-US" dirty="0"/>
          </a:p>
          <a:p>
            <a:pPr algn="just"/>
            <a:r>
              <a:rPr lang="en-US" dirty="0"/>
              <a:t>The audit is confidential and only MSECB’s accreditation and approval bodies (like IAS) may review MSECB audit reports. </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DB72408-A046-43BF-BF49-B48AA922417B}" type="slidenum">
              <a:rPr lang="en-US" smtClean="0"/>
              <a:t>3</a:t>
            </a:fld>
            <a:endParaRPr lang="en-US"/>
          </a:p>
        </p:txBody>
      </p:sp>
    </p:spTree>
    <p:extLst>
      <p:ext uri="{BB962C8B-B14F-4D97-AF65-F5344CB8AC3E}">
        <p14:creationId xmlns:p14="http://schemas.microsoft.com/office/powerpoint/2010/main" val="322414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dirty="0"/>
              <a:t>NOTE: </a:t>
            </a:r>
            <a:r>
              <a:rPr lang="en-US" sz="1200" dirty="0"/>
              <a:t>Surveillance Audit must be performed no longer than 12 months after previous audit. Re-certification Audit is recommended to be conducted 3 months prior to the expiration of the certificate.</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DB72408-A046-43BF-BF49-B48AA922417B}" type="slidenum">
              <a:rPr lang="en-US" smtClean="0"/>
              <a:t>4</a:t>
            </a:fld>
            <a:endParaRPr lang="en-US"/>
          </a:p>
        </p:txBody>
      </p:sp>
    </p:spTree>
    <p:extLst>
      <p:ext uri="{BB962C8B-B14F-4D97-AF65-F5344CB8AC3E}">
        <p14:creationId xmlns:p14="http://schemas.microsoft.com/office/powerpoint/2010/main" val="3802004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62A0B-0531-33F5-0496-8A652B9D4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6F2FF-3843-F4E3-AA5A-C963D520F4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A5DB9D-5C72-E893-D331-35DA64DDC56E}"/>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600"/>
              </a:spcBef>
              <a:spcAft>
                <a:spcPts val="1200"/>
              </a:spcAft>
              <a:buClrTx/>
              <a:buSzTx/>
              <a:buFontTx/>
              <a:buNone/>
              <a:tabLst/>
              <a:defRPr/>
            </a:pPr>
            <a:r>
              <a:rPr kumimoji="0" lang="en-US" sz="2000" b="1" i="0" u="none" strike="noStrike" kern="1200" cap="none" spc="0" normalizeH="0" baseline="0" noProof="0" dirty="0">
                <a:ln>
                  <a:noFill/>
                </a:ln>
                <a:solidFill>
                  <a:srgbClr val="1F1F1F"/>
                </a:solidFill>
                <a:effectLst/>
                <a:uLnTx/>
                <a:uFillTx/>
                <a:latin typeface="Montserrat" pitchFamily="2" charset="0"/>
                <a:ea typeface="+mn-ea"/>
                <a:cs typeface="+mn-cs"/>
              </a:rPr>
              <a:t>Audit Methodology</a:t>
            </a:r>
            <a:endParaRPr kumimoji="0" lang="en-US" sz="1400" b="1" i="0" u="none" strike="noStrike" kern="1200" cap="none" spc="0" normalizeH="0" baseline="0" noProof="0" dirty="0">
              <a:ln>
                <a:noFill/>
              </a:ln>
              <a:solidFill>
                <a:srgbClr val="1F1F1F"/>
              </a:solidFill>
              <a:effectLst/>
              <a:uLnTx/>
              <a:uFillTx/>
              <a:latin typeface="Montserrat" pitchFamily="2" charset="0"/>
              <a:ea typeface="+mn-ea"/>
              <a:cs typeface="+mn-cs"/>
            </a:endParaRPr>
          </a:p>
          <a:p>
            <a:pPr marL="342900" marR="0" lvl="0" indent="-342900" algn="just"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The Lead Auditor/audit team will use audit procedures to collect evidence in sufficient quantity and quality to validate the conformity of the management system of the organization.</a:t>
            </a:r>
          </a:p>
          <a:p>
            <a:pPr marL="342900" marR="0" lvl="0" indent="-342900" algn="just"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The audit methods used will consist of interviews, observation of activities, review of documentation and records, technical tests and analysis of sampling.</a:t>
            </a:r>
          </a:p>
          <a:p>
            <a:pPr marL="342900" marR="0" lvl="0" indent="-342900" algn="just"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The audit will be conducted using a process approach, which includes verifying the linkages between Policies, Objectives, Training, and Document Control. </a:t>
            </a:r>
          </a:p>
          <a:p>
            <a:pPr marL="342900" marR="0" lvl="0" indent="-342900" algn="just"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Consultants may be present but may not participate in the audit.</a:t>
            </a:r>
          </a:p>
          <a:p>
            <a:pPr marL="342900" marR="0" lvl="0" indent="-342900" algn="just"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The audit is conducted according to the quality manual, documented quality system, and applicable standards/requirements.</a:t>
            </a:r>
            <a:r>
              <a:rPr kumimoji="0" lang="en-US" sz="1400" b="0" i="0" u="none" strike="noStrike" kern="1200" cap="none" spc="0" normalizeH="0" baseline="0" noProof="0" dirty="0">
                <a:ln>
                  <a:noFill/>
                </a:ln>
                <a:solidFill>
                  <a:srgbClr val="1F1F1F"/>
                </a:solidFill>
                <a:effectLst/>
                <a:uLnTx/>
                <a:uFillTx/>
                <a:latin typeface="Montserrat" pitchFamily="2" charset="0"/>
                <a:ea typeface="+mn-ea"/>
                <a:cs typeface="+mn-cs"/>
              </a:rPr>
              <a:t>		</a:t>
            </a:r>
          </a:p>
          <a:p>
            <a:pPr algn="just"/>
            <a:endParaRPr lang="en-US" b="1" dirty="0"/>
          </a:p>
          <a:p>
            <a:pPr algn="just"/>
            <a:r>
              <a:rPr lang="en-US" b="1" dirty="0"/>
              <a:t>NOTE to the AUDITOR</a:t>
            </a:r>
            <a:r>
              <a:rPr lang="en-US" dirty="0"/>
              <a:t>: *Please modify as needed.</a:t>
            </a:r>
          </a:p>
          <a:p>
            <a:pPr algn="just"/>
            <a:r>
              <a:rPr lang="en-US" b="1" dirty="0"/>
              <a:t>NOTE to the AUDITOR: </a:t>
            </a:r>
            <a:r>
              <a:rPr lang="en-US" dirty="0"/>
              <a:t>Clarify whether remote/onsite methodology is used in alignment with the MSECB Guideline on Remote/Blended Audits.</a:t>
            </a:r>
          </a:p>
          <a:p>
            <a:pPr algn="just"/>
            <a:r>
              <a:rPr lang="en-US" b="1" dirty="0"/>
              <a:t>NOTE: </a:t>
            </a:r>
            <a:r>
              <a:rPr lang="en-US" dirty="0"/>
              <a:t>Technical tests, including testing of the effectiveness of a process or control have not been performed by the auditors themselves. The operations have always been performed by the personnel of the Auditee.</a:t>
            </a:r>
          </a:p>
          <a:p>
            <a:pPr algn="just"/>
            <a:endParaRPr lang="en-US" dirty="0"/>
          </a:p>
          <a:p>
            <a:pPr algn="just"/>
            <a:r>
              <a:rPr lang="en-US" dirty="0"/>
              <a:t>The process approach </a:t>
            </a:r>
            <a:r>
              <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rPr>
              <a:t>involves a thorough examination of the inputs and outputs associated with various client processes to ensure they align with the established management system standards.</a:t>
            </a:r>
          </a:p>
          <a:p>
            <a:pPr algn="just"/>
            <a:endParaRPr kumimoji="0" lang="en-US" sz="1200" i="0" u="none" strike="noStrike" kern="1200" cap="none" spc="0" normalizeH="0" baseline="0" noProof="0" dirty="0">
              <a:ln>
                <a:noFill/>
              </a:ln>
              <a:solidFill>
                <a:srgbClr val="1F1F1F"/>
              </a:solidFill>
              <a:effectLst/>
              <a:uLnTx/>
              <a:uFillTx/>
              <a:latin typeface="Montserrat" pitchFamily="2" charset="0"/>
              <a:ea typeface="+mn-ea"/>
              <a:cs typeface="+mn-cs"/>
            </a:endParaRPr>
          </a:p>
          <a:p>
            <a:pPr marL="0" marR="0" lvl="0" indent="0" algn="just" defTabSz="914400" rtl="0" eaLnBrk="1" fontAlgn="auto" latinLnBrk="0" hangingPunct="1">
              <a:lnSpc>
                <a:spcPct val="100000"/>
              </a:lnSpc>
              <a:spcBef>
                <a:spcPts val="600"/>
              </a:spcBef>
              <a:spcAft>
                <a:spcPts val="1200"/>
              </a:spcAft>
              <a:buClrTx/>
              <a:buSzTx/>
              <a:buFontTx/>
              <a:buNone/>
              <a:tabLst/>
              <a:defRPr/>
            </a:pPr>
            <a:r>
              <a:rPr kumimoji="0" lang="en-US" sz="2000" b="1" i="0" u="none" strike="noStrike" kern="1200" cap="none" spc="0" normalizeH="0" baseline="0" noProof="0" dirty="0">
                <a:ln>
                  <a:noFill/>
                </a:ln>
                <a:solidFill>
                  <a:srgbClr val="1F1F1F"/>
                </a:solidFill>
                <a:effectLst/>
                <a:uLnTx/>
                <a:uFillTx/>
                <a:latin typeface="Montserrat" pitchFamily="2" charset="0"/>
                <a:ea typeface="+mn-ea"/>
                <a:cs typeface="+mn-cs"/>
              </a:rPr>
              <a:t>Audit Objectives</a:t>
            </a:r>
          </a:p>
          <a:p>
            <a:pPr marR="0" lvl="0" algn="just" defTabSz="914400" rtl="0" eaLnBrk="1" fontAlgn="auto" latinLnBrk="0" hangingPunct="1">
              <a:lnSpc>
                <a:spcPct val="100000"/>
              </a:lnSpc>
              <a:spcBef>
                <a:spcPts val="600"/>
              </a:spcBef>
              <a:spcAft>
                <a:spcPts val="1200"/>
              </a:spcAft>
              <a:buClrTx/>
              <a:buSzTx/>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The objectives of this audit are to:</a:t>
            </a:r>
          </a:p>
          <a:p>
            <a:pPr marL="342900" marR="0" lvl="0" indent="-342900" algn="just"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Confirm that the management system, or parts of it, conforms with the requirements of the audit criteria;</a:t>
            </a:r>
          </a:p>
          <a:p>
            <a:pPr marL="342900" marR="0" lvl="0" indent="-342900" algn="just"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Confirm that the management system meets applicable statutory, regulatory and contractual requirements;</a:t>
            </a:r>
          </a:p>
          <a:p>
            <a:pPr marL="342900" marR="0" lvl="0" indent="-342900" algn="just"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Confirm the effectiveness of the management system in meeting its specified objectives;</a:t>
            </a:r>
          </a:p>
          <a:p>
            <a:pPr marL="342900" marR="0" lvl="0" indent="-342900" algn="just"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Evaluate the suitability and adequacy of the management system with respect to the context and strategic direction of the auditee;</a:t>
            </a:r>
          </a:p>
          <a:p>
            <a:pPr marL="342900" marR="0" lvl="0" indent="-342900" algn="just"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F1F"/>
                </a:solidFill>
                <a:effectLst/>
                <a:uLnTx/>
                <a:uFillTx/>
                <a:latin typeface="Montserrat" pitchFamily="2" charset="0"/>
                <a:ea typeface="+mn-ea"/>
                <a:cs typeface="+mn-cs"/>
              </a:rPr>
              <a:t>Identify areas for potential improvement of the management system.</a:t>
            </a:r>
          </a:p>
          <a:p>
            <a:pPr algn="just"/>
            <a:endParaRPr lang="en-US" dirty="0"/>
          </a:p>
          <a:p>
            <a:pPr algn="just"/>
            <a:r>
              <a:rPr lang="en-US" sz="1200" b="0" i="0" u="none" strike="noStrike" baseline="0" dirty="0">
                <a:solidFill>
                  <a:srgbClr val="000000"/>
                </a:solidFill>
                <a:latin typeface="Cambria" panose="02040503050406030204" pitchFamily="18" charset="0"/>
              </a:rPr>
              <a:t>The audit criteria are used as a reference against which conformity is determined. These may include one or more of the following: applicable policies, processes, procedures, performance criteria including objectives, statutory and regulatory requirements, management system requirements, information regarding the context and the risks and opportunities as determined by the auditee (including relevant external/internal interested parties' requirements), sector codes of conduct or other planned arrangements.</a:t>
            </a:r>
          </a:p>
          <a:p>
            <a:pPr algn="just"/>
            <a:endParaRPr lang="en-US" sz="1200" b="0" i="0" u="none" strike="noStrike" baseline="0" dirty="0">
              <a:solidFill>
                <a:srgbClr val="000000"/>
              </a:solidFill>
              <a:latin typeface="Cambria" panose="02040503050406030204" pitchFamily="18" charset="0"/>
            </a:endParaRPr>
          </a:p>
          <a:p>
            <a:pPr algn="just"/>
            <a:r>
              <a:rPr lang="en-US" sz="1200" b="0" i="0" u="none" strike="noStrike" baseline="0" dirty="0">
                <a:solidFill>
                  <a:srgbClr val="000000"/>
                </a:solidFill>
                <a:latin typeface="Cambria" panose="02040503050406030204" pitchFamily="18" charset="0"/>
              </a:rPr>
              <a:t>In the event of any changes to the audit objectives, scope or criteria, the audit </a:t>
            </a:r>
            <a:r>
              <a:rPr lang="en-US" sz="1200" b="0" i="0" u="none" strike="noStrike" baseline="0" dirty="0" err="1">
                <a:solidFill>
                  <a:srgbClr val="000000"/>
                </a:solidFill>
                <a:latin typeface="Cambria" panose="02040503050406030204" pitchFamily="18" charset="0"/>
              </a:rPr>
              <a:t>programme</a:t>
            </a:r>
            <a:r>
              <a:rPr lang="en-US" sz="1200" b="0" i="0" u="none" strike="noStrike" baseline="0" dirty="0">
                <a:solidFill>
                  <a:srgbClr val="000000"/>
                </a:solidFill>
                <a:latin typeface="Cambria" panose="02040503050406030204" pitchFamily="18" charset="0"/>
              </a:rPr>
              <a:t> should be modified if necessary and communicated to interested parties, for approval if appropriate.</a:t>
            </a:r>
          </a:p>
          <a:p>
            <a:pPr algn="just"/>
            <a:endParaRPr lang="en-US" sz="1200" b="0" i="0" u="none" strike="noStrike" baseline="0" dirty="0">
              <a:solidFill>
                <a:srgbClr val="000000"/>
              </a:solidFill>
              <a:latin typeface="Cambria" panose="02040503050406030204" pitchFamily="18" charset="0"/>
            </a:endParaRPr>
          </a:p>
          <a:p>
            <a:pPr algn="just"/>
            <a:r>
              <a:rPr lang="en-US" sz="1200" b="0" i="0" u="none" strike="noStrike" baseline="0" dirty="0">
                <a:solidFill>
                  <a:srgbClr val="000000"/>
                </a:solidFill>
                <a:latin typeface="Cambria" panose="02040503050406030204" pitchFamily="18" charset="0"/>
              </a:rPr>
              <a:t>When more than one discipline is being audited at the same time it is important that the audit objectives, scope and criteria are consistent with the relevant audit </a:t>
            </a:r>
            <a:r>
              <a:rPr lang="en-US" sz="1200" b="0" i="0" u="none" strike="noStrike" baseline="0" dirty="0" err="1">
                <a:solidFill>
                  <a:srgbClr val="000000"/>
                </a:solidFill>
                <a:latin typeface="Cambria" panose="02040503050406030204" pitchFamily="18" charset="0"/>
              </a:rPr>
              <a:t>programmes</a:t>
            </a:r>
            <a:r>
              <a:rPr lang="en-US" sz="1200" b="0" i="0" u="none" strike="noStrike" baseline="0" dirty="0">
                <a:solidFill>
                  <a:srgbClr val="000000"/>
                </a:solidFill>
                <a:latin typeface="Cambria" panose="02040503050406030204" pitchFamily="18" charset="0"/>
              </a:rPr>
              <a:t> for each discipline. Some disciplines can have a scope that reflects the whole organization and others can have a scope that reflects a subset of the whole organization. </a:t>
            </a:r>
            <a:endParaRPr lang="en-US" sz="1200" dirty="0"/>
          </a:p>
          <a:p>
            <a:pPr algn="just"/>
            <a:endParaRPr lang="en-US" dirty="0"/>
          </a:p>
          <a:p>
            <a:pPr marL="0" marR="0" lvl="0" indent="0" algn="just" defTabSz="914400" rtl="0" eaLnBrk="1" fontAlgn="auto" latinLnBrk="0" hangingPunct="1">
              <a:lnSpc>
                <a:spcPct val="100000"/>
              </a:lnSpc>
              <a:spcBef>
                <a:spcPts val="600"/>
              </a:spcBef>
              <a:spcAft>
                <a:spcPts val="1200"/>
              </a:spcAft>
              <a:buClrTx/>
              <a:buSzTx/>
              <a:buFontTx/>
              <a:buNone/>
              <a:tabLst/>
              <a:defRPr/>
            </a:pPr>
            <a:r>
              <a:rPr kumimoji="0" lang="en-US" sz="3000" b="1" i="0" u="none" strike="noStrike" kern="1200" cap="none" spc="0" normalizeH="0" baseline="0" noProof="0" dirty="0">
                <a:ln>
                  <a:noFill/>
                </a:ln>
                <a:solidFill>
                  <a:srgbClr val="1F1F1F"/>
                </a:solidFill>
                <a:effectLst/>
                <a:uLnTx/>
                <a:uFillTx/>
                <a:latin typeface="Montserrat" pitchFamily="2" charset="0"/>
                <a:ea typeface="+mn-ea"/>
                <a:cs typeface="+mn-cs"/>
              </a:rPr>
              <a:t>Audit Criteria</a:t>
            </a:r>
            <a:endParaRPr kumimoji="0" lang="en-US" sz="2000" b="1" i="0" u="none" strike="noStrike" kern="1200" cap="none" spc="0" normalizeH="0" baseline="0" noProof="0" dirty="0">
              <a:ln>
                <a:noFill/>
              </a:ln>
              <a:solidFill>
                <a:srgbClr val="1F1F1F"/>
              </a:solidFill>
              <a:effectLst/>
              <a:uLnTx/>
              <a:uFillTx/>
              <a:latin typeface="Montserrat" pitchFamily="2" charset="0"/>
              <a:ea typeface="+mn-ea"/>
              <a:cs typeface="+mn-cs"/>
            </a:endParaRPr>
          </a:p>
          <a:p>
            <a:pPr marR="0" lvl="0" algn="just" defTabSz="914400" rtl="0" eaLnBrk="1" fontAlgn="auto" latinLnBrk="0" hangingPunct="1">
              <a:lnSpc>
                <a:spcPct val="100000"/>
              </a:lnSpc>
              <a:spcBef>
                <a:spcPts val="600"/>
              </a:spcBef>
              <a:spcAft>
                <a:spcPts val="1200"/>
              </a:spcAft>
              <a:buClrTx/>
              <a:buSzTx/>
              <a:tabLst/>
              <a:defRPr/>
            </a:pPr>
            <a:r>
              <a:rPr kumimoji="0" lang="en-US" sz="2000" i="0" u="none" strike="noStrike" kern="1200" cap="none" spc="0" normalizeH="0" baseline="0" noProof="0" dirty="0">
                <a:ln>
                  <a:noFill/>
                </a:ln>
                <a:solidFill>
                  <a:srgbClr val="1F1F1F"/>
                </a:solidFill>
                <a:effectLst/>
                <a:uLnTx/>
                <a:uFillTx/>
                <a:latin typeface="Montserrat" pitchFamily="2" charset="0"/>
                <a:ea typeface="+mn-ea"/>
                <a:cs typeface="+mn-cs"/>
              </a:rPr>
              <a:t>The audit criteria (the set of requirements) for this audit are all normative clauses of the standard being audited:</a:t>
            </a:r>
          </a:p>
          <a:p>
            <a:pPr marL="342900" marR="0" lvl="0" indent="-342900" algn="just"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1F1F1F"/>
                </a:solidFill>
                <a:effectLst/>
                <a:uLnTx/>
                <a:uFillTx/>
                <a:latin typeface="Montserrat" pitchFamily="2" charset="0"/>
                <a:ea typeface="+mn-ea"/>
                <a:cs typeface="+mn-cs"/>
              </a:rPr>
              <a:t>Clauses 4 through 10</a:t>
            </a:r>
          </a:p>
          <a:p>
            <a:pPr marL="342900" marR="0" lvl="0" indent="-342900" algn="just"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1F1F1F"/>
                </a:solidFill>
                <a:effectLst/>
                <a:uLnTx/>
                <a:uFillTx/>
                <a:latin typeface="Montserrat" pitchFamily="2" charset="0"/>
                <a:ea typeface="+mn-ea"/>
                <a:cs typeface="+mn-cs"/>
              </a:rPr>
              <a:t>Controls* (when applicable)</a:t>
            </a:r>
          </a:p>
          <a:p>
            <a:pPr marL="342900" marR="0" lvl="0" indent="-342900" algn="just"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1F1F1F"/>
                </a:solidFill>
                <a:effectLst/>
                <a:uLnTx/>
                <a:uFillTx/>
                <a:latin typeface="Montserrat" pitchFamily="2" charset="0"/>
                <a:ea typeface="+mn-ea"/>
                <a:cs typeface="+mn-cs"/>
              </a:rPr>
              <a:t>Additional requirements:</a:t>
            </a:r>
          </a:p>
          <a:p>
            <a:pPr marL="800100" lvl="1" indent="-342900" algn="just">
              <a:spcBef>
                <a:spcPts val="600"/>
              </a:spcBef>
              <a:buFont typeface="Arial" panose="020B0604020202020204" pitchFamily="34" charset="0"/>
              <a:buChar char="•"/>
              <a:defRPr/>
            </a:pPr>
            <a:r>
              <a:rPr kumimoji="0" lang="en-US" sz="2000" i="0" u="none" strike="noStrike" kern="1200" cap="none" spc="0" normalizeH="0" baseline="0" noProof="0" dirty="0">
                <a:ln>
                  <a:noFill/>
                </a:ln>
                <a:solidFill>
                  <a:srgbClr val="1F1F1F"/>
                </a:solidFill>
                <a:effectLst/>
                <a:uLnTx/>
                <a:uFillTx/>
                <a:latin typeface="Montserrat" pitchFamily="2" charset="0"/>
                <a:ea typeface="+mn-ea"/>
                <a:cs typeface="+mn-cs"/>
              </a:rPr>
              <a:t>Use of logo and trademark</a:t>
            </a:r>
          </a:p>
          <a:p>
            <a:pPr marL="800100" lvl="1" indent="-342900" algn="just">
              <a:spcBef>
                <a:spcPts val="600"/>
              </a:spcBef>
              <a:buFont typeface="Arial" panose="020B0604020202020204" pitchFamily="34" charset="0"/>
              <a:buChar char="•"/>
              <a:defRPr/>
            </a:pPr>
            <a:r>
              <a:rPr kumimoji="0" lang="en-US" sz="2000" i="0" u="none" strike="noStrike" kern="1200" cap="none" spc="0" normalizeH="0" baseline="0" noProof="0" dirty="0">
                <a:ln>
                  <a:noFill/>
                </a:ln>
                <a:solidFill>
                  <a:srgbClr val="1F1F1F"/>
                </a:solidFill>
                <a:effectLst/>
                <a:uLnTx/>
                <a:uFillTx/>
                <a:latin typeface="Montserrat" pitchFamily="2" charset="0"/>
                <a:ea typeface="+mn-ea"/>
                <a:cs typeface="+mn-cs"/>
              </a:rPr>
              <a:t>Verification of adverse events, advisory notices and recalls (when applicable)</a:t>
            </a:r>
          </a:p>
          <a:p>
            <a:pPr marL="800100" lvl="1" indent="-342900" algn="just">
              <a:spcBef>
                <a:spcPts val="600"/>
              </a:spcBef>
              <a:buFont typeface="Arial" panose="020B0604020202020204" pitchFamily="34" charset="0"/>
              <a:buChar char="•"/>
              <a:defRPr/>
            </a:pPr>
            <a:r>
              <a:rPr kumimoji="0" lang="en-US" sz="2000" i="0" u="none" strike="noStrike" kern="1200" cap="none" spc="0" normalizeH="0" baseline="0" noProof="0" dirty="0">
                <a:ln>
                  <a:noFill/>
                </a:ln>
                <a:solidFill>
                  <a:srgbClr val="1F1F1F"/>
                </a:solidFill>
                <a:effectLst/>
                <a:uLnTx/>
                <a:uFillTx/>
                <a:latin typeface="Montserrat" pitchFamily="2" charset="0"/>
                <a:ea typeface="+mn-ea"/>
                <a:cs typeface="+mn-cs"/>
              </a:rPr>
              <a:t>Documentation and processes defined in the management system developed by the client</a:t>
            </a:r>
            <a:r>
              <a:rPr kumimoji="0" lang="en-US" sz="2000" b="0" i="0" u="none" strike="noStrike" kern="1200" cap="none" spc="0" normalizeH="0" baseline="0" noProof="0" dirty="0">
                <a:ln>
                  <a:noFill/>
                </a:ln>
                <a:solidFill>
                  <a:srgbClr val="1F1F1F"/>
                </a:solidFill>
                <a:effectLst/>
                <a:uLnTx/>
                <a:uFillTx/>
                <a:latin typeface="Montserrat" pitchFamily="2"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t>NOTE to the AUDITOR: </a:t>
            </a:r>
            <a:r>
              <a:rPr lang="en-US" sz="1200" dirty="0"/>
              <a:t>Please specify all clauses as written in the standard.</a:t>
            </a:r>
            <a:endParaRPr lang="en-US" dirty="0"/>
          </a:p>
        </p:txBody>
      </p:sp>
      <p:sp>
        <p:nvSpPr>
          <p:cNvPr id="4" name="Header Placeholder 3">
            <a:extLst>
              <a:ext uri="{FF2B5EF4-FFF2-40B4-BE49-F238E27FC236}">
                <a16:creationId xmlns:a16="http://schemas.microsoft.com/office/drawing/2014/main" id="{B160FAAD-5F43-2B72-AF04-27813B0E85AC}"/>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2F67676-88AC-01E5-C2BF-9CBD76CF49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2408-A046-43BF-BF49-B48AA92241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029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6F14E-B266-BE39-BC9B-4B0E7777D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B5112E-6449-DBF7-49B5-B81BF94DB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C8DED8-440E-2D4E-9DEB-761E40A31A30}"/>
              </a:ext>
            </a:extLst>
          </p:cNvPr>
          <p:cNvSpPr>
            <a:spLocks noGrp="1"/>
          </p:cNvSpPr>
          <p:nvPr>
            <p:ph type="body" idx="1"/>
          </p:nvPr>
        </p:nvSpPr>
        <p:spPr/>
        <p:txBody>
          <a:bodyPr/>
          <a:lstStyle/>
          <a:p>
            <a:pPr algn="just"/>
            <a:r>
              <a:rPr lang="en-US" b="1" dirty="0"/>
              <a:t>NOTE</a:t>
            </a:r>
            <a:r>
              <a:rPr lang="en-US" dirty="0"/>
              <a:t> </a:t>
            </a:r>
            <a:r>
              <a:rPr lang="en-US" b="1" dirty="0"/>
              <a:t>to the Auditor</a:t>
            </a:r>
            <a:r>
              <a:rPr lang="en-US" dirty="0"/>
              <a:t>: Please insert the approved Audit Plan accordingly.</a:t>
            </a:r>
          </a:p>
          <a:p>
            <a:pPr algn="just"/>
            <a:r>
              <a:rPr lang="en-US" b="1" dirty="0"/>
              <a:t>NOTE: </a:t>
            </a:r>
            <a:r>
              <a:rPr lang="en-US" dirty="0"/>
              <a:t>Requirements for the usage of MSECB/IAS/ACCREDIA Logos can be found </a:t>
            </a:r>
            <a:r>
              <a:rPr lang="en-US" dirty="0">
                <a:solidFill>
                  <a:srgbClr val="6D7882"/>
                </a:solidFill>
                <a:effectLst/>
                <a:latin typeface="Hind" panose="02000000000000000000" pitchFamily="2" charset="0"/>
              </a:rPr>
              <a:t>06100-PO5-Certification Marks Guidelines</a:t>
            </a:r>
            <a:endParaRPr lang="en-US" sz="1200" dirty="0"/>
          </a:p>
        </p:txBody>
      </p:sp>
      <p:sp>
        <p:nvSpPr>
          <p:cNvPr id="4" name="Header Placeholder 3">
            <a:extLst>
              <a:ext uri="{FF2B5EF4-FFF2-40B4-BE49-F238E27FC236}">
                <a16:creationId xmlns:a16="http://schemas.microsoft.com/office/drawing/2014/main" id="{EF99AF49-F078-8404-A386-90A3785DCC52}"/>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C55409F9-2E34-B0E9-8AB9-0ACE7371AE98}"/>
              </a:ext>
            </a:extLst>
          </p:cNvPr>
          <p:cNvSpPr>
            <a:spLocks noGrp="1"/>
          </p:cNvSpPr>
          <p:nvPr>
            <p:ph type="sldNum" sz="quarter" idx="5"/>
          </p:nvPr>
        </p:nvSpPr>
        <p:spPr/>
        <p:txBody>
          <a:bodyPr/>
          <a:lstStyle/>
          <a:p>
            <a:fld id="{CDB72408-A046-43BF-BF49-B48AA922417B}" type="slidenum">
              <a:rPr lang="en-US" smtClean="0"/>
              <a:t>6</a:t>
            </a:fld>
            <a:endParaRPr lang="en-US"/>
          </a:p>
        </p:txBody>
      </p:sp>
    </p:spTree>
    <p:extLst>
      <p:ext uri="{BB962C8B-B14F-4D97-AF65-F5344CB8AC3E}">
        <p14:creationId xmlns:p14="http://schemas.microsoft.com/office/powerpoint/2010/main" val="121748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37A73-E5CE-255A-4EED-86C4D7756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53E1C-C74B-03A6-9445-12B54DEBA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0AC94-F2E0-BF3A-C16B-801E94403198}"/>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t>NOTE</a:t>
            </a:r>
            <a:r>
              <a:rPr lang="en-US" dirty="0"/>
              <a:t>: Conformities are defined as the compliance of the organization's management system with the defined criteria and objectives. </a:t>
            </a:r>
            <a:r>
              <a:rPr lang="en-US" sz="1800" dirty="0">
                <a:effectLst/>
                <a:latin typeface="Arial" panose="020B0604020202020204" pitchFamily="34" charset="0"/>
                <a:ea typeface="Times New Roman" panose="02020603050405020304" pitchFamily="18" charset="0"/>
              </a:rPr>
              <a:t>The goal of the audit is not to identify nonconformities, but to find sufficient evidence of conformance with the management system, and that the management system addresses all clauses of the standard. Please help the auditor find the evidence that is needed.</a:t>
            </a:r>
            <a:endParaRPr lang="en-US" dirty="0"/>
          </a:p>
          <a:p>
            <a:pPr algn="just"/>
            <a:endParaRPr lang="en-US" dirty="0"/>
          </a:p>
          <a:p>
            <a:pPr algn="just"/>
            <a:r>
              <a:rPr lang="en-US" b="1" u="sng" dirty="0"/>
              <a:t>Nonconformities</a:t>
            </a:r>
            <a:r>
              <a:rPr lang="en-US" dirty="0"/>
              <a:t> may be minor or major:</a:t>
            </a:r>
          </a:p>
          <a:p>
            <a:pPr algn="just" rtl="0">
              <a:buFont typeface="Arial" panose="020B0604020202020204" pitchFamily="34" charset="0"/>
              <a:buNone/>
            </a:pPr>
            <a:r>
              <a:rPr lang="en-US" dirty="0"/>
              <a:t>- A </a:t>
            </a:r>
            <a:r>
              <a:rPr lang="en-US" b="1" i="1" u="sng" dirty="0"/>
              <a:t>Minor</a:t>
            </a:r>
            <a:r>
              <a:rPr lang="en-US" dirty="0"/>
              <a:t> nonconformity is a nonconformity that judgment and experience indicate is not likely to result in the failure of the system. </a:t>
            </a:r>
            <a:r>
              <a:rPr lang="en-US" b="1" dirty="0"/>
              <a:t>Please provide a standard-specific example of a minor nonconformity.</a:t>
            </a:r>
          </a:p>
          <a:p>
            <a:pPr algn="just" rtl="0">
              <a:buFont typeface="Arial" panose="020B0604020202020204" pitchFamily="34" charset="0"/>
              <a:buNone/>
            </a:pPr>
            <a:r>
              <a:rPr lang="en-US" dirty="0"/>
              <a:t>-A </a:t>
            </a:r>
            <a:r>
              <a:rPr lang="en-US" b="1" i="1" u="sng" dirty="0"/>
              <a:t>Major</a:t>
            </a:r>
            <a:r>
              <a:rPr lang="en-US" dirty="0"/>
              <a:t> nonconformity is the absence or total breakdown of a system to meet a requirement. Several minor nonconformities against one requirement can represent a total breakdown of the system and thus be considered a major nonconformity. </a:t>
            </a:r>
            <a:r>
              <a:rPr lang="en-US" b="1" dirty="0"/>
              <a:t>Please provide a standard-specific example of a major nonconformity.</a:t>
            </a:r>
            <a:endParaRPr lang="en-US" dirty="0"/>
          </a:p>
          <a:p>
            <a:pPr algn="just" rtl="0">
              <a:buFont typeface="Arial" panose="020B0604020202020204" pitchFamily="34" charset="0"/>
              <a:buChar char="•"/>
            </a:pPr>
            <a:r>
              <a:rPr lang="en-US" dirty="0"/>
              <a:t>If </a:t>
            </a:r>
            <a:r>
              <a:rPr lang="en-US" b="1" i="1" dirty="0"/>
              <a:t>major</a:t>
            </a:r>
            <a:r>
              <a:rPr lang="en-US" dirty="0"/>
              <a:t> nonconformity is identified, Management Representative will be advised immediately to determine the next step.</a:t>
            </a:r>
          </a:p>
          <a:p>
            <a:pPr algn="just" rtl="0">
              <a:buFont typeface="Arial" panose="020B0604020202020204" pitchFamily="34" charset="0"/>
              <a:buChar char="•"/>
            </a:pPr>
            <a:r>
              <a:rPr lang="en-US" dirty="0"/>
              <a:t>An </a:t>
            </a:r>
            <a:r>
              <a:rPr lang="en-US" b="1" i="1" u="sng" dirty="0"/>
              <a:t>Observation</a:t>
            </a:r>
            <a:r>
              <a:rPr lang="en-US" dirty="0"/>
              <a:t> may be a situation, or an element uncovered during the audit which could be subject to improvement but without necessarily being a nonconformity. Often are associated with recommendations.</a:t>
            </a:r>
          </a:p>
          <a:p>
            <a:pPr algn="just" rtl="0">
              <a:buFont typeface="Arial" panose="020B0604020202020204" pitchFamily="34" charset="0"/>
              <a:buChar char="•"/>
            </a:pPr>
            <a:r>
              <a:rPr lang="en-US" dirty="0"/>
              <a:t>An </a:t>
            </a:r>
            <a:r>
              <a:rPr lang="en-US" b="1" i="1" u="sng" dirty="0"/>
              <a:t>Opportunity for Improvement</a:t>
            </a:r>
            <a:r>
              <a:rPr lang="en-US" dirty="0"/>
              <a:t> may be identified during the audit. It will be documented, but is not a nonconformity to a requirement and requires no response;</a:t>
            </a:r>
          </a:p>
          <a:p>
            <a:pPr algn="just" rtl="0">
              <a:buFont typeface="Arial" panose="020B0604020202020204" pitchFamily="34" charset="0"/>
              <a:buChar char="•"/>
            </a:pPr>
            <a:r>
              <a:rPr lang="en-US" dirty="0"/>
              <a:t>During the closing meeting, the audit team will make one of the following recommendations: </a:t>
            </a:r>
          </a:p>
          <a:p>
            <a:pPr marL="742950" lvl="1" indent="-285750" algn="just" rtl="0">
              <a:buFont typeface="Arial" panose="020B0604020202020204" pitchFamily="34" charset="0"/>
              <a:buChar char="•"/>
            </a:pPr>
            <a:r>
              <a:rPr lang="en-US" b="1" dirty="0"/>
              <a:t>Recommendation to Certify or To Maintain Certification;</a:t>
            </a:r>
            <a:endParaRPr lang="en-US" dirty="0"/>
          </a:p>
          <a:p>
            <a:pPr marL="742950" lvl="1" indent="-285750" algn="just" rtl="0">
              <a:buFont typeface="Arial" panose="020B0604020202020204" pitchFamily="34" charset="0"/>
              <a:buChar char="•"/>
            </a:pPr>
            <a:r>
              <a:rPr lang="en-US" dirty="0"/>
              <a:t>Unable To Make A Recommendation At This Time - Follow-up Audit Required;</a:t>
            </a:r>
          </a:p>
          <a:p>
            <a:pPr marL="742950" lvl="1" indent="-285750" algn="just" rtl="0">
              <a:buFont typeface="Arial" panose="020B0604020202020204" pitchFamily="34" charset="0"/>
              <a:buChar char="•"/>
            </a:pPr>
            <a:r>
              <a:rPr lang="en-US" b="1" dirty="0"/>
              <a:t>Recommendation Not To Certify or Not To Maintain Certification.</a:t>
            </a:r>
            <a:endParaRPr lang="en-US" dirty="0"/>
          </a:p>
          <a:p>
            <a:pPr algn="just" rtl="0"/>
            <a:endParaRPr lang="en-US" dirty="0">
              <a:effectLst/>
            </a:endParaRPr>
          </a:p>
          <a:p>
            <a:pPr algn="just" rtl="0"/>
            <a:r>
              <a:rPr lang="en-US" dirty="0">
                <a:effectLst/>
              </a:rPr>
              <a:t>These are possible audit team recommendations. Specific recommendations are addressed during the closing meeting.</a:t>
            </a:r>
          </a:p>
          <a:p>
            <a:pPr algn="just" rtl="0"/>
            <a:endParaRPr lang="en-US" dirty="0">
              <a:effectLst/>
            </a:endParaRPr>
          </a:p>
          <a:p>
            <a:pPr algn="just" rtl="0"/>
            <a:r>
              <a:rPr lang="en-US" b="0" i="0" dirty="0">
                <a:solidFill>
                  <a:srgbClr val="000000"/>
                </a:solidFill>
                <a:effectLst/>
                <a:latin typeface="WordVisi_MSFontService"/>
              </a:rPr>
              <a:t>End-of-day meetings (if applicable) are scheduled with the Management Representative for discussion of the findings. </a:t>
            </a:r>
            <a:endParaRPr lang="en-US" dirty="0">
              <a:effectLst/>
            </a:endParaRPr>
          </a:p>
        </p:txBody>
      </p:sp>
      <p:sp>
        <p:nvSpPr>
          <p:cNvPr id="4" name="Header Placeholder 3">
            <a:extLst>
              <a:ext uri="{FF2B5EF4-FFF2-40B4-BE49-F238E27FC236}">
                <a16:creationId xmlns:a16="http://schemas.microsoft.com/office/drawing/2014/main" id="{D00F850A-F3D4-3FEF-6F1F-E24078EE8B82}"/>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041FBEAF-B662-2393-6635-E9A210CE6466}"/>
              </a:ext>
            </a:extLst>
          </p:cNvPr>
          <p:cNvSpPr>
            <a:spLocks noGrp="1"/>
          </p:cNvSpPr>
          <p:nvPr>
            <p:ph type="sldNum" sz="quarter" idx="5"/>
          </p:nvPr>
        </p:nvSpPr>
        <p:spPr/>
        <p:txBody>
          <a:bodyPr/>
          <a:lstStyle/>
          <a:p>
            <a:fld id="{CDB72408-A046-43BF-BF49-B48AA922417B}" type="slidenum">
              <a:rPr lang="en-US" smtClean="0"/>
              <a:t>7</a:t>
            </a:fld>
            <a:endParaRPr lang="en-US"/>
          </a:p>
        </p:txBody>
      </p:sp>
    </p:spTree>
    <p:extLst>
      <p:ext uri="{BB962C8B-B14F-4D97-AF65-F5344CB8AC3E}">
        <p14:creationId xmlns:p14="http://schemas.microsoft.com/office/powerpoint/2010/main" val="1785435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DB72408-A046-43BF-BF49-B48AA922417B}" type="slidenum">
              <a:rPr lang="en-US" smtClean="0"/>
              <a:t>8</a:t>
            </a:fld>
            <a:endParaRPr lang="en-US" dirty="0"/>
          </a:p>
        </p:txBody>
      </p:sp>
    </p:spTree>
    <p:extLst>
      <p:ext uri="{BB962C8B-B14F-4D97-AF65-F5344CB8AC3E}">
        <p14:creationId xmlns:p14="http://schemas.microsoft.com/office/powerpoint/2010/main" val="84054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4A464-2451-5A25-6A41-573EA6835C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0F84B-8DCF-EF18-27C0-1073171F6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4BB60-29E4-0F45-C25D-D70FA9876FFA}"/>
              </a:ext>
            </a:extLst>
          </p:cNvPr>
          <p:cNvSpPr>
            <a:spLocks noGrp="1"/>
          </p:cNvSpPr>
          <p:nvPr>
            <p:ph type="body" idx="1"/>
          </p:nvPr>
        </p:nvSpPr>
        <p:spPr/>
        <p:txBody>
          <a:bodyPr/>
          <a:lstStyle/>
          <a:p>
            <a:r>
              <a:rPr lang="en-US" b="1" dirty="0"/>
              <a:t>NOTE to the AUDITOR</a:t>
            </a:r>
            <a:r>
              <a:rPr lang="en-US" dirty="0"/>
              <a:t>: The cycle of the audit to be specified.</a:t>
            </a:r>
          </a:p>
          <a:p>
            <a:endParaRPr lang="en-US" dirty="0"/>
          </a:p>
        </p:txBody>
      </p:sp>
      <p:sp>
        <p:nvSpPr>
          <p:cNvPr id="4" name="Header Placeholder 3">
            <a:extLst>
              <a:ext uri="{FF2B5EF4-FFF2-40B4-BE49-F238E27FC236}">
                <a16:creationId xmlns:a16="http://schemas.microsoft.com/office/drawing/2014/main" id="{75144F61-1751-E5C9-784E-F7BF6EAAACCE}"/>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EEB569C2-CF2F-3F4D-1036-77967B4414BE}"/>
              </a:ext>
            </a:extLst>
          </p:cNvPr>
          <p:cNvSpPr>
            <a:spLocks noGrp="1"/>
          </p:cNvSpPr>
          <p:nvPr>
            <p:ph type="sldNum" sz="quarter" idx="5"/>
          </p:nvPr>
        </p:nvSpPr>
        <p:spPr/>
        <p:txBody>
          <a:bodyPr/>
          <a:lstStyle/>
          <a:p>
            <a:fld id="{CDB72408-A046-43BF-BF49-B48AA922417B}" type="slidenum">
              <a:rPr lang="en-US" smtClean="0"/>
              <a:t>9</a:t>
            </a:fld>
            <a:endParaRPr lang="en-US"/>
          </a:p>
        </p:txBody>
      </p:sp>
    </p:spTree>
    <p:extLst>
      <p:ext uri="{BB962C8B-B14F-4D97-AF65-F5344CB8AC3E}">
        <p14:creationId xmlns:p14="http://schemas.microsoft.com/office/powerpoint/2010/main" val="57393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76300" y="838199"/>
            <a:ext cx="4362450" cy="6019800"/>
          </a:xfrm>
          <a:custGeom>
            <a:avLst/>
            <a:gdLst>
              <a:gd name="connsiteX0" fmla="*/ 0 w 4362450"/>
              <a:gd name="connsiteY0" fmla="*/ 0 h 6019800"/>
              <a:gd name="connsiteX1" fmla="*/ 4362450 w 4362450"/>
              <a:gd name="connsiteY1" fmla="*/ 0 h 6019800"/>
              <a:gd name="connsiteX2" fmla="*/ 4362450 w 4362450"/>
              <a:gd name="connsiteY2" fmla="*/ 6019800 h 6019800"/>
              <a:gd name="connsiteX3" fmla="*/ 0 w 4362450"/>
              <a:gd name="connsiteY3" fmla="*/ 6019800 h 6019800"/>
            </a:gdLst>
            <a:ahLst/>
            <a:cxnLst>
              <a:cxn ang="0">
                <a:pos x="connsiteX0" y="connsiteY0"/>
              </a:cxn>
              <a:cxn ang="0">
                <a:pos x="connsiteX1" y="connsiteY1"/>
              </a:cxn>
              <a:cxn ang="0">
                <a:pos x="connsiteX2" y="connsiteY2"/>
              </a:cxn>
              <a:cxn ang="0">
                <a:pos x="connsiteX3" y="connsiteY3"/>
              </a:cxn>
            </a:cxnLst>
            <a:rect l="l" t="t" r="r" b="b"/>
            <a:pathLst>
              <a:path w="4362450" h="6019800">
                <a:moveTo>
                  <a:pt x="0" y="0"/>
                </a:moveTo>
                <a:lnTo>
                  <a:pt x="4362450" y="0"/>
                </a:lnTo>
                <a:lnTo>
                  <a:pt x="4362450" y="6019800"/>
                </a:lnTo>
                <a:lnTo>
                  <a:pt x="0" y="60198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2091928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5219700" cy="3429000"/>
          </a:xfrm>
          <a:custGeom>
            <a:avLst/>
            <a:gdLst>
              <a:gd name="connsiteX0" fmla="*/ 0 w 5219700"/>
              <a:gd name="connsiteY0" fmla="*/ 0 h 3429000"/>
              <a:gd name="connsiteX1" fmla="*/ 5219700 w 5219700"/>
              <a:gd name="connsiteY1" fmla="*/ 0 h 3429000"/>
              <a:gd name="connsiteX2" fmla="*/ 5219700 w 5219700"/>
              <a:gd name="connsiteY2" fmla="*/ 3429000 h 3429000"/>
              <a:gd name="connsiteX3" fmla="*/ 0 w 52197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219700" h="3429000">
                <a:moveTo>
                  <a:pt x="0" y="0"/>
                </a:moveTo>
                <a:lnTo>
                  <a:pt x="5219700" y="0"/>
                </a:lnTo>
                <a:lnTo>
                  <a:pt x="5219700" y="3429000"/>
                </a:lnTo>
                <a:lnTo>
                  <a:pt x="0" y="34290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3425969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075099-6823-A722-CB21-D307D35B5B2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8" name="Picture Placeholder 7"/>
          <p:cNvSpPr>
            <a:spLocks noGrp="1"/>
          </p:cNvSpPr>
          <p:nvPr>
            <p:ph type="pic" sz="quarter" idx="10"/>
          </p:nvPr>
        </p:nvSpPr>
        <p:spPr>
          <a:xfrm>
            <a:off x="1633538" y="2674527"/>
            <a:ext cx="1885950" cy="1885950"/>
          </a:xfrm>
          <a:custGeom>
            <a:avLst/>
            <a:gdLst>
              <a:gd name="connsiteX0" fmla="*/ 942975 w 1885950"/>
              <a:gd name="connsiteY0" fmla="*/ 0 h 1885950"/>
              <a:gd name="connsiteX1" fmla="*/ 1885950 w 1885950"/>
              <a:gd name="connsiteY1" fmla="*/ 942975 h 1885950"/>
              <a:gd name="connsiteX2" fmla="*/ 942975 w 1885950"/>
              <a:gd name="connsiteY2" fmla="*/ 1885950 h 1885950"/>
              <a:gd name="connsiteX3" fmla="*/ 0 w 1885950"/>
              <a:gd name="connsiteY3" fmla="*/ 942975 h 1885950"/>
              <a:gd name="connsiteX4" fmla="*/ 942975 w 1885950"/>
              <a:gd name="connsiteY4" fmla="*/ 0 h 188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885950">
                <a:moveTo>
                  <a:pt x="942975" y="0"/>
                </a:moveTo>
                <a:cubicBezTo>
                  <a:pt x="1463766" y="0"/>
                  <a:pt x="1885950" y="422184"/>
                  <a:pt x="1885950" y="942975"/>
                </a:cubicBezTo>
                <a:cubicBezTo>
                  <a:pt x="1885950" y="1463766"/>
                  <a:pt x="1463766" y="1885950"/>
                  <a:pt x="942975" y="1885950"/>
                </a:cubicBezTo>
                <a:cubicBezTo>
                  <a:pt x="422184" y="1885950"/>
                  <a:pt x="0" y="1463766"/>
                  <a:pt x="0" y="942975"/>
                </a:cubicBezTo>
                <a:cubicBezTo>
                  <a:pt x="0" y="422184"/>
                  <a:pt x="422184" y="0"/>
                  <a:pt x="942975" y="0"/>
                </a:cubicBezTo>
                <a:close/>
              </a:path>
            </a:pathLst>
          </a:custGeom>
          <a:solidFill>
            <a:schemeClr val="bg1">
              <a:lumMod val="65000"/>
            </a:schemeClr>
          </a:solidFill>
        </p:spPr>
        <p:txBody>
          <a:bodyPr wrap="square">
            <a:noAutofit/>
          </a:bodyPr>
          <a:lstStyle/>
          <a:p>
            <a:pPr lvl="0"/>
            <a:endParaRPr lang="en-US" noProof="0" dirty="0"/>
          </a:p>
        </p:txBody>
      </p:sp>
      <p:sp>
        <p:nvSpPr>
          <p:cNvPr id="11" name="Picture Placeholder 10"/>
          <p:cNvSpPr>
            <a:spLocks noGrp="1"/>
          </p:cNvSpPr>
          <p:nvPr>
            <p:ph type="pic" sz="quarter" idx="11"/>
          </p:nvPr>
        </p:nvSpPr>
        <p:spPr>
          <a:xfrm>
            <a:off x="4819649" y="2341151"/>
            <a:ext cx="2552700" cy="2552700"/>
          </a:xfrm>
          <a:custGeom>
            <a:avLst/>
            <a:gdLst>
              <a:gd name="connsiteX0" fmla="*/ 1276350 w 2552700"/>
              <a:gd name="connsiteY0" fmla="*/ 0 h 2552700"/>
              <a:gd name="connsiteX1" fmla="*/ 2552700 w 2552700"/>
              <a:gd name="connsiteY1" fmla="*/ 1276350 h 2552700"/>
              <a:gd name="connsiteX2" fmla="*/ 1276350 w 2552700"/>
              <a:gd name="connsiteY2" fmla="*/ 2552700 h 2552700"/>
              <a:gd name="connsiteX3" fmla="*/ 0 w 2552700"/>
              <a:gd name="connsiteY3" fmla="*/ 1276350 h 2552700"/>
              <a:gd name="connsiteX4" fmla="*/ 1276350 w 2552700"/>
              <a:gd name="connsiteY4" fmla="*/ 0 h 255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700" h="2552700">
                <a:moveTo>
                  <a:pt x="1276350" y="0"/>
                </a:moveTo>
                <a:cubicBezTo>
                  <a:pt x="1981259" y="0"/>
                  <a:pt x="2552700" y="571441"/>
                  <a:pt x="2552700" y="1276350"/>
                </a:cubicBezTo>
                <a:cubicBezTo>
                  <a:pt x="2552700" y="1981259"/>
                  <a:pt x="1981259" y="2552700"/>
                  <a:pt x="1276350" y="2552700"/>
                </a:cubicBezTo>
                <a:cubicBezTo>
                  <a:pt x="571441" y="2552700"/>
                  <a:pt x="0" y="1981259"/>
                  <a:pt x="0" y="1276350"/>
                </a:cubicBezTo>
                <a:cubicBezTo>
                  <a:pt x="0" y="571441"/>
                  <a:pt x="571441" y="0"/>
                  <a:pt x="1276350" y="0"/>
                </a:cubicBezTo>
                <a:close/>
              </a:path>
            </a:pathLst>
          </a:custGeom>
          <a:solidFill>
            <a:schemeClr val="bg1">
              <a:lumMod val="65000"/>
            </a:schemeClr>
          </a:solidFill>
        </p:spPr>
        <p:txBody>
          <a:bodyPr wrap="square">
            <a:noAutofit/>
          </a:bodyPr>
          <a:lstStyle/>
          <a:p>
            <a:pPr lvl="0"/>
            <a:endParaRPr lang="en-US" noProof="0" dirty="0"/>
          </a:p>
        </p:txBody>
      </p:sp>
      <p:sp>
        <p:nvSpPr>
          <p:cNvPr id="14" name="Picture Placeholder 13"/>
          <p:cNvSpPr>
            <a:spLocks noGrp="1"/>
          </p:cNvSpPr>
          <p:nvPr>
            <p:ph type="pic" sz="quarter" idx="12"/>
          </p:nvPr>
        </p:nvSpPr>
        <p:spPr>
          <a:xfrm>
            <a:off x="8672511" y="2674527"/>
            <a:ext cx="1885950" cy="1885950"/>
          </a:xfrm>
          <a:custGeom>
            <a:avLst/>
            <a:gdLst>
              <a:gd name="connsiteX0" fmla="*/ 942975 w 1885950"/>
              <a:gd name="connsiteY0" fmla="*/ 0 h 1885950"/>
              <a:gd name="connsiteX1" fmla="*/ 1885950 w 1885950"/>
              <a:gd name="connsiteY1" fmla="*/ 942975 h 1885950"/>
              <a:gd name="connsiteX2" fmla="*/ 942975 w 1885950"/>
              <a:gd name="connsiteY2" fmla="*/ 1885950 h 1885950"/>
              <a:gd name="connsiteX3" fmla="*/ 0 w 1885950"/>
              <a:gd name="connsiteY3" fmla="*/ 942975 h 1885950"/>
              <a:gd name="connsiteX4" fmla="*/ 942975 w 1885950"/>
              <a:gd name="connsiteY4" fmla="*/ 0 h 188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885950">
                <a:moveTo>
                  <a:pt x="942975" y="0"/>
                </a:moveTo>
                <a:cubicBezTo>
                  <a:pt x="1463766" y="0"/>
                  <a:pt x="1885950" y="422184"/>
                  <a:pt x="1885950" y="942975"/>
                </a:cubicBezTo>
                <a:cubicBezTo>
                  <a:pt x="1885950" y="1463766"/>
                  <a:pt x="1463766" y="1885950"/>
                  <a:pt x="942975" y="1885950"/>
                </a:cubicBezTo>
                <a:cubicBezTo>
                  <a:pt x="422184" y="1885950"/>
                  <a:pt x="0" y="1463766"/>
                  <a:pt x="0" y="942975"/>
                </a:cubicBezTo>
                <a:cubicBezTo>
                  <a:pt x="0" y="422184"/>
                  <a:pt x="422184" y="0"/>
                  <a:pt x="942975" y="0"/>
                </a:cubicBez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3033645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57249" y="-1"/>
            <a:ext cx="3505200" cy="6115050"/>
          </a:xfrm>
          <a:custGeom>
            <a:avLst/>
            <a:gdLst>
              <a:gd name="connsiteX0" fmla="*/ 0 w 3505200"/>
              <a:gd name="connsiteY0" fmla="*/ 0 h 6115050"/>
              <a:gd name="connsiteX1" fmla="*/ 3505200 w 3505200"/>
              <a:gd name="connsiteY1" fmla="*/ 0 h 6115050"/>
              <a:gd name="connsiteX2" fmla="*/ 3505200 w 3505200"/>
              <a:gd name="connsiteY2" fmla="*/ 6115050 h 6115050"/>
              <a:gd name="connsiteX3" fmla="*/ 0 w 3505200"/>
              <a:gd name="connsiteY3" fmla="*/ 6115050 h 6115050"/>
            </a:gdLst>
            <a:ahLst/>
            <a:cxnLst>
              <a:cxn ang="0">
                <a:pos x="connsiteX0" y="connsiteY0"/>
              </a:cxn>
              <a:cxn ang="0">
                <a:pos x="connsiteX1" y="connsiteY1"/>
              </a:cxn>
              <a:cxn ang="0">
                <a:pos x="connsiteX2" y="connsiteY2"/>
              </a:cxn>
              <a:cxn ang="0">
                <a:pos x="connsiteX3" y="connsiteY3"/>
              </a:cxn>
            </a:cxnLst>
            <a:rect l="l" t="t" r="r" b="b"/>
            <a:pathLst>
              <a:path w="3505200" h="6115050">
                <a:moveTo>
                  <a:pt x="0" y="0"/>
                </a:moveTo>
                <a:lnTo>
                  <a:pt x="3505200" y="0"/>
                </a:lnTo>
                <a:lnTo>
                  <a:pt x="3505200" y="6115050"/>
                </a:lnTo>
                <a:lnTo>
                  <a:pt x="0" y="611505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3186869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2E75EB-3A34-77B2-6889-01448EDB8E5C}"/>
              </a:ext>
            </a:extLst>
          </p:cNvPr>
          <p:cNvSpPr/>
          <p:nvPr userDrawn="1"/>
        </p:nvSpPr>
        <p:spPr>
          <a:xfrm>
            <a:off x="9563100" y="0"/>
            <a:ext cx="2628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6077504" y="0"/>
            <a:ext cx="5318771" cy="6858000"/>
          </a:xfrm>
          <a:custGeom>
            <a:avLst/>
            <a:gdLst>
              <a:gd name="connsiteX0" fmla="*/ 1560994 w 5318771"/>
              <a:gd name="connsiteY0" fmla="*/ 0 h 6858000"/>
              <a:gd name="connsiteX1" fmla="*/ 5318771 w 5318771"/>
              <a:gd name="connsiteY1" fmla="*/ 0 h 6858000"/>
              <a:gd name="connsiteX2" fmla="*/ 3757777 w 5318771"/>
              <a:gd name="connsiteY2" fmla="*/ 6858000 h 6858000"/>
              <a:gd name="connsiteX3" fmla="*/ 0 w 5318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18771" h="6858000">
                <a:moveTo>
                  <a:pt x="1560994" y="0"/>
                </a:moveTo>
                <a:lnTo>
                  <a:pt x="5318771" y="0"/>
                </a:lnTo>
                <a:lnTo>
                  <a:pt x="3757777" y="6858000"/>
                </a:lnTo>
                <a:lnTo>
                  <a:pt x="0" y="68580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3677527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B0BAB3-42C8-939B-BCC0-C339DF4D7C64}"/>
              </a:ext>
            </a:extLst>
          </p:cNvPr>
          <p:cNvSpPr/>
          <p:nvPr userDrawn="1"/>
        </p:nvSpPr>
        <p:spPr>
          <a:xfrm>
            <a:off x="0" y="0"/>
            <a:ext cx="52768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876299" y="819150"/>
            <a:ext cx="3467100" cy="5238750"/>
          </a:xfrm>
          <a:custGeom>
            <a:avLst/>
            <a:gdLst>
              <a:gd name="connsiteX0" fmla="*/ 0 w 3467100"/>
              <a:gd name="connsiteY0" fmla="*/ 0 h 5238750"/>
              <a:gd name="connsiteX1" fmla="*/ 3467100 w 3467100"/>
              <a:gd name="connsiteY1" fmla="*/ 0 h 5238750"/>
              <a:gd name="connsiteX2" fmla="*/ 3467100 w 3467100"/>
              <a:gd name="connsiteY2" fmla="*/ 5238750 h 5238750"/>
              <a:gd name="connsiteX3" fmla="*/ 0 w 3467100"/>
              <a:gd name="connsiteY3" fmla="*/ 5238750 h 5238750"/>
            </a:gdLst>
            <a:ahLst/>
            <a:cxnLst>
              <a:cxn ang="0">
                <a:pos x="connsiteX0" y="connsiteY0"/>
              </a:cxn>
              <a:cxn ang="0">
                <a:pos x="connsiteX1" y="connsiteY1"/>
              </a:cxn>
              <a:cxn ang="0">
                <a:pos x="connsiteX2" y="connsiteY2"/>
              </a:cxn>
              <a:cxn ang="0">
                <a:pos x="connsiteX3" y="connsiteY3"/>
              </a:cxn>
            </a:cxnLst>
            <a:rect l="l" t="t" r="r" b="b"/>
            <a:pathLst>
              <a:path w="3467100" h="5238750">
                <a:moveTo>
                  <a:pt x="0" y="0"/>
                </a:moveTo>
                <a:lnTo>
                  <a:pt x="3467100" y="0"/>
                </a:lnTo>
                <a:lnTo>
                  <a:pt x="3467100" y="5238750"/>
                </a:lnTo>
                <a:lnTo>
                  <a:pt x="0" y="523875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760817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061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2983149" cy="6096000"/>
          </a:xfrm>
          <a:custGeom>
            <a:avLst/>
            <a:gdLst>
              <a:gd name="connsiteX0" fmla="*/ 0 w 2983149"/>
              <a:gd name="connsiteY0" fmla="*/ 0 h 6096000"/>
              <a:gd name="connsiteX1" fmla="*/ 2983149 w 2983149"/>
              <a:gd name="connsiteY1" fmla="*/ 0 h 6096000"/>
              <a:gd name="connsiteX2" fmla="*/ 2983149 w 2983149"/>
              <a:gd name="connsiteY2" fmla="*/ 6096000 h 6096000"/>
              <a:gd name="connsiteX3" fmla="*/ 0 w 2983149"/>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2983149" h="6096000">
                <a:moveTo>
                  <a:pt x="0" y="0"/>
                </a:moveTo>
                <a:lnTo>
                  <a:pt x="2983149" y="0"/>
                </a:lnTo>
                <a:lnTo>
                  <a:pt x="2983149" y="6096000"/>
                </a:lnTo>
                <a:lnTo>
                  <a:pt x="0" y="6096000"/>
                </a:lnTo>
                <a:close/>
              </a:path>
            </a:pathLst>
          </a:custGeom>
          <a:solidFill>
            <a:schemeClr val="bg1">
              <a:lumMod val="65000"/>
            </a:schemeClr>
          </a:solidFill>
        </p:spPr>
        <p:txBody>
          <a:bodyPr wrap="square">
            <a:noAutofit/>
          </a:bodyPr>
          <a:lstStyle/>
          <a:p>
            <a:pPr lvl="0"/>
            <a:endParaRPr lang="en-US" noProof="0" dirty="0"/>
          </a:p>
        </p:txBody>
      </p:sp>
      <p:sp>
        <p:nvSpPr>
          <p:cNvPr id="9" name="Picture Placeholder 8"/>
          <p:cNvSpPr>
            <a:spLocks noGrp="1"/>
          </p:cNvSpPr>
          <p:nvPr>
            <p:ph type="pic" sz="quarter" idx="11"/>
          </p:nvPr>
        </p:nvSpPr>
        <p:spPr>
          <a:xfrm>
            <a:off x="3131901" y="-1"/>
            <a:ext cx="2983149" cy="3429000"/>
          </a:xfrm>
          <a:custGeom>
            <a:avLst/>
            <a:gdLst>
              <a:gd name="connsiteX0" fmla="*/ 0 w 2983149"/>
              <a:gd name="connsiteY0" fmla="*/ 0 h 3429000"/>
              <a:gd name="connsiteX1" fmla="*/ 2983149 w 2983149"/>
              <a:gd name="connsiteY1" fmla="*/ 0 h 3429000"/>
              <a:gd name="connsiteX2" fmla="*/ 2983149 w 2983149"/>
              <a:gd name="connsiteY2" fmla="*/ 3429000 h 3429000"/>
              <a:gd name="connsiteX3" fmla="*/ 0 w 298314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983149" h="3429000">
                <a:moveTo>
                  <a:pt x="0" y="0"/>
                </a:moveTo>
                <a:lnTo>
                  <a:pt x="2983149" y="0"/>
                </a:lnTo>
                <a:lnTo>
                  <a:pt x="2983149" y="3429000"/>
                </a:lnTo>
                <a:lnTo>
                  <a:pt x="0" y="34290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428048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953250" y="3429000"/>
            <a:ext cx="5238750" cy="3429000"/>
          </a:xfrm>
          <a:custGeom>
            <a:avLst/>
            <a:gdLst>
              <a:gd name="connsiteX0" fmla="*/ 0 w 5238750"/>
              <a:gd name="connsiteY0" fmla="*/ 0 h 3429000"/>
              <a:gd name="connsiteX1" fmla="*/ 5238750 w 5238750"/>
              <a:gd name="connsiteY1" fmla="*/ 0 h 3429000"/>
              <a:gd name="connsiteX2" fmla="*/ 5238750 w 5238750"/>
              <a:gd name="connsiteY2" fmla="*/ 3429000 h 3429000"/>
              <a:gd name="connsiteX3" fmla="*/ 0 w 52387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238750" h="3429000">
                <a:moveTo>
                  <a:pt x="0" y="0"/>
                </a:moveTo>
                <a:lnTo>
                  <a:pt x="5238750" y="0"/>
                </a:lnTo>
                <a:lnTo>
                  <a:pt x="5238750" y="3429000"/>
                </a:lnTo>
                <a:lnTo>
                  <a:pt x="0" y="3429000"/>
                </a:lnTo>
                <a:close/>
              </a:path>
            </a:pathLst>
          </a:custGeom>
          <a:solidFill>
            <a:schemeClr val="bg1">
              <a:lumMod val="8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1604857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16E62B-D43E-DB05-BB27-B742907E2CE8}"/>
              </a:ext>
            </a:extLst>
          </p:cNvPr>
          <p:cNvSpPr/>
          <p:nvPr userDrawn="1"/>
        </p:nvSpPr>
        <p:spPr>
          <a:xfrm>
            <a:off x="0" y="0"/>
            <a:ext cx="3924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7" name="Picture Placeholder 6"/>
          <p:cNvSpPr>
            <a:spLocks noGrp="1"/>
          </p:cNvSpPr>
          <p:nvPr>
            <p:ph type="pic" sz="quarter" idx="10"/>
          </p:nvPr>
        </p:nvSpPr>
        <p:spPr>
          <a:xfrm>
            <a:off x="-1" y="762000"/>
            <a:ext cx="2546364" cy="5314950"/>
          </a:xfrm>
          <a:custGeom>
            <a:avLst/>
            <a:gdLst>
              <a:gd name="connsiteX0" fmla="*/ 0 w 2546364"/>
              <a:gd name="connsiteY0" fmla="*/ 0 h 5314950"/>
              <a:gd name="connsiteX1" fmla="*/ 2546364 w 2546364"/>
              <a:gd name="connsiteY1" fmla="*/ 0 h 5314950"/>
              <a:gd name="connsiteX2" fmla="*/ 2546364 w 2546364"/>
              <a:gd name="connsiteY2" fmla="*/ 5314950 h 5314950"/>
              <a:gd name="connsiteX3" fmla="*/ 0 w 2546364"/>
              <a:gd name="connsiteY3" fmla="*/ 5314950 h 5314950"/>
            </a:gdLst>
            <a:ahLst/>
            <a:cxnLst>
              <a:cxn ang="0">
                <a:pos x="connsiteX0" y="connsiteY0"/>
              </a:cxn>
              <a:cxn ang="0">
                <a:pos x="connsiteX1" y="connsiteY1"/>
              </a:cxn>
              <a:cxn ang="0">
                <a:pos x="connsiteX2" y="connsiteY2"/>
              </a:cxn>
              <a:cxn ang="0">
                <a:pos x="connsiteX3" y="connsiteY3"/>
              </a:cxn>
            </a:cxnLst>
            <a:rect l="l" t="t" r="r" b="b"/>
            <a:pathLst>
              <a:path w="2546364" h="5314950">
                <a:moveTo>
                  <a:pt x="0" y="0"/>
                </a:moveTo>
                <a:lnTo>
                  <a:pt x="2546364" y="0"/>
                </a:lnTo>
                <a:lnTo>
                  <a:pt x="2546364" y="5314950"/>
                </a:lnTo>
                <a:lnTo>
                  <a:pt x="0" y="5314950"/>
                </a:lnTo>
                <a:close/>
              </a:path>
            </a:pathLst>
          </a:custGeom>
          <a:solidFill>
            <a:schemeClr val="bg1">
              <a:lumMod val="85000"/>
            </a:schemeClr>
          </a:solidFill>
        </p:spPr>
        <p:txBody>
          <a:bodyPr wrap="square">
            <a:noAutofit/>
          </a:bodyPr>
          <a:lstStyle/>
          <a:p>
            <a:pPr lvl="0"/>
            <a:endParaRPr lang="en-US" noProof="0" dirty="0"/>
          </a:p>
        </p:txBody>
      </p:sp>
      <p:sp>
        <p:nvSpPr>
          <p:cNvPr id="10" name="Picture Placeholder 9"/>
          <p:cNvSpPr>
            <a:spLocks noGrp="1"/>
          </p:cNvSpPr>
          <p:nvPr>
            <p:ph type="pic" sz="quarter" idx="11"/>
          </p:nvPr>
        </p:nvSpPr>
        <p:spPr>
          <a:xfrm>
            <a:off x="2755830" y="762000"/>
            <a:ext cx="2546364" cy="5314950"/>
          </a:xfrm>
          <a:custGeom>
            <a:avLst/>
            <a:gdLst>
              <a:gd name="connsiteX0" fmla="*/ 0 w 2546364"/>
              <a:gd name="connsiteY0" fmla="*/ 0 h 5314950"/>
              <a:gd name="connsiteX1" fmla="*/ 2546364 w 2546364"/>
              <a:gd name="connsiteY1" fmla="*/ 0 h 5314950"/>
              <a:gd name="connsiteX2" fmla="*/ 2546364 w 2546364"/>
              <a:gd name="connsiteY2" fmla="*/ 5314950 h 5314950"/>
              <a:gd name="connsiteX3" fmla="*/ 0 w 2546364"/>
              <a:gd name="connsiteY3" fmla="*/ 5314950 h 5314950"/>
            </a:gdLst>
            <a:ahLst/>
            <a:cxnLst>
              <a:cxn ang="0">
                <a:pos x="connsiteX0" y="connsiteY0"/>
              </a:cxn>
              <a:cxn ang="0">
                <a:pos x="connsiteX1" y="connsiteY1"/>
              </a:cxn>
              <a:cxn ang="0">
                <a:pos x="connsiteX2" y="connsiteY2"/>
              </a:cxn>
              <a:cxn ang="0">
                <a:pos x="connsiteX3" y="connsiteY3"/>
              </a:cxn>
            </a:cxnLst>
            <a:rect l="l" t="t" r="r" b="b"/>
            <a:pathLst>
              <a:path w="2546364" h="5314950">
                <a:moveTo>
                  <a:pt x="0" y="0"/>
                </a:moveTo>
                <a:lnTo>
                  <a:pt x="2546364" y="0"/>
                </a:lnTo>
                <a:lnTo>
                  <a:pt x="2546364" y="5314950"/>
                </a:lnTo>
                <a:lnTo>
                  <a:pt x="0" y="5314950"/>
                </a:lnTo>
                <a:close/>
              </a:path>
            </a:pathLst>
          </a:custGeom>
          <a:solidFill>
            <a:schemeClr val="bg1">
              <a:lumMod val="8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1932739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38200" y="3333750"/>
            <a:ext cx="3524250" cy="3524250"/>
          </a:xfrm>
          <a:custGeom>
            <a:avLst/>
            <a:gdLst>
              <a:gd name="connsiteX0" fmla="*/ 0 w 3524250"/>
              <a:gd name="connsiteY0" fmla="*/ 0 h 3524250"/>
              <a:gd name="connsiteX1" fmla="*/ 3524250 w 3524250"/>
              <a:gd name="connsiteY1" fmla="*/ 0 h 3524250"/>
              <a:gd name="connsiteX2" fmla="*/ 3524250 w 3524250"/>
              <a:gd name="connsiteY2" fmla="*/ 3524250 h 3524250"/>
              <a:gd name="connsiteX3" fmla="*/ 0 w 3524250"/>
              <a:gd name="connsiteY3" fmla="*/ 3524250 h 3524250"/>
            </a:gdLst>
            <a:ahLst/>
            <a:cxnLst>
              <a:cxn ang="0">
                <a:pos x="connsiteX0" y="connsiteY0"/>
              </a:cxn>
              <a:cxn ang="0">
                <a:pos x="connsiteX1" y="connsiteY1"/>
              </a:cxn>
              <a:cxn ang="0">
                <a:pos x="connsiteX2" y="connsiteY2"/>
              </a:cxn>
              <a:cxn ang="0">
                <a:pos x="connsiteX3" y="connsiteY3"/>
              </a:cxn>
            </a:cxnLst>
            <a:rect l="l" t="t" r="r" b="b"/>
            <a:pathLst>
              <a:path w="3524250" h="3524250">
                <a:moveTo>
                  <a:pt x="0" y="0"/>
                </a:moveTo>
                <a:lnTo>
                  <a:pt x="3524250" y="0"/>
                </a:lnTo>
                <a:lnTo>
                  <a:pt x="3524250" y="3524250"/>
                </a:lnTo>
                <a:lnTo>
                  <a:pt x="0" y="352425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314817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ABE1F3-7B25-EEF9-0FEC-5614E6A855B9}"/>
              </a:ext>
            </a:extLst>
          </p:cNvPr>
          <p:cNvSpPr/>
          <p:nvPr userDrawn="1"/>
        </p:nvSpPr>
        <p:spPr>
          <a:xfrm>
            <a:off x="3505200" y="4257675"/>
            <a:ext cx="8686800" cy="260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838200" y="838199"/>
            <a:ext cx="4381500" cy="5200650"/>
          </a:xfrm>
          <a:custGeom>
            <a:avLst/>
            <a:gdLst>
              <a:gd name="connsiteX0" fmla="*/ 0 w 4381500"/>
              <a:gd name="connsiteY0" fmla="*/ 0 h 5200650"/>
              <a:gd name="connsiteX1" fmla="*/ 4381500 w 4381500"/>
              <a:gd name="connsiteY1" fmla="*/ 0 h 5200650"/>
              <a:gd name="connsiteX2" fmla="*/ 4381500 w 4381500"/>
              <a:gd name="connsiteY2" fmla="*/ 5200650 h 5200650"/>
              <a:gd name="connsiteX3" fmla="*/ 0 w 4381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4381500" h="5200650">
                <a:moveTo>
                  <a:pt x="0" y="0"/>
                </a:moveTo>
                <a:lnTo>
                  <a:pt x="4381500" y="0"/>
                </a:lnTo>
                <a:lnTo>
                  <a:pt x="4381500" y="5200650"/>
                </a:lnTo>
                <a:lnTo>
                  <a:pt x="0" y="520065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2383406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AE946E-8309-8C10-16CF-833DA3A041F4}"/>
              </a:ext>
            </a:extLst>
          </p:cNvPr>
          <p:cNvSpPr/>
          <p:nvPr userDrawn="1"/>
        </p:nvSpPr>
        <p:spPr>
          <a:xfrm>
            <a:off x="0" y="4286250"/>
            <a:ext cx="8743950" cy="257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7" name="Picture Placeholder 6"/>
          <p:cNvSpPr>
            <a:spLocks noGrp="1"/>
          </p:cNvSpPr>
          <p:nvPr>
            <p:ph type="pic" sz="quarter" idx="10"/>
          </p:nvPr>
        </p:nvSpPr>
        <p:spPr>
          <a:xfrm>
            <a:off x="847723" y="3428999"/>
            <a:ext cx="7038976" cy="2619375"/>
          </a:xfrm>
          <a:custGeom>
            <a:avLst/>
            <a:gdLst>
              <a:gd name="connsiteX0" fmla="*/ 0 w 7038976"/>
              <a:gd name="connsiteY0" fmla="*/ 0 h 2619375"/>
              <a:gd name="connsiteX1" fmla="*/ 7038976 w 7038976"/>
              <a:gd name="connsiteY1" fmla="*/ 0 h 2619375"/>
              <a:gd name="connsiteX2" fmla="*/ 7038976 w 7038976"/>
              <a:gd name="connsiteY2" fmla="*/ 2619375 h 2619375"/>
              <a:gd name="connsiteX3" fmla="*/ 0 w 7038976"/>
              <a:gd name="connsiteY3" fmla="*/ 2619375 h 2619375"/>
            </a:gdLst>
            <a:ahLst/>
            <a:cxnLst>
              <a:cxn ang="0">
                <a:pos x="connsiteX0" y="connsiteY0"/>
              </a:cxn>
              <a:cxn ang="0">
                <a:pos x="connsiteX1" y="connsiteY1"/>
              </a:cxn>
              <a:cxn ang="0">
                <a:pos x="connsiteX2" y="connsiteY2"/>
              </a:cxn>
              <a:cxn ang="0">
                <a:pos x="connsiteX3" y="connsiteY3"/>
              </a:cxn>
            </a:cxnLst>
            <a:rect l="l" t="t" r="r" b="b"/>
            <a:pathLst>
              <a:path w="7038976" h="2619375">
                <a:moveTo>
                  <a:pt x="0" y="0"/>
                </a:moveTo>
                <a:lnTo>
                  <a:pt x="7038976" y="0"/>
                </a:lnTo>
                <a:lnTo>
                  <a:pt x="7038976" y="2619375"/>
                </a:lnTo>
                <a:lnTo>
                  <a:pt x="0" y="2619375"/>
                </a:lnTo>
                <a:close/>
              </a:path>
            </a:pathLst>
          </a:custGeom>
          <a:solidFill>
            <a:schemeClr val="bg1">
              <a:lumMod val="65000"/>
            </a:schemeClr>
          </a:solidFill>
        </p:spPr>
        <p:txBody>
          <a:bodyPr wrap="square">
            <a:noAutofit/>
          </a:bodyPr>
          <a:lstStyle/>
          <a:p>
            <a:pPr lvl="0"/>
            <a:endParaRPr lang="en-US" noProof="0" dirty="0"/>
          </a:p>
        </p:txBody>
      </p:sp>
      <p:sp>
        <p:nvSpPr>
          <p:cNvPr id="11" name="Picture Placeholder 10"/>
          <p:cNvSpPr>
            <a:spLocks noGrp="1"/>
          </p:cNvSpPr>
          <p:nvPr>
            <p:ph type="pic" sz="quarter" idx="11"/>
          </p:nvPr>
        </p:nvSpPr>
        <p:spPr>
          <a:xfrm>
            <a:off x="8743949" y="-1"/>
            <a:ext cx="3448050" cy="6858000"/>
          </a:xfrm>
          <a:custGeom>
            <a:avLst/>
            <a:gdLst>
              <a:gd name="connsiteX0" fmla="*/ 0 w 3448050"/>
              <a:gd name="connsiteY0" fmla="*/ 0 h 6858000"/>
              <a:gd name="connsiteX1" fmla="*/ 3448050 w 3448050"/>
              <a:gd name="connsiteY1" fmla="*/ 0 h 6858000"/>
              <a:gd name="connsiteX2" fmla="*/ 3448050 w 3448050"/>
              <a:gd name="connsiteY2" fmla="*/ 6858000 h 6858000"/>
              <a:gd name="connsiteX3" fmla="*/ 0 w 344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48050" h="6858000">
                <a:moveTo>
                  <a:pt x="0" y="0"/>
                </a:moveTo>
                <a:lnTo>
                  <a:pt x="3448050" y="0"/>
                </a:lnTo>
                <a:lnTo>
                  <a:pt x="3448050" y="6858000"/>
                </a:lnTo>
                <a:lnTo>
                  <a:pt x="0" y="68580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2086051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38200" y="819150"/>
            <a:ext cx="3524250" cy="5276850"/>
          </a:xfrm>
          <a:custGeom>
            <a:avLst/>
            <a:gdLst>
              <a:gd name="connsiteX0" fmla="*/ 0 w 3524250"/>
              <a:gd name="connsiteY0" fmla="*/ 0 h 5276850"/>
              <a:gd name="connsiteX1" fmla="*/ 3524250 w 3524250"/>
              <a:gd name="connsiteY1" fmla="*/ 0 h 5276850"/>
              <a:gd name="connsiteX2" fmla="*/ 3524250 w 3524250"/>
              <a:gd name="connsiteY2" fmla="*/ 5276850 h 5276850"/>
              <a:gd name="connsiteX3" fmla="*/ 0 w 3524250"/>
              <a:gd name="connsiteY3" fmla="*/ 5276850 h 5276850"/>
            </a:gdLst>
            <a:ahLst/>
            <a:cxnLst>
              <a:cxn ang="0">
                <a:pos x="connsiteX0" y="connsiteY0"/>
              </a:cxn>
              <a:cxn ang="0">
                <a:pos x="connsiteX1" y="connsiteY1"/>
              </a:cxn>
              <a:cxn ang="0">
                <a:pos x="connsiteX2" y="connsiteY2"/>
              </a:cxn>
              <a:cxn ang="0">
                <a:pos x="connsiteX3" y="connsiteY3"/>
              </a:cxn>
            </a:cxnLst>
            <a:rect l="l" t="t" r="r" b="b"/>
            <a:pathLst>
              <a:path w="3524250" h="5276850">
                <a:moveTo>
                  <a:pt x="0" y="0"/>
                </a:moveTo>
                <a:lnTo>
                  <a:pt x="3524250" y="0"/>
                </a:lnTo>
                <a:lnTo>
                  <a:pt x="3524250" y="5276850"/>
                </a:lnTo>
                <a:lnTo>
                  <a:pt x="0" y="527685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2565899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182A3-186C-2BD4-586F-E914C98C4F16}"/>
              </a:ext>
            </a:extLst>
          </p:cNvPr>
          <p:cNvSpPr/>
          <p:nvPr userDrawn="1"/>
        </p:nvSpPr>
        <p:spPr>
          <a:xfrm>
            <a:off x="5181600" y="0"/>
            <a:ext cx="7010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9" name="Picture Placeholder 8"/>
          <p:cNvSpPr>
            <a:spLocks noGrp="1"/>
          </p:cNvSpPr>
          <p:nvPr>
            <p:ph type="pic" sz="quarter" idx="10"/>
          </p:nvPr>
        </p:nvSpPr>
        <p:spPr>
          <a:xfrm>
            <a:off x="761999" y="838200"/>
            <a:ext cx="2590800" cy="5314950"/>
          </a:xfrm>
          <a:custGeom>
            <a:avLst/>
            <a:gdLst>
              <a:gd name="connsiteX0" fmla="*/ 0 w 2590800"/>
              <a:gd name="connsiteY0" fmla="*/ 0 h 5314950"/>
              <a:gd name="connsiteX1" fmla="*/ 2590800 w 2590800"/>
              <a:gd name="connsiteY1" fmla="*/ 0 h 5314950"/>
              <a:gd name="connsiteX2" fmla="*/ 2590800 w 2590800"/>
              <a:gd name="connsiteY2" fmla="*/ 5314950 h 5314950"/>
              <a:gd name="connsiteX3" fmla="*/ 0 w 2590800"/>
              <a:gd name="connsiteY3" fmla="*/ 5314950 h 5314950"/>
            </a:gdLst>
            <a:ahLst/>
            <a:cxnLst>
              <a:cxn ang="0">
                <a:pos x="connsiteX0" y="connsiteY0"/>
              </a:cxn>
              <a:cxn ang="0">
                <a:pos x="connsiteX1" y="connsiteY1"/>
              </a:cxn>
              <a:cxn ang="0">
                <a:pos x="connsiteX2" y="connsiteY2"/>
              </a:cxn>
              <a:cxn ang="0">
                <a:pos x="connsiteX3" y="connsiteY3"/>
              </a:cxn>
            </a:cxnLst>
            <a:rect l="l" t="t" r="r" b="b"/>
            <a:pathLst>
              <a:path w="2590800" h="5314950">
                <a:moveTo>
                  <a:pt x="0" y="0"/>
                </a:moveTo>
                <a:lnTo>
                  <a:pt x="2590800" y="0"/>
                </a:lnTo>
                <a:lnTo>
                  <a:pt x="2590800" y="5314950"/>
                </a:lnTo>
                <a:lnTo>
                  <a:pt x="0" y="5314950"/>
                </a:lnTo>
                <a:close/>
              </a:path>
            </a:pathLst>
          </a:custGeom>
          <a:solidFill>
            <a:schemeClr val="bg1">
              <a:lumMod val="65000"/>
            </a:schemeClr>
          </a:solidFill>
        </p:spPr>
        <p:txBody>
          <a:bodyPr wrap="square">
            <a:noAutofit/>
          </a:bodyPr>
          <a:lstStyle/>
          <a:p>
            <a:pPr lvl="0"/>
            <a:endParaRPr lang="en-US" noProof="0" dirty="0"/>
          </a:p>
        </p:txBody>
      </p:sp>
      <p:sp>
        <p:nvSpPr>
          <p:cNvPr id="12" name="Picture Placeholder 11"/>
          <p:cNvSpPr>
            <a:spLocks noGrp="1"/>
          </p:cNvSpPr>
          <p:nvPr>
            <p:ph type="pic" sz="quarter" idx="11"/>
          </p:nvPr>
        </p:nvSpPr>
        <p:spPr>
          <a:xfrm>
            <a:off x="3505200" y="838199"/>
            <a:ext cx="2590800" cy="5314950"/>
          </a:xfrm>
          <a:custGeom>
            <a:avLst/>
            <a:gdLst>
              <a:gd name="connsiteX0" fmla="*/ 0 w 2590800"/>
              <a:gd name="connsiteY0" fmla="*/ 0 h 5314950"/>
              <a:gd name="connsiteX1" fmla="*/ 2590800 w 2590800"/>
              <a:gd name="connsiteY1" fmla="*/ 0 h 5314950"/>
              <a:gd name="connsiteX2" fmla="*/ 2590800 w 2590800"/>
              <a:gd name="connsiteY2" fmla="*/ 5314950 h 5314950"/>
              <a:gd name="connsiteX3" fmla="*/ 0 w 2590800"/>
              <a:gd name="connsiteY3" fmla="*/ 5314950 h 5314950"/>
            </a:gdLst>
            <a:ahLst/>
            <a:cxnLst>
              <a:cxn ang="0">
                <a:pos x="connsiteX0" y="connsiteY0"/>
              </a:cxn>
              <a:cxn ang="0">
                <a:pos x="connsiteX1" y="connsiteY1"/>
              </a:cxn>
              <a:cxn ang="0">
                <a:pos x="connsiteX2" y="connsiteY2"/>
              </a:cxn>
              <a:cxn ang="0">
                <a:pos x="connsiteX3" y="connsiteY3"/>
              </a:cxn>
            </a:cxnLst>
            <a:rect l="l" t="t" r="r" b="b"/>
            <a:pathLst>
              <a:path w="2590800" h="5314950">
                <a:moveTo>
                  <a:pt x="0" y="0"/>
                </a:moveTo>
                <a:lnTo>
                  <a:pt x="2590800" y="0"/>
                </a:lnTo>
                <a:lnTo>
                  <a:pt x="2590800" y="5314950"/>
                </a:lnTo>
                <a:lnTo>
                  <a:pt x="0" y="5314950"/>
                </a:lnTo>
                <a:close/>
              </a:path>
            </a:pathLst>
          </a:custGeom>
          <a:solidFill>
            <a:schemeClr val="bg1">
              <a:lumMod val="65000"/>
            </a:schemeClr>
          </a:solidFill>
        </p:spPr>
        <p:txBody>
          <a:bodyPr wrap="square">
            <a:noAutofit/>
          </a:bodyPr>
          <a:lstStyle/>
          <a:p>
            <a:pPr lvl="0"/>
            <a:endParaRPr lang="en-US" noProof="0" dirty="0"/>
          </a:p>
        </p:txBody>
      </p:sp>
      <p:sp>
        <p:nvSpPr>
          <p:cNvPr id="15" name="Picture Placeholder 14"/>
          <p:cNvSpPr>
            <a:spLocks noGrp="1"/>
          </p:cNvSpPr>
          <p:nvPr>
            <p:ph type="pic" sz="quarter" idx="12"/>
          </p:nvPr>
        </p:nvSpPr>
        <p:spPr>
          <a:xfrm>
            <a:off x="6248400" y="838200"/>
            <a:ext cx="5086350" cy="2590800"/>
          </a:xfrm>
          <a:custGeom>
            <a:avLst/>
            <a:gdLst>
              <a:gd name="connsiteX0" fmla="*/ 0 w 5086350"/>
              <a:gd name="connsiteY0" fmla="*/ 0 h 2590800"/>
              <a:gd name="connsiteX1" fmla="*/ 5086350 w 5086350"/>
              <a:gd name="connsiteY1" fmla="*/ 0 h 2590800"/>
              <a:gd name="connsiteX2" fmla="*/ 5086350 w 5086350"/>
              <a:gd name="connsiteY2" fmla="*/ 2590800 h 2590800"/>
              <a:gd name="connsiteX3" fmla="*/ 0 w 50863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5086350" h="2590800">
                <a:moveTo>
                  <a:pt x="0" y="0"/>
                </a:moveTo>
                <a:lnTo>
                  <a:pt x="5086350" y="0"/>
                </a:lnTo>
                <a:lnTo>
                  <a:pt x="5086350" y="2590800"/>
                </a:lnTo>
                <a:lnTo>
                  <a:pt x="0" y="2590800"/>
                </a:lnTo>
                <a:close/>
              </a:path>
            </a:pathLst>
          </a:custGeom>
          <a:solidFill>
            <a:schemeClr val="bg1">
              <a:lumMod val="65000"/>
            </a:schemeClr>
          </a:solidFill>
        </p:spPr>
        <p:txBody>
          <a:bodyPr wrap="square">
            <a:noAutofit/>
          </a:bodyPr>
          <a:lstStyle/>
          <a:p>
            <a:pPr lvl="0"/>
            <a:endParaRPr lang="en-US" noProof="0" dirty="0"/>
          </a:p>
        </p:txBody>
      </p:sp>
      <p:sp>
        <p:nvSpPr>
          <p:cNvPr id="18" name="Picture Placeholder 17"/>
          <p:cNvSpPr>
            <a:spLocks noGrp="1"/>
          </p:cNvSpPr>
          <p:nvPr>
            <p:ph type="pic" sz="quarter" idx="13"/>
          </p:nvPr>
        </p:nvSpPr>
        <p:spPr>
          <a:xfrm>
            <a:off x="6248399" y="3562349"/>
            <a:ext cx="5086350" cy="2590800"/>
          </a:xfrm>
          <a:custGeom>
            <a:avLst/>
            <a:gdLst>
              <a:gd name="connsiteX0" fmla="*/ 0 w 5086350"/>
              <a:gd name="connsiteY0" fmla="*/ 0 h 2590800"/>
              <a:gd name="connsiteX1" fmla="*/ 5086350 w 5086350"/>
              <a:gd name="connsiteY1" fmla="*/ 0 h 2590800"/>
              <a:gd name="connsiteX2" fmla="*/ 5086350 w 5086350"/>
              <a:gd name="connsiteY2" fmla="*/ 2590800 h 2590800"/>
              <a:gd name="connsiteX3" fmla="*/ 0 w 50863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5086350" h="2590800">
                <a:moveTo>
                  <a:pt x="0" y="0"/>
                </a:moveTo>
                <a:lnTo>
                  <a:pt x="5086350" y="0"/>
                </a:lnTo>
                <a:lnTo>
                  <a:pt x="5086350" y="2590800"/>
                </a:lnTo>
                <a:lnTo>
                  <a:pt x="0" y="25908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4089553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A552CF-533A-2A6E-4876-BB286735220A}"/>
              </a:ext>
            </a:extLst>
          </p:cNvPr>
          <p:cNvSpPr/>
          <p:nvPr userDrawn="1"/>
        </p:nvSpPr>
        <p:spPr>
          <a:xfrm>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882987" y="931333"/>
            <a:ext cx="3219299" cy="4995333"/>
          </a:xfrm>
          <a:custGeom>
            <a:avLst/>
            <a:gdLst>
              <a:gd name="connsiteX0" fmla="*/ 0 w 3219299"/>
              <a:gd name="connsiteY0" fmla="*/ 0 h 4995333"/>
              <a:gd name="connsiteX1" fmla="*/ 3219299 w 3219299"/>
              <a:gd name="connsiteY1" fmla="*/ 0 h 4995333"/>
              <a:gd name="connsiteX2" fmla="*/ 3219299 w 3219299"/>
              <a:gd name="connsiteY2" fmla="*/ 4995333 h 4995333"/>
              <a:gd name="connsiteX3" fmla="*/ 0 w 3219299"/>
              <a:gd name="connsiteY3" fmla="*/ 4995333 h 4995333"/>
            </a:gdLst>
            <a:ahLst/>
            <a:cxnLst>
              <a:cxn ang="0">
                <a:pos x="connsiteX0" y="connsiteY0"/>
              </a:cxn>
              <a:cxn ang="0">
                <a:pos x="connsiteX1" y="connsiteY1"/>
              </a:cxn>
              <a:cxn ang="0">
                <a:pos x="connsiteX2" y="connsiteY2"/>
              </a:cxn>
              <a:cxn ang="0">
                <a:pos x="connsiteX3" y="connsiteY3"/>
              </a:cxn>
            </a:cxnLst>
            <a:rect l="l" t="t" r="r" b="b"/>
            <a:pathLst>
              <a:path w="3219299" h="4995333">
                <a:moveTo>
                  <a:pt x="0" y="0"/>
                </a:moveTo>
                <a:lnTo>
                  <a:pt x="3219299" y="0"/>
                </a:lnTo>
                <a:lnTo>
                  <a:pt x="3219299" y="4995333"/>
                </a:lnTo>
                <a:lnTo>
                  <a:pt x="0" y="4995333"/>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3454725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822AD6-AFCA-1CBF-F8AC-057C5C19D05A}"/>
              </a:ext>
            </a:extLst>
          </p:cNvPr>
          <p:cNvSpPr/>
          <p:nvPr userDrawn="1"/>
        </p:nvSpPr>
        <p:spPr>
          <a:xfrm>
            <a:off x="857250" y="0"/>
            <a:ext cx="8763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7181904" y="1496211"/>
            <a:ext cx="4071181" cy="2419445"/>
          </a:xfrm>
          <a:custGeom>
            <a:avLst/>
            <a:gdLst>
              <a:gd name="connsiteX0" fmla="*/ 0 w 4071181"/>
              <a:gd name="connsiteY0" fmla="*/ 0 h 2419445"/>
              <a:gd name="connsiteX1" fmla="*/ 4071181 w 4071181"/>
              <a:gd name="connsiteY1" fmla="*/ 0 h 2419445"/>
              <a:gd name="connsiteX2" fmla="*/ 4071181 w 4071181"/>
              <a:gd name="connsiteY2" fmla="*/ 2419445 h 2419445"/>
              <a:gd name="connsiteX3" fmla="*/ 0 w 4071181"/>
              <a:gd name="connsiteY3" fmla="*/ 2419445 h 2419445"/>
            </a:gdLst>
            <a:ahLst/>
            <a:cxnLst>
              <a:cxn ang="0">
                <a:pos x="connsiteX0" y="connsiteY0"/>
              </a:cxn>
              <a:cxn ang="0">
                <a:pos x="connsiteX1" y="connsiteY1"/>
              </a:cxn>
              <a:cxn ang="0">
                <a:pos x="connsiteX2" y="connsiteY2"/>
              </a:cxn>
              <a:cxn ang="0">
                <a:pos x="connsiteX3" y="connsiteY3"/>
              </a:cxn>
            </a:cxnLst>
            <a:rect l="l" t="t" r="r" b="b"/>
            <a:pathLst>
              <a:path w="4071181" h="2419445">
                <a:moveTo>
                  <a:pt x="0" y="0"/>
                </a:moveTo>
                <a:lnTo>
                  <a:pt x="4071181" y="0"/>
                </a:lnTo>
                <a:lnTo>
                  <a:pt x="4071181" y="2419445"/>
                </a:lnTo>
                <a:lnTo>
                  <a:pt x="0" y="2419445"/>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2617829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528FC6-E48B-F6CB-1D98-CDA395618369}"/>
              </a:ext>
            </a:extLst>
          </p:cNvPr>
          <p:cNvSpPr/>
          <p:nvPr userDrawn="1"/>
        </p:nvSpPr>
        <p:spPr>
          <a:xfrm>
            <a:off x="0" y="0"/>
            <a:ext cx="34861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1641322" y="959089"/>
            <a:ext cx="2365296" cy="4962889"/>
          </a:xfrm>
          <a:custGeom>
            <a:avLst/>
            <a:gdLst>
              <a:gd name="connsiteX0" fmla="*/ 0 w 2365296"/>
              <a:gd name="connsiteY0" fmla="*/ 0 h 4962889"/>
              <a:gd name="connsiteX1" fmla="*/ 2365296 w 2365296"/>
              <a:gd name="connsiteY1" fmla="*/ 0 h 4962889"/>
              <a:gd name="connsiteX2" fmla="*/ 2365296 w 2365296"/>
              <a:gd name="connsiteY2" fmla="*/ 4962889 h 4962889"/>
              <a:gd name="connsiteX3" fmla="*/ 0 w 2365296"/>
              <a:gd name="connsiteY3" fmla="*/ 4962889 h 4962889"/>
            </a:gdLst>
            <a:ahLst/>
            <a:cxnLst>
              <a:cxn ang="0">
                <a:pos x="connsiteX0" y="connsiteY0"/>
              </a:cxn>
              <a:cxn ang="0">
                <a:pos x="connsiteX1" y="connsiteY1"/>
              </a:cxn>
              <a:cxn ang="0">
                <a:pos x="connsiteX2" y="connsiteY2"/>
              </a:cxn>
              <a:cxn ang="0">
                <a:pos x="connsiteX3" y="connsiteY3"/>
              </a:cxn>
            </a:cxnLst>
            <a:rect l="l" t="t" r="r" b="b"/>
            <a:pathLst>
              <a:path w="2365296" h="4962889">
                <a:moveTo>
                  <a:pt x="0" y="0"/>
                </a:moveTo>
                <a:lnTo>
                  <a:pt x="2365296" y="0"/>
                </a:lnTo>
                <a:lnTo>
                  <a:pt x="2365296" y="4962889"/>
                </a:lnTo>
                <a:lnTo>
                  <a:pt x="0" y="4962889"/>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4275846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AECE17-83D7-2A14-491F-A33399DC2352}"/>
              </a:ext>
            </a:extLst>
          </p:cNvPr>
          <p:cNvSpPr/>
          <p:nvPr userDrawn="1"/>
        </p:nvSpPr>
        <p:spPr>
          <a:xfrm>
            <a:off x="4362450" y="0"/>
            <a:ext cx="78295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876299" y="1142999"/>
            <a:ext cx="5219700" cy="4572000"/>
          </a:xfrm>
          <a:custGeom>
            <a:avLst/>
            <a:gdLst>
              <a:gd name="connsiteX0" fmla="*/ 0 w 5219700"/>
              <a:gd name="connsiteY0" fmla="*/ 0 h 4572000"/>
              <a:gd name="connsiteX1" fmla="*/ 5219700 w 5219700"/>
              <a:gd name="connsiteY1" fmla="*/ 0 h 4572000"/>
              <a:gd name="connsiteX2" fmla="*/ 5219700 w 5219700"/>
              <a:gd name="connsiteY2" fmla="*/ 4572000 h 4572000"/>
              <a:gd name="connsiteX3" fmla="*/ 0 w 52197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5219700" h="4572000">
                <a:moveTo>
                  <a:pt x="0" y="0"/>
                </a:moveTo>
                <a:lnTo>
                  <a:pt x="5219700" y="0"/>
                </a:lnTo>
                <a:lnTo>
                  <a:pt x="5219700" y="4572000"/>
                </a:lnTo>
                <a:lnTo>
                  <a:pt x="0" y="45720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1485073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9580C3-DD89-3ACA-516C-2BCFE991587C}"/>
              </a:ext>
            </a:extLst>
          </p:cNvPr>
          <p:cNvSpPr/>
          <p:nvPr userDrawn="1"/>
        </p:nvSpPr>
        <p:spPr>
          <a:xfrm>
            <a:off x="0" y="3429000"/>
            <a:ext cx="12192000" cy="3449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876300" y="800100"/>
            <a:ext cx="3448050" cy="6057900"/>
          </a:xfrm>
          <a:custGeom>
            <a:avLst/>
            <a:gdLst>
              <a:gd name="connsiteX0" fmla="*/ 0 w 3448050"/>
              <a:gd name="connsiteY0" fmla="*/ 0 h 6057900"/>
              <a:gd name="connsiteX1" fmla="*/ 3448050 w 3448050"/>
              <a:gd name="connsiteY1" fmla="*/ 0 h 6057900"/>
              <a:gd name="connsiteX2" fmla="*/ 3448050 w 3448050"/>
              <a:gd name="connsiteY2" fmla="*/ 6057900 h 6057900"/>
              <a:gd name="connsiteX3" fmla="*/ 0 w 3448050"/>
              <a:gd name="connsiteY3" fmla="*/ 6057900 h 6057900"/>
            </a:gdLst>
            <a:ahLst/>
            <a:cxnLst>
              <a:cxn ang="0">
                <a:pos x="connsiteX0" y="connsiteY0"/>
              </a:cxn>
              <a:cxn ang="0">
                <a:pos x="connsiteX1" y="connsiteY1"/>
              </a:cxn>
              <a:cxn ang="0">
                <a:pos x="connsiteX2" y="connsiteY2"/>
              </a:cxn>
              <a:cxn ang="0">
                <a:pos x="connsiteX3" y="connsiteY3"/>
              </a:cxn>
            </a:cxnLst>
            <a:rect l="l" t="t" r="r" b="b"/>
            <a:pathLst>
              <a:path w="3448050" h="6057900">
                <a:moveTo>
                  <a:pt x="0" y="0"/>
                </a:moveTo>
                <a:lnTo>
                  <a:pt x="3448050" y="0"/>
                </a:lnTo>
                <a:lnTo>
                  <a:pt x="3448050" y="6057900"/>
                </a:lnTo>
                <a:lnTo>
                  <a:pt x="0" y="60579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2933398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76300" y="838199"/>
            <a:ext cx="4362450" cy="6019800"/>
          </a:xfrm>
          <a:custGeom>
            <a:avLst/>
            <a:gdLst>
              <a:gd name="connsiteX0" fmla="*/ 0 w 4362450"/>
              <a:gd name="connsiteY0" fmla="*/ 0 h 6019800"/>
              <a:gd name="connsiteX1" fmla="*/ 4362450 w 4362450"/>
              <a:gd name="connsiteY1" fmla="*/ 0 h 6019800"/>
              <a:gd name="connsiteX2" fmla="*/ 4362450 w 4362450"/>
              <a:gd name="connsiteY2" fmla="*/ 6019800 h 6019800"/>
              <a:gd name="connsiteX3" fmla="*/ 0 w 4362450"/>
              <a:gd name="connsiteY3" fmla="*/ 6019800 h 6019800"/>
            </a:gdLst>
            <a:ahLst/>
            <a:cxnLst>
              <a:cxn ang="0">
                <a:pos x="connsiteX0" y="connsiteY0"/>
              </a:cxn>
              <a:cxn ang="0">
                <a:pos x="connsiteX1" y="connsiteY1"/>
              </a:cxn>
              <a:cxn ang="0">
                <a:pos x="connsiteX2" y="connsiteY2"/>
              </a:cxn>
              <a:cxn ang="0">
                <a:pos x="connsiteX3" y="connsiteY3"/>
              </a:cxn>
            </a:cxnLst>
            <a:rect l="l" t="t" r="r" b="b"/>
            <a:pathLst>
              <a:path w="4362450" h="6019800">
                <a:moveTo>
                  <a:pt x="0" y="0"/>
                </a:moveTo>
                <a:lnTo>
                  <a:pt x="4362450" y="0"/>
                </a:lnTo>
                <a:lnTo>
                  <a:pt x="4362450" y="6019800"/>
                </a:lnTo>
                <a:lnTo>
                  <a:pt x="0" y="60198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4069017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76300" y="838199"/>
            <a:ext cx="4362450" cy="6019800"/>
          </a:xfrm>
          <a:custGeom>
            <a:avLst/>
            <a:gdLst>
              <a:gd name="connsiteX0" fmla="*/ 0 w 4362450"/>
              <a:gd name="connsiteY0" fmla="*/ 0 h 6019800"/>
              <a:gd name="connsiteX1" fmla="*/ 4362450 w 4362450"/>
              <a:gd name="connsiteY1" fmla="*/ 0 h 6019800"/>
              <a:gd name="connsiteX2" fmla="*/ 4362450 w 4362450"/>
              <a:gd name="connsiteY2" fmla="*/ 6019800 h 6019800"/>
              <a:gd name="connsiteX3" fmla="*/ 0 w 4362450"/>
              <a:gd name="connsiteY3" fmla="*/ 6019800 h 6019800"/>
            </a:gdLst>
            <a:ahLst/>
            <a:cxnLst>
              <a:cxn ang="0">
                <a:pos x="connsiteX0" y="connsiteY0"/>
              </a:cxn>
              <a:cxn ang="0">
                <a:pos x="connsiteX1" y="connsiteY1"/>
              </a:cxn>
              <a:cxn ang="0">
                <a:pos x="connsiteX2" y="connsiteY2"/>
              </a:cxn>
              <a:cxn ang="0">
                <a:pos x="connsiteX3" y="connsiteY3"/>
              </a:cxn>
            </a:cxnLst>
            <a:rect l="l" t="t" r="r" b="b"/>
            <a:pathLst>
              <a:path w="4362450" h="6019800">
                <a:moveTo>
                  <a:pt x="0" y="0"/>
                </a:moveTo>
                <a:lnTo>
                  <a:pt x="4362450" y="0"/>
                </a:lnTo>
                <a:lnTo>
                  <a:pt x="4362450" y="6019800"/>
                </a:lnTo>
                <a:lnTo>
                  <a:pt x="0" y="60198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1368993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CBBD84-1DF7-B41B-1D8B-DB7F06D14663}"/>
              </a:ext>
            </a:extLst>
          </p:cNvPr>
          <p:cNvSpPr/>
          <p:nvPr userDrawn="1"/>
        </p:nvSpPr>
        <p:spPr>
          <a:xfrm>
            <a:off x="0" y="0"/>
            <a:ext cx="2647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857250" y="1209674"/>
            <a:ext cx="3543300" cy="4438650"/>
          </a:xfrm>
          <a:custGeom>
            <a:avLst/>
            <a:gdLst>
              <a:gd name="connsiteX0" fmla="*/ 0 w 3543300"/>
              <a:gd name="connsiteY0" fmla="*/ 0 h 4438650"/>
              <a:gd name="connsiteX1" fmla="*/ 3543300 w 3543300"/>
              <a:gd name="connsiteY1" fmla="*/ 0 h 4438650"/>
              <a:gd name="connsiteX2" fmla="*/ 3543300 w 3543300"/>
              <a:gd name="connsiteY2" fmla="*/ 4438650 h 4438650"/>
              <a:gd name="connsiteX3" fmla="*/ 0 w 3543300"/>
              <a:gd name="connsiteY3" fmla="*/ 4438650 h 4438650"/>
            </a:gdLst>
            <a:ahLst/>
            <a:cxnLst>
              <a:cxn ang="0">
                <a:pos x="connsiteX0" y="connsiteY0"/>
              </a:cxn>
              <a:cxn ang="0">
                <a:pos x="connsiteX1" y="connsiteY1"/>
              </a:cxn>
              <a:cxn ang="0">
                <a:pos x="connsiteX2" y="connsiteY2"/>
              </a:cxn>
              <a:cxn ang="0">
                <a:pos x="connsiteX3" y="connsiteY3"/>
              </a:cxn>
            </a:cxnLst>
            <a:rect l="l" t="t" r="r" b="b"/>
            <a:pathLst>
              <a:path w="3543300" h="4438650">
                <a:moveTo>
                  <a:pt x="0" y="0"/>
                </a:moveTo>
                <a:lnTo>
                  <a:pt x="3543300" y="0"/>
                </a:lnTo>
                <a:lnTo>
                  <a:pt x="3543300" y="4438650"/>
                </a:lnTo>
                <a:lnTo>
                  <a:pt x="0" y="443865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2990412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D4B543-C433-7A31-5C9F-7B6F584A2327}"/>
              </a:ext>
            </a:extLst>
          </p:cNvPr>
          <p:cNvSpPr/>
          <p:nvPr userDrawn="1"/>
        </p:nvSpPr>
        <p:spPr>
          <a:xfrm>
            <a:off x="3505200" y="4257675"/>
            <a:ext cx="8686800" cy="260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838200" y="838199"/>
            <a:ext cx="4381500" cy="5200650"/>
          </a:xfrm>
          <a:custGeom>
            <a:avLst/>
            <a:gdLst>
              <a:gd name="connsiteX0" fmla="*/ 0 w 4381500"/>
              <a:gd name="connsiteY0" fmla="*/ 0 h 5200650"/>
              <a:gd name="connsiteX1" fmla="*/ 4381500 w 4381500"/>
              <a:gd name="connsiteY1" fmla="*/ 0 h 5200650"/>
              <a:gd name="connsiteX2" fmla="*/ 4381500 w 4381500"/>
              <a:gd name="connsiteY2" fmla="*/ 5200650 h 5200650"/>
              <a:gd name="connsiteX3" fmla="*/ 0 w 4381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4381500" h="5200650">
                <a:moveTo>
                  <a:pt x="0" y="0"/>
                </a:moveTo>
                <a:lnTo>
                  <a:pt x="4381500" y="0"/>
                </a:lnTo>
                <a:lnTo>
                  <a:pt x="4381500" y="5200650"/>
                </a:lnTo>
                <a:lnTo>
                  <a:pt x="0" y="520065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1898362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3E7D0B-7600-A7FD-F462-FDF765A1E4A8}"/>
              </a:ext>
            </a:extLst>
          </p:cNvPr>
          <p:cNvSpPr/>
          <p:nvPr userDrawn="1"/>
        </p:nvSpPr>
        <p:spPr>
          <a:xfrm>
            <a:off x="0" y="0"/>
            <a:ext cx="26479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857250" y="1209674"/>
            <a:ext cx="3543300" cy="4438650"/>
          </a:xfrm>
          <a:custGeom>
            <a:avLst/>
            <a:gdLst>
              <a:gd name="connsiteX0" fmla="*/ 0 w 3543300"/>
              <a:gd name="connsiteY0" fmla="*/ 0 h 4438650"/>
              <a:gd name="connsiteX1" fmla="*/ 3543300 w 3543300"/>
              <a:gd name="connsiteY1" fmla="*/ 0 h 4438650"/>
              <a:gd name="connsiteX2" fmla="*/ 3543300 w 3543300"/>
              <a:gd name="connsiteY2" fmla="*/ 4438650 h 4438650"/>
              <a:gd name="connsiteX3" fmla="*/ 0 w 3543300"/>
              <a:gd name="connsiteY3" fmla="*/ 4438650 h 4438650"/>
            </a:gdLst>
            <a:ahLst/>
            <a:cxnLst>
              <a:cxn ang="0">
                <a:pos x="connsiteX0" y="connsiteY0"/>
              </a:cxn>
              <a:cxn ang="0">
                <a:pos x="connsiteX1" y="connsiteY1"/>
              </a:cxn>
              <a:cxn ang="0">
                <a:pos x="connsiteX2" y="connsiteY2"/>
              </a:cxn>
              <a:cxn ang="0">
                <a:pos x="connsiteX3" y="connsiteY3"/>
              </a:cxn>
            </a:cxnLst>
            <a:rect l="l" t="t" r="r" b="b"/>
            <a:pathLst>
              <a:path w="3543300" h="4438650">
                <a:moveTo>
                  <a:pt x="0" y="0"/>
                </a:moveTo>
                <a:lnTo>
                  <a:pt x="3543300" y="0"/>
                </a:lnTo>
                <a:lnTo>
                  <a:pt x="3543300" y="4438650"/>
                </a:lnTo>
                <a:lnTo>
                  <a:pt x="0" y="443865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1522114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EC4700-FA1A-6D33-EC15-2B6DD81720FE}"/>
              </a:ext>
            </a:extLst>
          </p:cNvPr>
          <p:cNvSpPr/>
          <p:nvPr userDrawn="1"/>
        </p:nvSpPr>
        <p:spPr>
          <a:xfrm>
            <a:off x="6915150" y="0"/>
            <a:ext cx="52768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7896224" y="779146"/>
            <a:ext cx="3476625" cy="6078854"/>
          </a:xfrm>
          <a:custGeom>
            <a:avLst/>
            <a:gdLst>
              <a:gd name="connsiteX0" fmla="*/ 0 w 3476625"/>
              <a:gd name="connsiteY0" fmla="*/ 0 h 6078854"/>
              <a:gd name="connsiteX1" fmla="*/ 3476625 w 3476625"/>
              <a:gd name="connsiteY1" fmla="*/ 0 h 6078854"/>
              <a:gd name="connsiteX2" fmla="*/ 3476625 w 3476625"/>
              <a:gd name="connsiteY2" fmla="*/ 6078854 h 6078854"/>
              <a:gd name="connsiteX3" fmla="*/ 0 w 3476625"/>
              <a:gd name="connsiteY3" fmla="*/ 6078854 h 6078854"/>
            </a:gdLst>
            <a:ahLst/>
            <a:cxnLst>
              <a:cxn ang="0">
                <a:pos x="connsiteX0" y="connsiteY0"/>
              </a:cxn>
              <a:cxn ang="0">
                <a:pos x="connsiteX1" y="connsiteY1"/>
              </a:cxn>
              <a:cxn ang="0">
                <a:pos x="connsiteX2" y="connsiteY2"/>
              </a:cxn>
              <a:cxn ang="0">
                <a:pos x="connsiteX3" y="connsiteY3"/>
              </a:cxn>
            </a:cxnLst>
            <a:rect l="l" t="t" r="r" b="b"/>
            <a:pathLst>
              <a:path w="3476625" h="6078854">
                <a:moveTo>
                  <a:pt x="0" y="0"/>
                </a:moveTo>
                <a:lnTo>
                  <a:pt x="3476625" y="0"/>
                </a:lnTo>
                <a:lnTo>
                  <a:pt x="3476625" y="6078854"/>
                </a:lnTo>
                <a:lnTo>
                  <a:pt x="0" y="6078854"/>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3093657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D44C39-1872-21D0-D686-ED304875D76C}"/>
              </a:ext>
            </a:extLst>
          </p:cNvPr>
          <p:cNvSpPr/>
          <p:nvPr userDrawn="1"/>
        </p:nvSpPr>
        <p:spPr>
          <a:xfrm>
            <a:off x="0" y="0"/>
            <a:ext cx="3486150" cy="523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1762124" y="3428999"/>
            <a:ext cx="5248275" cy="3429000"/>
          </a:xfrm>
          <a:custGeom>
            <a:avLst/>
            <a:gdLst>
              <a:gd name="connsiteX0" fmla="*/ 0 w 5248275"/>
              <a:gd name="connsiteY0" fmla="*/ 0 h 3429000"/>
              <a:gd name="connsiteX1" fmla="*/ 5248275 w 5248275"/>
              <a:gd name="connsiteY1" fmla="*/ 0 h 3429000"/>
              <a:gd name="connsiteX2" fmla="*/ 5248275 w 5248275"/>
              <a:gd name="connsiteY2" fmla="*/ 3429000 h 3429000"/>
              <a:gd name="connsiteX3" fmla="*/ 0 w 5248275"/>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248275" h="3429000">
                <a:moveTo>
                  <a:pt x="0" y="0"/>
                </a:moveTo>
                <a:lnTo>
                  <a:pt x="5248275" y="0"/>
                </a:lnTo>
                <a:lnTo>
                  <a:pt x="5248275" y="3429000"/>
                </a:lnTo>
                <a:lnTo>
                  <a:pt x="0" y="34290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1660592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3429000"/>
            <a:ext cx="5245100" cy="3429000"/>
          </a:xfrm>
          <a:custGeom>
            <a:avLst/>
            <a:gdLst>
              <a:gd name="connsiteX0" fmla="*/ 0 w 5245100"/>
              <a:gd name="connsiteY0" fmla="*/ 0 h 3429000"/>
              <a:gd name="connsiteX1" fmla="*/ 5245100 w 5245100"/>
              <a:gd name="connsiteY1" fmla="*/ 0 h 3429000"/>
              <a:gd name="connsiteX2" fmla="*/ 5245100 w 5245100"/>
              <a:gd name="connsiteY2" fmla="*/ 3429000 h 3429000"/>
              <a:gd name="connsiteX3" fmla="*/ 0 w 52451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245100" h="3429000">
                <a:moveTo>
                  <a:pt x="0" y="0"/>
                </a:moveTo>
                <a:lnTo>
                  <a:pt x="5245100" y="0"/>
                </a:lnTo>
                <a:lnTo>
                  <a:pt x="5245100" y="3429000"/>
                </a:lnTo>
                <a:lnTo>
                  <a:pt x="0" y="34290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1932732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451745-BA9B-2205-C06B-BDE01C1AD8DA}"/>
              </a:ext>
            </a:extLst>
          </p:cNvPr>
          <p:cNvSpPr/>
          <p:nvPr userDrawn="1"/>
        </p:nvSpPr>
        <p:spPr>
          <a:xfrm>
            <a:off x="0" y="0"/>
            <a:ext cx="2705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7" name="Picture Placeholder 6"/>
          <p:cNvSpPr>
            <a:spLocks noGrp="1"/>
          </p:cNvSpPr>
          <p:nvPr>
            <p:ph type="pic" sz="quarter" idx="10"/>
          </p:nvPr>
        </p:nvSpPr>
        <p:spPr>
          <a:xfrm>
            <a:off x="838202" y="-1"/>
            <a:ext cx="3467101" cy="3307104"/>
          </a:xfrm>
          <a:custGeom>
            <a:avLst/>
            <a:gdLst>
              <a:gd name="connsiteX0" fmla="*/ 0 w 3467101"/>
              <a:gd name="connsiteY0" fmla="*/ 0 h 3307104"/>
              <a:gd name="connsiteX1" fmla="*/ 3467101 w 3467101"/>
              <a:gd name="connsiteY1" fmla="*/ 0 h 3307104"/>
              <a:gd name="connsiteX2" fmla="*/ 3467101 w 3467101"/>
              <a:gd name="connsiteY2" fmla="*/ 3307104 h 3307104"/>
              <a:gd name="connsiteX3" fmla="*/ 0 w 3467101"/>
              <a:gd name="connsiteY3" fmla="*/ 3307104 h 3307104"/>
            </a:gdLst>
            <a:ahLst/>
            <a:cxnLst>
              <a:cxn ang="0">
                <a:pos x="connsiteX0" y="connsiteY0"/>
              </a:cxn>
              <a:cxn ang="0">
                <a:pos x="connsiteX1" y="connsiteY1"/>
              </a:cxn>
              <a:cxn ang="0">
                <a:pos x="connsiteX2" y="connsiteY2"/>
              </a:cxn>
              <a:cxn ang="0">
                <a:pos x="connsiteX3" y="connsiteY3"/>
              </a:cxn>
            </a:cxnLst>
            <a:rect l="l" t="t" r="r" b="b"/>
            <a:pathLst>
              <a:path w="3467101" h="3307104">
                <a:moveTo>
                  <a:pt x="0" y="0"/>
                </a:moveTo>
                <a:lnTo>
                  <a:pt x="3467101" y="0"/>
                </a:lnTo>
                <a:lnTo>
                  <a:pt x="3467101" y="3307104"/>
                </a:lnTo>
                <a:lnTo>
                  <a:pt x="0" y="3307104"/>
                </a:lnTo>
                <a:close/>
              </a:path>
            </a:pathLst>
          </a:custGeom>
          <a:solidFill>
            <a:schemeClr val="bg1">
              <a:lumMod val="65000"/>
            </a:schemeClr>
          </a:solidFill>
        </p:spPr>
        <p:txBody>
          <a:bodyPr wrap="square">
            <a:noAutofit/>
          </a:bodyPr>
          <a:lstStyle/>
          <a:p>
            <a:pPr lvl="0"/>
            <a:endParaRPr lang="en-US" noProof="0" dirty="0"/>
          </a:p>
        </p:txBody>
      </p:sp>
      <p:sp>
        <p:nvSpPr>
          <p:cNvPr id="10" name="Picture Placeholder 9"/>
          <p:cNvSpPr>
            <a:spLocks noGrp="1"/>
          </p:cNvSpPr>
          <p:nvPr>
            <p:ph type="pic" sz="quarter" idx="11"/>
          </p:nvPr>
        </p:nvSpPr>
        <p:spPr>
          <a:xfrm>
            <a:off x="838202" y="3550895"/>
            <a:ext cx="3467101" cy="3307104"/>
          </a:xfrm>
          <a:custGeom>
            <a:avLst/>
            <a:gdLst>
              <a:gd name="connsiteX0" fmla="*/ 0 w 3467101"/>
              <a:gd name="connsiteY0" fmla="*/ 0 h 3307104"/>
              <a:gd name="connsiteX1" fmla="*/ 3467101 w 3467101"/>
              <a:gd name="connsiteY1" fmla="*/ 0 h 3307104"/>
              <a:gd name="connsiteX2" fmla="*/ 3467101 w 3467101"/>
              <a:gd name="connsiteY2" fmla="*/ 3307104 h 3307104"/>
              <a:gd name="connsiteX3" fmla="*/ 0 w 3467101"/>
              <a:gd name="connsiteY3" fmla="*/ 3307104 h 3307104"/>
            </a:gdLst>
            <a:ahLst/>
            <a:cxnLst>
              <a:cxn ang="0">
                <a:pos x="connsiteX0" y="connsiteY0"/>
              </a:cxn>
              <a:cxn ang="0">
                <a:pos x="connsiteX1" y="connsiteY1"/>
              </a:cxn>
              <a:cxn ang="0">
                <a:pos x="connsiteX2" y="connsiteY2"/>
              </a:cxn>
              <a:cxn ang="0">
                <a:pos x="connsiteX3" y="connsiteY3"/>
              </a:cxn>
            </a:cxnLst>
            <a:rect l="l" t="t" r="r" b="b"/>
            <a:pathLst>
              <a:path w="3467101" h="3307104">
                <a:moveTo>
                  <a:pt x="0" y="0"/>
                </a:moveTo>
                <a:lnTo>
                  <a:pt x="3467101" y="0"/>
                </a:lnTo>
                <a:lnTo>
                  <a:pt x="3467101" y="3307104"/>
                </a:lnTo>
                <a:lnTo>
                  <a:pt x="0" y="3307104"/>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4224898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ADEE92E-ED4D-0CF6-7833-CF0C675D3539}"/>
              </a:ext>
            </a:extLst>
          </p:cNvPr>
          <p:cNvSpPr/>
          <p:nvPr userDrawn="1"/>
        </p:nvSpPr>
        <p:spPr>
          <a:xfrm>
            <a:off x="7816850" y="0"/>
            <a:ext cx="4375150" cy="6858000"/>
          </a:xfrm>
          <a:custGeom>
            <a:avLst/>
            <a:gdLst>
              <a:gd name="connsiteX0" fmla="*/ 2345417 w 4374711"/>
              <a:gd name="connsiteY0" fmla="*/ 0 h 6857999"/>
              <a:gd name="connsiteX1" fmla="*/ 4374711 w 4374711"/>
              <a:gd name="connsiteY1" fmla="*/ 0 h 6857999"/>
              <a:gd name="connsiteX2" fmla="*/ 4374711 w 4374711"/>
              <a:gd name="connsiteY2" fmla="*/ 6857999 h 6857999"/>
              <a:gd name="connsiteX3" fmla="*/ 0 w 4374711"/>
              <a:gd name="connsiteY3" fmla="*/ 6857999 h 6857999"/>
              <a:gd name="connsiteX4" fmla="*/ 2345417 w 4374711"/>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4711" h="6857999">
                <a:moveTo>
                  <a:pt x="2345417" y="0"/>
                </a:moveTo>
                <a:lnTo>
                  <a:pt x="4374711" y="0"/>
                </a:lnTo>
                <a:lnTo>
                  <a:pt x="4374711" y="6857999"/>
                </a:lnTo>
                <a:lnTo>
                  <a:pt x="0" y="6857999"/>
                </a:lnTo>
                <a:lnTo>
                  <a:pt x="234541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7876285" y="1260987"/>
            <a:ext cx="3467101" cy="4336026"/>
          </a:xfrm>
          <a:custGeom>
            <a:avLst/>
            <a:gdLst>
              <a:gd name="connsiteX0" fmla="*/ 0 w 3467101"/>
              <a:gd name="connsiteY0" fmla="*/ 0 h 4336026"/>
              <a:gd name="connsiteX1" fmla="*/ 3467101 w 3467101"/>
              <a:gd name="connsiteY1" fmla="*/ 0 h 4336026"/>
              <a:gd name="connsiteX2" fmla="*/ 3467101 w 3467101"/>
              <a:gd name="connsiteY2" fmla="*/ 4336026 h 4336026"/>
              <a:gd name="connsiteX3" fmla="*/ 0 w 3467101"/>
              <a:gd name="connsiteY3" fmla="*/ 4336026 h 4336026"/>
            </a:gdLst>
            <a:ahLst/>
            <a:cxnLst>
              <a:cxn ang="0">
                <a:pos x="connsiteX0" y="connsiteY0"/>
              </a:cxn>
              <a:cxn ang="0">
                <a:pos x="connsiteX1" y="connsiteY1"/>
              </a:cxn>
              <a:cxn ang="0">
                <a:pos x="connsiteX2" y="connsiteY2"/>
              </a:cxn>
              <a:cxn ang="0">
                <a:pos x="connsiteX3" y="connsiteY3"/>
              </a:cxn>
            </a:cxnLst>
            <a:rect l="l" t="t" r="r" b="b"/>
            <a:pathLst>
              <a:path w="3467101" h="4336026">
                <a:moveTo>
                  <a:pt x="0" y="0"/>
                </a:moveTo>
                <a:lnTo>
                  <a:pt x="3467101" y="0"/>
                </a:lnTo>
                <a:lnTo>
                  <a:pt x="3467101" y="4336026"/>
                </a:lnTo>
                <a:lnTo>
                  <a:pt x="0" y="4336026"/>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1971318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324349" y="-1"/>
            <a:ext cx="3543302" cy="6858000"/>
          </a:xfrm>
          <a:custGeom>
            <a:avLst/>
            <a:gdLst>
              <a:gd name="connsiteX0" fmla="*/ 0 w 3543302"/>
              <a:gd name="connsiteY0" fmla="*/ 0 h 6858000"/>
              <a:gd name="connsiteX1" fmla="*/ 3543302 w 3543302"/>
              <a:gd name="connsiteY1" fmla="*/ 0 h 6858000"/>
              <a:gd name="connsiteX2" fmla="*/ 3543302 w 3543302"/>
              <a:gd name="connsiteY2" fmla="*/ 6858000 h 6858000"/>
              <a:gd name="connsiteX3" fmla="*/ 0 w 35433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43302" h="6858000">
                <a:moveTo>
                  <a:pt x="0" y="0"/>
                </a:moveTo>
                <a:lnTo>
                  <a:pt x="3543302" y="0"/>
                </a:lnTo>
                <a:lnTo>
                  <a:pt x="3543302" y="6858000"/>
                </a:lnTo>
                <a:lnTo>
                  <a:pt x="0" y="68580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24153167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5219700" cy="3429000"/>
          </a:xfrm>
          <a:custGeom>
            <a:avLst/>
            <a:gdLst>
              <a:gd name="connsiteX0" fmla="*/ 0 w 5219700"/>
              <a:gd name="connsiteY0" fmla="*/ 0 h 3429000"/>
              <a:gd name="connsiteX1" fmla="*/ 5219700 w 5219700"/>
              <a:gd name="connsiteY1" fmla="*/ 0 h 3429000"/>
              <a:gd name="connsiteX2" fmla="*/ 5219700 w 5219700"/>
              <a:gd name="connsiteY2" fmla="*/ 3429000 h 3429000"/>
              <a:gd name="connsiteX3" fmla="*/ 0 w 52197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219700" h="3429000">
                <a:moveTo>
                  <a:pt x="0" y="0"/>
                </a:moveTo>
                <a:lnTo>
                  <a:pt x="5219700" y="0"/>
                </a:lnTo>
                <a:lnTo>
                  <a:pt x="5219700" y="3429000"/>
                </a:lnTo>
                <a:lnTo>
                  <a:pt x="0" y="34290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1260653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CD75A9-6164-A82E-C949-46CAB9FEBBF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8" name="Picture Placeholder 7"/>
          <p:cNvSpPr>
            <a:spLocks noGrp="1"/>
          </p:cNvSpPr>
          <p:nvPr>
            <p:ph type="pic" sz="quarter" idx="10"/>
          </p:nvPr>
        </p:nvSpPr>
        <p:spPr>
          <a:xfrm>
            <a:off x="1633538" y="2674527"/>
            <a:ext cx="1885950" cy="1885950"/>
          </a:xfrm>
          <a:custGeom>
            <a:avLst/>
            <a:gdLst>
              <a:gd name="connsiteX0" fmla="*/ 942975 w 1885950"/>
              <a:gd name="connsiteY0" fmla="*/ 0 h 1885950"/>
              <a:gd name="connsiteX1" fmla="*/ 1885950 w 1885950"/>
              <a:gd name="connsiteY1" fmla="*/ 942975 h 1885950"/>
              <a:gd name="connsiteX2" fmla="*/ 942975 w 1885950"/>
              <a:gd name="connsiteY2" fmla="*/ 1885950 h 1885950"/>
              <a:gd name="connsiteX3" fmla="*/ 0 w 1885950"/>
              <a:gd name="connsiteY3" fmla="*/ 942975 h 1885950"/>
              <a:gd name="connsiteX4" fmla="*/ 942975 w 1885950"/>
              <a:gd name="connsiteY4" fmla="*/ 0 h 188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885950">
                <a:moveTo>
                  <a:pt x="942975" y="0"/>
                </a:moveTo>
                <a:cubicBezTo>
                  <a:pt x="1463766" y="0"/>
                  <a:pt x="1885950" y="422184"/>
                  <a:pt x="1885950" y="942975"/>
                </a:cubicBezTo>
                <a:cubicBezTo>
                  <a:pt x="1885950" y="1463766"/>
                  <a:pt x="1463766" y="1885950"/>
                  <a:pt x="942975" y="1885950"/>
                </a:cubicBezTo>
                <a:cubicBezTo>
                  <a:pt x="422184" y="1885950"/>
                  <a:pt x="0" y="1463766"/>
                  <a:pt x="0" y="942975"/>
                </a:cubicBezTo>
                <a:cubicBezTo>
                  <a:pt x="0" y="422184"/>
                  <a:pt x="422184" y="0"/>
                  <a:pt x="942975" y="0"/>
                </a:cubicBezTo>
                <a:close/>
              </a:path>
            </a:pathLst>
          </a:custGeom>
          <a:solidFill>
            <a:schemeClr val="bg1">
              <a:lumMod val="65000"/>
            </a:schemeClr>
          </a:solidFill>
        </p:spPr>
        <p:txBody>
          <a:bodyPr wrap="square">
            <a:noAutofit/>
          </a:bodyPr>
          <a:lstStyle/>
          <a:p>
            <a:pPr lvl="0"/>
            <a:endParaRPr lang="en-US" noProof="0" dirty="0"/>
          </a:p>
        </p:txBody>
      </p:sp>
      <p:sp>
        <p:nvSpPr>
          <p:cNvPr id="11" name="Picture Placeholder 10"/>
          <p:cNvSpPr>
            <a:spLocks noGrp="1"/>
          </p:cNvSpPr>
          <p:nvPr>
            <p:ph type="pic" sz="quarter" idx="11"/>
          </p:nvPr>
        </p:nvSpPr>
        <p:spPr>
          <a:xfrm>
            <a:off x="4819649" y="2341151"/>
            <a:ext cx="2552700" cy="2552700"/>
          </a:xfrm>
          <a:custGeom>
            <a:avLst/>
            <a:gdLst>
              <a:gd name="connsiteX0" fmla="*/ 1276350 w 2552700"/>
              <a:gd name="connsiteY0" fmla="*/ 0 h 2552700"/>
              <a:gd name="connsiteX1" fmla="*/ 2552700 w 2552700"/>
              <a:gd name="connsiteY1" fmla="*/ 1276350 h 2552700"/>
              <a:gd name="connsiteX2" fmla="*/ 1276350 w 2552700"/>
              <a:gd name="connsiteY2" fmla="*/ 2552700 h 2552700"/>
              <a:gd name="connsiteX3" fmla="*/ 0 w 2552700"/>
              <a:gd name="connsiteY3" fmla="*/ 1276350 h 2552700"/>
              <a:gd name="connsiteX4" fmla="*/ 1276350 w 2552700"/>
              <a:gd name="connsiteY4" fmla="*/ 0 h 255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700" h="2552700">
                <a:moveTo>
                  <a:pt x="1276350" y="0"/>
                </a:moveTo>
                <a:cubicBezTo>
                  <a:pt x="1981259" y="0"/>
                  <a:pt x="2552700" y="571441"/>
                  <a:pt x="2552700" y="1276350"/>
                </a:cubicBezTo>
                <a:cubicBezTo>
                  <a:pt x="2552700" y="1981259"/>
                  <a:pt x="1981259" y="2552700"/>
                  <a:pt x="1276350" y="2552700"/>
                </a:cubicBezTo>
                <a:cubicBezTo>
                  <a:pt x="571441" y="2552700"/>
                  <a:pt x="0" y="1981259"/>
                  <a:pt x="0" y="1276350"/>
                </a:cubicBezTo>
                <a:cubicBezTo>
                  <a:pt x="0" y="571441"/>
                  <a:pt x="571441" y="0"/>
                  <a:pt x="1276350" y="0"/>
                </a:cubicBezTo>
                <a:close/>
              </a:path>
            </a:pathLst>
          </a:custGeom>
          <a:solidFill>
            <a:schemeClr val="bg1">
              <a:lumMod val="65000"/>
            </a:schemeClr>
          </a:solidFill>
        </p:spPr>
        <p:txBody>
          <a:bodyPr wrap="square">
            <a:noAutofit/>
          </a:bodyPr>
          <a:lstStyle/>
          <a:p>
            <a:pPr lvl="0"/>
            <a:endParaRPr lang="en-US" noProof="0" dirty="0"/>
          </a:p>
        </p:txBody>
      </p:sp>
      <p:sp>
        <p:nvSpPr>
          <p:cNvPr id="14" name="Picture Placeholder 13"/>
          <p:cNvSpPr>
            <a:spLocks noGrp="1"/>
          </p:cNvSpPr>
          <p:nvPr>
            <p:ph type="pic" sz="quarter" idx="12"/>
          </p:nvPr>
        </p:nvSpPr>
        <p:spPr>
          <a:xfrm>
            <a:off x="8672511" y="2674527"/>
            <a:ext cx="1885950" cy="1885950"/>
          </a:xfrm>
          <a:custGeom>
            <a:avLst/>
            <a:gdLst>
              <a:gd name="connsiteX0" fmla="*/ 942975 w 1885950"/>
              <a:gd name="connsiteY0" fmla="*/ 0 h 1885950"/>
              <a:gd name="connsiteX1" fmla="*/ 1885950 w 1885950"/>
              <a:gd name="connsiteY1" fmla="*/ 942975 h 1885950"/>
              <a:gd name="connsiteX2" fmla="*/ 942975 w 1885950"/>
              <a:gd name="connsiteY2" fmla="*/ 1885950 h 1885950"/>
              <a:gd name="connsiteX3" fmla="*/ 0 w 1885950"/>
              <a:gd name="connsiteY3" fmla="*/ 942975 h 1885950"/>
              <a:gd name="connsiteX4" fmla="*/ 942975 w 1885950"/>
              <a:gd name="connsiteY4" fmla="*/ 0 h 188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885950">
                <a:moveTo>
                  <a:pt x="942975" y="0"/>
                </a:moveTo>
                <a:cubicBezTo>
                  <a:pt x="1463766" y="0"/>
                  <a:pt x="1885950" y="422184"/>
                  <a:pt x="1885950" y="942975"/>
                </a:cubicBezTo>
                <a:cubicBezTo>
                  <a:pt x="1885950" y="1463766"/>
                  <a:pt x="1463766" y="1885950"/>
                  <a:pt x="942975" y="1885950"/>
                </a:cubicBezTo>
                <a:cubicBezTo>
                  <a:pt x="422184" y="1885950"/>
                  <a:pt x="0" y="1463766"/>
                  <a:pt x="0" y="942975"/>
                </a:cubicBezTo>
                <a:cubicBezTo>
                  <a:pt x="0" y="422184"/>
                  <a:pt x="422184" y="0"/>
                  <a:pt x="942975" y="0"/>
                </a:cubicBez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371447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23095A-CA30-91E6-AF10-D14A0DA4ED5C}"/>
              </a:ext>
            </a:extLst>
          </p:cNvPr>
          <p:cNvSpPr/>
          <p:nvPr userDrawn="1"/>
        </p:nvSpPr>
        <p:spPr>
          <a:xfrm>
            <a:off x="6915150" y="0"/>
            <a:ext cx="52768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7896224" y="779146"/>
            <a:ext cx="3476625" cy="6078854"/>
          </a:xfrm>
          <a:custGeom>
            <a:avLst/>
            <a:gdLst>
              <a:gd name="connsiteX0" fmla="*/ 0 w 3476625"/>
              <a:gd name="connsiteY0" fmla="*/ 0 h 6078854"/>
              <a:gd name="connsiteX1" fmla="*/ 3476625 w 3476625"/>
              <a:gd name="connsiteY1" fmla="*/ 0 h 6078854"/>
              <a:gd name="connsiteX2" fmla="*/ 3476625 w 3476625"/>
              <a:gd name="connsiteY2" fmla="*/ 6078854 h 6078854"/>
              <a:gd name="connsiteX3" fmla="*/ 0 w 3476625"/>
              <a:gd name="connsiteY3" fmla="*/ 6078854 h 6078854"/>
            </a:gdLst>
            <a:ahLst/>
            <a:cxnLst>
              <a:cxn ang="0">
                <a:pos x="connsiteX0" y="connsiteY0"/>
              </a:cxn>
              <a:cxn ang="0">
                <a:pos x="connsiteX1" y="connsiteY1"/>
              </a:cxn>
              <a:cxn ang="0">
                <a:pos x="connsiteX2" y="connsiteY2"/>
              </a:cxn>
              <a:cxn ang="0">
                <a:pos x="connsiteX3" y="connsiteY3"/>
              </a:cxn>
            </a:cxnLst>
            <a:rect l="l" t="t" r="r" b="b"/>
            <a:pathLst>
              <a:path w="3476625" h="6078854">
                <a:moveTo>
                  <a:pt x="0" y="0"/>
                </a:moveTo>
                <a:lnTo>
                  <a:pt x="3476625" y="0"/>
                </a:lnTo>
                <a:lnTo>
                  <a:pt x="3476625" y="6078854"/>
                </a:lnTo>
                <a:lnTo>
                  <a:pt x="0" y="6078854"/>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41769959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57249" y="-1"/>
            <a:ext cx="3505200" cy="6115050"/>
          </a:xfrm>
          <a:custGeom>
            <a:avLst/>
            <a:gdLst>
              <a:gd name="connsiteX0" fmla="*/ 0 w 3505200"/>
              <a:gd name="connsiteY0" fmla="*/ 0 h 6115050"/>
              <a:gd name="connsiteX1" fmla="*/ 3505200 w 3505200"/>
              <a:gd name="connsiteY1" fmla="*/ 0 h 6115050"/>
              <a:gd name="connsiteX2" fmla="*/ 3505200 w 3505200"/>
              <a:gd name="connsiteY2" fmla="*/ 6115050 h 6115050"/>
              <a:gd name="connsiteX3" fmla="*/ 0 w 3505200"/>
              <a:gd name="connsiteY3" fmla="*/ 6115050 h 6115050"/>
            </a:gdLst>
            <a:ahLst/>
            <a:cxnLst>
              <a:cxn ang="0">
                <a:pos x="connsiteX0" y="connsiteY0"/>
              </a:cxn>
              <a:cxn ang="0">
                <a:pos x="connsiteX1" y="connsiteY1"/>
              </a:cxn>
              <a:cxn ang="0">
                <a:pos x="connsiteX2" y="connsiteY2"/>
              </a:cxn>
              <a:cxn ang="0">
                <a:pos x="connsiteX3" y="connsiteY3"/>
              </a:cxn>
            </a:cxnLst>
            <a:rect l="l" t="t" r="r" b="b"/>
            <a:pathLst>
              <a:path w="3505200" h="6115050">
                <a:moveTo>
                  <a:pt x="0" y="0"/>
                </a:moveTo>
                <a:lnTo>
                  <a:pt x="3505200" y="0"/>
                </a:lnTo>
                <a:lnTo>
                  <a:pt x="3505200" y="6115050"/>
                </a:lnTo>
                <a:lnTo>
                  <a:pt x="0" y="611505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2620595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0C1279-CFE1-29DB-ADD0-DEF121FE5D94}"/>
              </a:ext>
            </a:extLst>
          </p:cNvPr>
          <p:cNvSpPr/>
          <p:nvPr userDrawn="1"/>
        </p:nvSpPr>
        <p:spPr>
          <a:xfrm>
            <a:off x="9563100" y="0"/>
            <a:ext cx="2628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6077504" y="0"/>
            <a:ext cx="5318771" cy="6858000"/>
          </a:xfrm>
          <a:custGeom>
            <a:avLst/>
            <a:gdLst>
              <a:gd name="connsiteX0" fmla="*/ 1560994 w 5318771"/>
              <a:gd name="connsiteY0" fmla="*/ 0 h 6858000"/>
              <a:gd name="connsiteX1" fmla="*/ 5318771 w 5318771"/>
              <a:gd name="connsiteY1" fmla="*/ 0 h 6858000"/>
              <a:gd name="connsiteX2" fmla="*/ 3757777 w 5318771"/>
              <a:gd name="connsiteY2" fmla="*/ 6858000 h 6858000"/>
              <a:gd name="connsiteX3" fmla="*/ 0 w 5318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18771" h="6858000">
                <a:moveTo>
                  <a:pt x="1560994" y="0"/>
                </a:moveTo>
                <a:lnTo>
                  <a:pt x="5318771" y="0"/>
                </a:lnTo>
                <a:lnTo>
                  <a:pt x="3757777" y="6858000"/>
                </a:lnTo>
                <a:lnTo>
                  <a:pt x="0" y="68580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2534036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E014B2-9A21-ABE4-21A6-EDE41A1848BC}"/>
              </a:ext>
            </a:extLst>
          </p:cNvPr>
          <p:cNvSpPr/>
          <p:nvPr userDrawn="1"/>
        </p:nvSpPr>
        <p:spPr>
          <a:xfrm>
            <a:off x="0" y="0"/>
            <a:ext cx="52768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876299" y="819150"/>
            <a:ext cx="3467100" cy="5238750"/>
          </a:xfrm>
          <a:custGeom>
            <a:avLst/>
            <a:gdLst>
              <a:gd name="connsiteX0" fmla="*/ 0 w 3467100"/>
              <a:gd name="connsiteY0" fmla="*/ 0 h 5238750"/>
              <a:gd name="connsiteX1" fmla="*/ 3467100 w 3467100"/>
              <a:gd name="connsiteY1" fmla="*/ 0 h 5238750"/>
              <a:gd name="connsiteX2" fmla="*/ 3467100 w 3467100"/>
              <a:gd name="connsiteY2" fmla="*/ 5238750 h 5238750"/>
              <a:gd name="connsiteX3" fmla="*/ 0 w 3467100"/>
              <a:gd name="connsiteY3" fmla="*/ 5238750 h 5238750"/>
            </a:gdLst>
            <a:ahLst/>
            <a:cxnLst>
              <a:cxn ang="0">
                <a:pos x="connsiteX0" y="connsiteY0"/>
              </a:cxn>
              <a:cxn ang="0">
                <a:pos x="connsiteX1" y="connsiteY1"/>
              </a:cxn>
              <a:cxn ang="0">
                <a:pos x="connsiteX2" y="connsiteY2"/>
              </a:cxn>
              <a:cxn ang="0">
                <a:pos x="connsiteX3" y="connsiteY3"/>
              </a:cxn>
            </a:cxnLst>
            <a:rect l="l" t="t" r="r" b="b"/>
            <a:pathLst>
              <a:path w="3467100" h="5238750">
                <a:moveTo>
                  <a:pt x="0" y="0"/>
                </a:moveTo>
                <a:lnTo>
                  <a:pt x="3467100" y="0"/>
                </a:lnTo>
                <a:lnTo>
                  <a:pt x="3467100" y="5238750"/>
                </a:lnTo>
                <a:lnTo>
                  <a:pt x="0" y="523875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892956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6612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2983149" cy="6096000"/>
          </a:xfrm>
          <a:custGeom>
            <a:avLst/>
            <a:gdLst>
              <a:gd name="connsiteX0" fmla="*/ 0 w 2983149"/>
              <a:gd name="connsiteY0" fmla="*/ 0 h 6096000"/>
              <a:gd name="connsiteX1" fmla="*/ 2983149 w 2983149"/>
              <a:gd name="connsiteY1" fmla="*/ 0 h 6096000"/>
              <a:gd name="connsiteX2" fmla="*/ 2983149 w 2983149"/>
              <a:gd name="connsiteY2" fmla="*/ 6096000 h 6096000"/>
              <a:gd name="connsiteX3" fmla="*/ 0 w 2983149"/>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2983149" h="6096000">
                <a:moveTo>
                  <a:pt x="0" y="0"/>
                </a:moveTo>
                <a:lnTo>
                  <a:pt x="2983149" y="0"/>
                </a:lnTo>
                <a:lnTo>
                  <a:pt x="2983149" y="6096000"/>
                </a:lnTo>
                <a:lnTo>
                  <a:pt x="0" y="6096000"/>
                </a:lnTo>
                <a:close/>
              </a:path>
            </a:pathLst>
          </a:custGeom>
          <a:solidFill>
            <a:schemeClr val="bg1">
              <a:lumMod val="65000"/>
            </a:schemeClr>
          </a:solidFill>
        </p:spPr>
        <p:txBody>
          <a:bodyPr wrap="square">
            <a:noAutofit/>
          </a:bodyPr>
          <a:lstStyle/>
          <a:p>
            <a:pPr lvl="0"/>
            <a:endParaRPr lang="en-US" noProof="0" dirty="0"/>
          </a:p>
        </p:txBody>
      </p:sp>
      <p:sp>
        <p:nvSpPr>
          <p:cNvPr id="9" name="Picture Placeholder 8"/>
          <p:cNvSpPr>
            <a:spLocks noGrp="1"/>
          </p:cNvSpPr>
          <p:nvPr>
            <p:ph type="pic" sz="quarter" idx="11"/>
          </p:nvPr>
        </p:nvSpPr>
        <p:spPr>
          <a:xfrm>
            <a:off x="3131901" y="-1"/>
            <a:ext cx="2983149" cy="3429000"/>
          </a:xfrm>
          <a:custGeom>
            <a:avLst/>
            <a:gdLst>
              <a:gd name="connsiteX0" fmla="*/ 0 w 2983149"/>
              <a:gd name="connsiteY0" fmla="*/ 0 h 3429000"/>
              <a:gd name="connsiteX1" fmla="*/ 2983149 w 2983149"/>
              <a:gd name="connsiteY1" fmla="*/ 0 h 3429000"/>
              <a:gd name="connsiteX2" fmla="*/ 2983149 w 2983149"/>
              <a:gd name="connsiteY2" fmla="*/ 3429000 h 3429000"/>
              <a:gd name="connsiteX3" fmla="*/ 0 w 298314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983149" h="3429000">
                <a:moveTo>
                  <a:pt x="0" y="0"/>
                </a:moveTo>
                <a:lnTo>
                  <a:pt x="2983149" y="0"/>
                </a:lnTo>
                <a:lnTo>
                  <a:pt x="2983149" y="3429000"/>
                </a:lnTo>
                <a:lnTo>
                  <a:pt x="0" y="34290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167668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953250" y="3429000"/>
            <a:ext cx="5238750" cy="3429000"/>
          </a:xfrm>
          <a:custGeom>
            <a:avLst/>
            <a:gdLst>
              <a:gd name="connsiteX0" fmla="*/ 0 w 5238750"/>
              <a:gd name="connsiteY0" fmla="*/ 0 h 3429000"/>
              <a:gd name="connsiteX1" fmla="*/ 5238750 w 5238750"/>
              <a:gd name="connsiteY1" fmla="*/ 0 h 3429000"/>
              <a:gd name="connsiteX2" fmla="*/ 5238750 w 5238750"/>
              <a:gd name="connsiteY2" fmla="*/ 3429000 h 3429000"/>
              <a:gd name="connsiteX3" fmla="*/ 0 w 52387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238750" h="3429000">
                <a:moveTo>
                  <a:pt x="0" y="0"/>
                </a:moveTo>
                <a:lnTo>
                  <a:pt x="5238750" y="0"/>
                </a:lnTo>
                <a:lnTo>
                  <a:pt x="5238750" y="3429000"/>
                </a:lnTo>
                <a:lnTo>
                  <a:pt x="0" y="3429000"/>
                </a:lnTo>
                <a:close/>
              </a:path>
            </a:pathLst>
          </a:custGeom>
          <a:solidFill>
            <a:schemeClr val="bg1">
              <a:lumMod val="8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3815483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769C8B-298D-71A7-EEA8-F29E8D843012}"/>
              </a:ext>
            </a:extLst>
          </p:cNvPr>
          <p:cNvSpPr/>
          <p:nvPr userDrawn="1"/>
        </p:nvSpPr>
        <p:spPr>
          <a:xfrm>
            <a:off x="0" y="0"/>
            <a:ext cx="3924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7" name="Picture Placeholder 6"/>
          <p:cNvSpPr>
            <a:spLocks noGrp="1"/>
          </p:cNvSpPr>
          <p:nvPr>
            <p:ph type="pic" sz="quarter" idx="10"/>
          </p:nvPr>
        </p:nvSpPr>
        <p:spPr>
          <a:xfrm>
            <a:off x="-1" y="762000"/>
            <a:ext cx="2546364" cy="5314950"/>
          </a:xfrm>
          <a:custGeom>
            <a:avLst/>
            <a:gdLst>
              <a:gd name="connsiteX0" fmla="*/ 0 w 2546364"/>
              <a:gd name="connsiteY0" fmla="*/ 0 h 5314950"/>
              <a:gd name="connsiteX1" fmla="*/ 2546364 w 2546364"/>
              <a:gd name="connsiteY1" fmla="*/ 0 h 5314950"/>
              <a:gd name="connsiteX2" fmla="*/ 2546364 w 2546364"/>
              <a:gd name="connsiteY2" fmla="*/ 5314950 h 5314950"/>
              <a:gd name="connsiteX3" fmla="*/ 0 w 2546364"/>
              <a:gd name="connsiteY3" fmla="*/ 5314950 h 5314950"/>
            </a:gdLst>
            <a:ahLst/>
            <a:cxnLst>
              <a:cxn ang="0">
                <a:pos x="connsiteX0" y="connsiteY0"/>
              </a:cxn>
              <a:cxn ang="0">
                <a:pos x="connsiteX1" y="connsiteY1"/>
              </a:cxn>
              <a:cxn ang="0">
                <a:pos x="connsiteX2" y="connsiteY2"/>
              </a:cxn>
              <a:cxn ang="0">
                <a:pos x="connsiteX3" y="connsiteY3"/>
              </a:cxn>
            </a:cxnLst>
            <a:rect l="l" t="t" r="r" b="b"/>
            <a:pathLst>
              <a:path w="2546364" h="5314950">
                <a:moveTo>
                  <a:pt x="0" y="0"/>
                </a:moveTo>
                <a:lnTo>
                  <a:pt x="2546364" y="0"/>
                </a:lnTo>
                <a:lnTo>
                  <a:pt x="2546364" y="5314950"/>
                </a:lnTo>
                <a:lnTo>
                  <a:pt x="0" y="5314950"/>
                </a:lnTo>
                <a:close/>
              </a:path>
            </a:pathLst>
          </a:custGeom>
          <a:solidFill>
            <a:schemeClr val="bg1">
              <a:lumMod val="85000"/>
            </a:schemeClr>
          </a:solidFill>
        </p:spPr>
        <p:txBody>
          <a:bodyPr wrap="square">
            <a:noAutofit/>
          </a:bodyPr>
          <a:lstStyle/>
          <a:p>
            <a:pPr lvl="0"/>
            <a:endParaRPr lang="en-US" noProof="0" dirty="0"/>
          </a:p>
        </p:txBody>
      </p:sp>
      <p:sp>
        <p:nvSpPr>
          <p:cNvPr id="10" name="Picture Placeholder 9"/>
          <p:cNvSpPr>
            <a:spLocks noGrp="1"/>
          </p:cNvSpPr>
          <p:nvPr>
            <p:ph type="pic" sz="quarter" idx="11"/>
          </p:nvPr>
        </p:nvSpPr>
        <p:spPr>
          <a:xfrm>
            <a:off x="2755830" y="762000"/>
            <a:ext cx="2546364" cy="5314950"/>
          </a:xfrm>
          <a:custGeom>
            <a:avLst/>
            <a:gdLst>
              <a:gd name="connsiteX0" fmla="*/ 0 w 2546364"/>
              <a:gd name="connsiteY0" fmla="*/ 0 h 5314950"/>
              <a:gd name="connsiteX1" fmla="*/ 2546364 w 2546364"/>
              <a:gd name="connsiteY1" fmla="*/ 0 h 5314950"/>
              <a:gd name="connsiteX2" fmla="*/ 2546364 w 2546364"/>
              <a:gd name="connsiteY2" fmla="*/ 5314950 h 5314950"/>
              <a:gd name="connsiteX3" fmla="*/ 0 w 2546364"/>
              <a:gd name="connsiteY3" fmla="*/ 5314950 h 5314950"/>
            </a:gdLst>
            <a:ahLst/>
            <a:cxnLst>
              <a:cxn ang="0">
                <a:pos x="connsiteX0" y="connsiteY0"/>
              </a:cxn>
              <a:cxn ang="0">
                <a:pos x="connsiteX1" y="connsiteY1"/>
              </a:cxn>
              <a:cxn ang="0">
                <a:pos x="connsiteX2" y="connsiteY2"/>
              </a:cxn>
              <a:cxn ang="0">
                <a:pos x="connsiteX3" y="connsiteY3"/>
              </a:cxn>
            </a:cxnLst>
            <a:rect l="l" t="t" r="r" b="b"/>
            <a:pathLst>
              <a:path w="2546364" h="5314950">
                <a:moveTo>
                  <a:pt x="0" y="0"/>
                </a:moveTo>
                <a:lnTo>
                  <a:pt x="2546364" y="0"/>
                </a:lnTo>
                <a:lnTo>
                  <a:pt x="2546364" y="5314950"/>
                </a:lnTo>
                <a:lnTo>
                  <a:pt x="0" y="5314950"/>
                </a:lnTo>
                <a:close/>
              </a:path>
            </a:pathLst>
          </a:custGeom>
          <a:solidFill>
            <a:schemeClr val="bg1">
              <a:lumMod val="8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1593181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38200" y="3333750"/>
            <a:ext cx="3524250" cy="3524250"/>
          </a:xfrm>
          <a:custGeom>
            <a:avLst/>
            <a:gdLst>
              <a:gd name="connsiteX0" fmla="*/ 0 w 3524250"/>
              <a:gd name="connsiteY0" fmla="*/ 0 h 3524250"/>
              <a:gd name="connsiteX1" fmla="*/ 3524250 w 3524250"/>
              <a:gd name="connsiteY1" fmla="*/ 0 h 3524250"/>
              <a:gd name="connsiteX2" fmla="*/ 3524250 w 3524250"/>
              <a:gd name="connsiteY2" fmla="*/ 3524250 h 3524250"/>
              <a:gd name="connsiteX3" fmla="*/ 0 w 3524250"/>
              <a:gd name="connsiteY3" fmla="*/ 3524250 h 3524250"/>
            </a:gdLst>
            <a:ahLst/>
            <a:cxnLst>
              <a:cxn ang="0">
                <a:pos x="connsiteX0" y="connsiteY0"/>
              </a:cxn>
              <a:cxn ang="0">
                <a:pos x="connsiteX1" y="connsiteY1"/>
              </a:cxn>
              <a:cxn ang="0">
                <a:pos x="connsiteX2" y="connsiteY2"/>
              </a:cxn>
              <a:cxn ang="0">
                <a:pos x="connsiteX3" y="connsiteY3"/>
              </a:cxn>
            </a:cxnLst>
            <a:rect l="l" t="t" r="r" b="b"/>
            <a:pathLst>
              <a:path w="3524250" h="3524250">
                <a:moveTo>
                  <a:pt x="0" y="0"/>
                </a:moveTo>
                <a:lnTo>
                  <a:pt x="3524250" y="0"/>
                </a:lnTo>
                <a:lnTo>
                  <a:pt x="3524250" y="3524250"/>
                </a:lnTo>
                <a:lnTo>
                  <a:pt x="0" y="352425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15738487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27F9CA-9907-69D3-05BC-43F2C1E8813A}"/>
              </a:ext>
            </a:extLst>
          </p:cNvPr>
          <p:cNvSpPr/>
          <p:nvPr userDrawn="1"/>
        </p:nvSpPr>
        <p:spPr>
          <a:xfrm>
            <a:off x="0" y="4286250"/>
            <a:ext cx="8743950" cy="257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7" name="Picture Placeholder 6"/>
          <p:cNvSpPr>
            <a:spLocks noGrp="1"/>
          </p:cNvSpPr>
          <p:nvPr>
            <p:ph type="pic" sz="quarter" idx="10"/>
          </p:nvPr>
        </p:nvSpPr>
        <p:spPr>
          <a:xfrm>
            <a:off x="847723" y="3428999"/>
            <a:ext cx="7038976" cy="2619375"/>
          </a:xfrm>
          <a:custGeom>
            <a:avLst/>
            <a:gdLst>
              <a:gd name="connsiteX0" fmla="*/ 0 w 7038976"/>
              <a:gd name="connsiteY0" fmla="*/ 0 h 2619375"/>
              <a:gd name="connsiteX1" fmla="*/ 7038976 w 7038976"/>
              <a:gd name="connsiteY1" fmla="*/ 0 h 2619375"/>
              <a:gd name="connsiteX2" fmla="*/ 7038976 w 7038976"/>
              <a:gd name="connsiteY2" fmla="*/ 2619375 h 2619375"/>
              <a:gd name="connsiteX3" fmla="*/ 0 w 7038976"/>
              <a:gd name="connsiteY3" fmla="*/ 2619375 h 2619375"/>
            </a:gdLst>
            <a:ahLst/>
            <a:cxnLst>
              <a:cxn ang="0">
                <a:pos x="connsiteX0" y="connsiteY0"/>
              </a:cxn>
              <a:cxn ang="0">
                <a:pos x="connsiteX1" y="connsiteY1"/>
              </a:cxn>
              <a:cxn ang="0">
                <a:pos x="connsiteX2" y="connsiteY2"/>
              </a:cxn>
              <a:cxn ang="0">
                <a:pos x="connsiteX3" y="connsiteY3"/>
              </a:cxn>
            </a:cxnLst>
            <a:rect l="l" t="t" r="r" b="b"/>
            <a:pathLst>
              <a:path w="7038976" h="2619375">
                <a:moveTo>
                  <a:pt x="0" y="0"/>
                </a:moveTo>
                <a:lnTo>
                  <a:pt x="7038976" y="0"/>
                </a:lnTo>
                <a:lnTo>
                  <a:pt x="7038976" y="2619375"/>
                </a:lnTo>
                <a:lnTo>
                  <a:pt x="0" y="2619375"/>
                </a:lnTo>
                <a:close/>
              </a:path>
            </a:pathLst>
          </a:custGeom>
          <a:solidFill>
            <a:schemeClr val="bg1">
              <a:lumMod val="65000"/>
            </a:schemeClr>
          </a:solidFill>
        </p:spPr>
        <p:txBody>
          <a:bodyPr wrap="square">
            <a:noAutofit/>
          </a:bodyPr>
          <a:lstStyle/>
          <a:p>
            <a:pPr lvl="0"/>
            <a:endParaRPr lang="en-US" noProof="0" dirty="0"/>
          </a:p>
        </p:txBody>
      </p:sp>
      <p:sp>
        <p:nvSpPr>
          <p:cNvPr id="11" name="Picture Placeholder 10"/>
          <p:cNvSpPr>
            <a:spLocks noGrp="1"/>
          </p:cNvSpPr>
          <p:nvPr>
            <p:ph type="pic" sz="quarter" idx="11"/>
          </p:nvPr>
        </p:nvSpPr>
        <p:spPr>
          <a:xfrm>
            <a:off x="8743949" y="-1"/>
            <a:ext cx="3448050" cy="6858000"/>
          </a:xfrm>
          <a:custGeom>
            <a:avLst/>
            <a:gdLst>
              <a:gd name="connsiteX0" fmla="*/ 0 w 3448050"/>
              <a:gd name="connsiteY0" fmla="*/ 0 h 6858000"/>
              <a:gd name="connsiteX1" fmla="*/ 3448050 w 3448050"/>
              <a:gd name="connsiteY1" fmla="*/ 0 h 6858000"/>
              <a:gd name="connsiteX2" fmla="*/ 3448050 w 3448050"/>
              <a:gd name="connsiteY2" fmla="*/ 6858000 h 6858000"/>
              <a:gd name="connsiteX3" fmla="*/ 0 w 3448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48050" h="6858000">
                <a:moveTo>
                  <a:pt x="0" y="0"/>
                </a:moveTo>
                <a:lnTo>
                  <a:pt x="3448050" y="0"/>
                </a:lnTo>
                <a:lnTo>
                  <a:pt x="3448050" y="6858000"/>
                </a:lnTo>
                <a:lnTo>
                  <a:pt x="0" y="68580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12928305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38200" y="819150"/>
            <a:ext cx="3524250" cy="5276850"/>
          </a:xfrm>
          <a:custGeom>
            <a:avLst/>
            <a:gdLst>
              <a:gd name="connsiteX0" fmla="*/ 0 w 3524250"/>
              <a:gd name="connsiteY0" fmla="*/ 0 h 5276850"/>
              <a:gd name="connsiteX1" fmla="*/ 3524250 w 3524250"/>
              <a:gd name="connsiteY1" fmla="*/ 0 h 5276850"/>
              <a:gd name="connsiteX2" fmla="*/ 3524250 w 3524250"/>
              <a:gd name="connsiteY2" fmla="*/ 5276850 h 5276850"/>
              <a:gd name="connsiteX3" fmla="*/ 0 w 3524250"/>
              <a:gd name="connsiteY3" fmla="*/ 5276850 h 5276850"/>
            </a:gdLst>
            <a:ahLst/>
            <a:cxnLst>
              <a:cxn ang="0">
                <a:pos x="connsiteX0" y="connsiteY0"/>
              </a:cxn>
              <a:cxn ang="0">
                <a:pos x="connsiteX1" y="connsiteY1"/>
              </a:cxn>
              <a:cxn ang="0">
                <a:pos x="connsiteX2" y="connsiteY2"/>
              </a:cxn>
              <a:cxn ang="0">
                <a:pos x="connsiteX3" y="connsiteY3"/>
              </a:cxn>
            </a:cxnLst>
            <a:rect l="l" t="t" r="r" b="b"/>
            <a:pathLst>
              <a:path w="3524250" h="5276850">
                <a:moveTo>
                  <a:pt x="0" y="0"/>
                </a:moveTo>
                <a:lnTo>
                  <a:pt x="3524250" y="0"/>
                </a:lnTo>
                <a:lnTo>
                  <a:pt x="3524250" y="5276850"/>
                </a:lnTo>
                <a:lnTo>
                  <a:pt x="0" y="527685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273024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59BB04-A1E6-5534-1179-78ECCEF19C4E}"/>
              </a:ext>
            </a:extLst>
          </p:cNvPr>
          <p:cNvSpPr/>
          <p:nvPr userDrawn="1"/>
        </p:nvSpPr>
        <p:spPr>
          <a:xfrm>
            <a:off x="0" y="0"/>
            <a:ext cx="3486150" cy="523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1762124" y="3428999"/>
            <a:ext cx="5248275" cy="3429000"/>
          </a:xfrm>
          <a:custGeom>
            <a:avLst/>
            <a:gdLst>
              <a:gd name="connsiteX0" fmla="*/ 0 w 5248275"/>
              <a:gd name="connsiteY0" fmla="*/ 0 h 3429000"/>
              <a:gd name="connsiteX1" fmla="*/ 5248275 w 5248275"/>
              <a:gd name="connsiteY1" fmla="*/ 0 h 3429000"/>
              <a:gd name="connsiteX2" fmla="*/ 5248275 w 5248275"/>
              <a:gd name="connsiteY2" fmla="*/ 3429000 h 3429000"/>
              <a:gd name="connsiteX3" fmla="*/ 0 w 5248275"/>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248275" h="3429000">
                <a:moveTo>
                  <a:pt x="0" y="0"/>
                </a:moveTo>
                <a:lnTo>
                  <a:pt x="5248275" y="0"/>
                </a:lnTo>
                <a:lnTo>
                  <a:pt x="5248275" y="3429000"/>
                </a:lnTo>
                <a:lnTo>
                  <a:pt x="0" y="34290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20733954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A010C2-887D-64A8-B26D-398512BBE444}"/>
              </a:ext>
            </a:extLst>
          </p:cNvPr>
          <p:cNvSpPr/>
          <p:nvPr userDrawn="1"/>
        </p:nvSpPr>
        <p:spPr>
          <a:xfrm>
            <a:off x="5181600" y="0"/>
            <a:ext cx="7010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9" name="Picture Placeholder 8"/>
          <p:cNvSpPr>
            <a:spLocks noGrp="1"/>
          </p:cNvSpPr>
          <p:nvPr>
            <p:ph type="pic" sz="quarter" idx="10"/>
          </p:nvPr>
        </p:nvSpPr>
        <p:spPr>
          <a:xfrm>
            <a:off x="761999" y="838200"/>
            <a:ext cx="2590800" cy="5314950"/>
          </a:xfrm>
          <a:custGeom>
            <a:avLst/>
            <a:gdLst>
              <a:gd name="connsiteX0" fmla="*/ 0 w 2590800"/>
              <a:gd name="connsiteY0" fmla="*/ 0 h 5314950"/>
              <a:gd name="connsiteX1" fmla="*/ 2590800 w 2590800"/>
              <a:gd name="connsiteY1" fmla="*/ 0 h 5314950"/>
              <a:gd name="connsiteX2" fmla="*/ 2590800 w 2590800"/>
              <a:gd name="connsiteY2" fmla="*/ 5314950 h 5314950"/>
              <a:gd name="connsiteX3" fmla="*/ 0 w 2590800"/>
              <a:gd name="connsiteY3" fmla="*/ 5314950 h 5314950"/>
            </a:gdLst>
            <a:ahLst/>
            <a:cxnLst>
              <a:cxn ang="0">
                <a:pos x="connsiteX0" y="connsiteY0"/>
              </a:cxn>
              <a:cxn ang="0">
                <a:pos x="connsiteX1" y="connsiteY1"/>
              </a:cxn>
              <a:cxn ang="0">
                <a:pos x="connsiteX2" y="connsiteY2"/>
              </a:cxn>
              <a:cxn ang="0">
                <a:pos x="connsiteX3" y="connsiteY3"/>
              </a:cxn>
            </a:cxnLst>
            <a:rect l="l" t="t" r="r" b="b"/>
            <a:pathLst>
              <a:path w="2590800" h="5314950">
                <a:moveTo>
                  <a:pt x="0" y="0"/>
                </a:moveTo>
                <a:lnTo>
                  <a:pt x="2590800" y="0"/>
                </a:lnTo>
                <a:lnTo>
                  <a:pt x="2590800" y="5314950"/>
                </a:lnTo>
                <a:lnTo>
                  <a:pt x="0" y="5314950"/>
                </a:lnTo>
                <a:close/>
              </a:path>
            </a:pathLst>
          </a:custGeom>
          <a:solidFill>
            <a:schemeClr val="bg1">
              <a:lumMod val="65000"/>
            </a:schemeClr>
          </a:solidFill>
        </p:spPr>
        <p:txBody>
          <a:bodyPr wrap="square">
            <a:noAutofit/>
          </a:bodyPr>
          <a:lstStyle/>
          <a:p>
            <a:pPr lvl="0"/>
            <a:endParaRPr lang="en-US" noProof="0" dirty="0"/>
          </a:p>
        </p:txBody>
      </p:sp>
      <p:sp>
        <p:nvSpPr>
          <p:cNvPr id="12" name="Picture Placeholder 11"/>
          <p:cNvSpPr>
            <a:spLocks noGrp="1"/>
          </p:cNvSpPr>
          <p:nvPr>
            <p:ph type="pic" sz="quarter" idx="11"/>
          </p:nvPr>
        </p:nvSpPr>
        <p:spPr>
          <a:xfrm>
            <a:off x="3505200" y="838199"/>
            <a:ext cx="2590800" cy="5314950"/>
          </a:xfrm>
          <a:custGeom>
            <a:avLst/>
            <a:gdLst>
              <a:gd name="connsiteX0" fmla="*/ 0 w 2590800"/>
              <a:gd name="connsiteY0" fmla="*/ 0 h 5314950"/>
              <a:gd name="connsiteX1" fmla="*/ 2590800 w 2590800"/>
              <a:gd name="connsiteY1" fmla="*/ 0 h 5314950"/>
              <a:gd name="connsiteX2" fmla="*/ 2590800 w 2590800"/>
              <a:gd name="connsiteY2" fmla="*/ 5314950 h 5314950"/>
              <a:gd name="connsiteX3" fmla="*/ 0 w 2590800"/>
              <a:gd name="connsiteY3" fmla="*/ 5314950 h 5314950"/>
            </a:gdLst>
            <a:ahLst/>
            <a:cxnLst>
              <a:cxn ang="0">
                <a:pos x="connsiteX0" y="connsiteY0"/>
              </a:cxn>
              <a:cxn ang="0">
                <a:pos x="connsiteX1" y="connsiteY1"/>
              </a:cxn>
              <a:cxn ang="0">
                <a:pos x="connsiteX2" y="connsiteY2"/>
              </a:cxn>
              <a:cxn ang="0">
                <a:pos x="connsiteX3" y="connsiteY3"/>
              </a:cxn>
            </a:cxnLst>
            <a:rect l="l" t="t" r="r" b="b"/>
            <a:pathLst>
              <a:path w="2590800" h="5314950">
                <a:moveTo>
                  <a:pt x="0" y="0"/>
                </a:moveTo>
                <a:lnTo>
                  <a:pt x="2590800" y="0"/>
                </a:lnTo>
                <a:lnTo>
                  <a:pt x="2590800" y="5314950"/>
                </a:lnTo>
                <a:lnTo>
                  <a:pt x="0" y="5314950"/>
                </a:lnTo>
                <a:close/>
              </a:path>
            </a:pathLst>
          </a:custGeom>
          <a:solidFill>
            <a:schemeClr val="bg1">
              <a:lumMod val="65000"/>
            </a:schemeClr>
          </a:solidFill>
        </p:spPr>
        <p:txBody>
          <a:bodyPr wrap="square">
            <a:noAutofit/>
          </a:bodyPr>
          <a:lstStyle/>
          <a:p>
            <a:pPr lvl="0"/>
            <a:endParaRPr lang="en-US" noProof="0" dirty="0"/>
          </a:p>
        </p:txBody>
      </p:sp>
      <p:sp>
        <p:nvSpPr>
          <p:cNvPr id="15" name="Picture Placeholder 14"/>
          <p:cNvSpPr>
            <a:spLocks noGrp="1"/>
          </p:cNvSpPr>
          <p:nvPr>
            <p:ph type="pic" sz="quarter" idx="12"/>
          </p:nvPr>
        </p:nvSpPr>
        <p:spPr>
          <a:xfrm>
            <a:off x="6248400" y="838200"/>
            <a:ext cx="5086350" cy="2590800"/>
          </a:xfrm>
          <a:custGeom>
            <a:avLst/>
            <a:gdLst>
              <a:gd name="connsiteX0" fmla="*/ 0 w 5086350"/>
              <a:gd name="connsiteY0" fmla="*/ 0 h 2590800"/>
              <a:gd name="connsiteX1" fmla="*/ 5086350 w 5086350"/>
              <a:gd name="connsiteY1" fmla="*/ 0 h 2590800"/>
              <a:gd name="connsiteX2" fmla="*/ 5086350 w 5086350"/>
              <a:gd name="connsiteY2" fmla="*/ 2590800 h 2590800"/>
              <a:gd name="connsiteX3" fmla="*/ 0 w 50863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5086350" h="2590800">
                <a:moveTo>
                  <a:pt x="0" y="0"/>
                </a:moveTo>
                <a:lnTo>
                  <a:pt x="5086350" y="0"/>
                </a:lnTo>
                <a:lnTo>
                  <a:pt x="5086350" y="2590800"/>
                </a:lnTo>
                <a:lnTo>
                  <a:pt x="0" y="2590800"/>
                </a:lnTo>
                <a:close/>
              </a:path>
            </a:pathLst>
          </a:custGeom>
          <a:solidFill>
            <a:schemeClr val="bg1">
              <a:lumMod val="65000"/>
            </a:schemeClr>
          </a:solidFill>
        </p:spPr>
        <p:txBody>
          <a:bodyPr wrap="square">
            <a:noAutofit/>
          </a:bodyPr>
          <a:lstStyle/>
          <a:p>
            <a:pPr lvl="0"/>
            <a:endParaRPr lang="en-US" noProof="0" dirty="0"/>
          </a:p>
        </p:txBody>
      </p:sp>
      <p:sp>
        <p:nvSpPr>
          <p:cNvPr id="18" name="Picture Placeholder 17"/>
          <p:cNvSpPr>
            <a:spLocks noGrp="1"/>
          </p:cNvSpPr>
          <p:nvPr>
            <p:ph type="pic" sz="quarter" idx="13"/>
          </p:nvPr>
        </p:nvSpPr>
        <p:spPr>
          <a:xfrm>
            <a:off x="6248399" y="3562349"/>
            <a:ext cx="5086350" cy="2590800"/>
          </a:xfrm>
          <a:custGeom>
            <a:avLst/>
            <a:gdLst>
              <a:gd name="connsiteX0" fmla="*/ 0 w 5086350"/>
              <a:gd name="connsiteY0" fmla="*/ 0 h 2590800"/>
              <a:gd name="connsiteX1" fmla="*/ 5086350 w 5086350"/>
              <a:gd name="connsiteY1" fmla="*/ 0 h 2590800"/>
              <a:gd name="connsiteX2" fmla="*/ 5086350 w 5086350"/>
              <a:gd name="connsiteY2" fmla="*/ 2590800 h 2590800"/>
              <a:gd name="connsiteX3" fmla="*/ 0 w 50863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5086350" h="2590800">
                <a:moveTo>
                  <a:pt x="0" y="0"/>
                </a:moveTo>
                <a:lnTo>
                  <a:pt x="5086350" y="0"/>
                </a:lnTo>
                <a:lnTo>
                  <a:pt x="5086350" y="2590800"/>
                </a:lnTo>
                <a:lnTo>
                  <a:pt x="0" y="25908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41474851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E248DB-6D28-66EA-D2D8-D58E09E02F00}"/>
              </a:ext>
            </a:extLst>
          </p:cNvPr>
          <p:cNvSpPr/>
          <p:nvPr userDrawn="1"/>
        </p:nvSpPr>
        <p:spPr>
          <a:xfrm>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882987" y="931333"/>
            <a:ext cx="3219299" cy="4995333"/>
          </a:xfrm>
          <a:custGeom>
            <a:avLst/>
            <a:gdLst>
              <a:gd name="connsiteX0" fmla="*/ 0 w 3219299"/>
              <a:gd name="connsiteY0" fmla="*/ 0 h 4995333"/>
              <a:gd name="connsiteX1" fmla="*/ 3219299 w 3219299"/>
              <a:gd name="connsiteY1" fmla="*/ 0 h 4995333"/>
              <a:gd name="connsiteX2" fmla="*/ 3219299 w 3219299"/>
              <a:gd name="connsiteY2" fmla="*/ 4995333 h 4995333"/>
              <a:gd name="connsiteX3" fmla="*/ 0 w 3219299"/>
              <a:gd name="connsiteY3" fmla="*/ 4995333 h 4995333"/>
            </a:gdLst>
            <a:ahLst/>
            <a:cxnLst>
              <a:cxn ang="0">
                <a:pos x="connsiteX0" y="connsiteY0"/>
              </a:cxn>
              <a:cxn ang="0">
                <a:pos x="connsiteX1" y="connsiteY1"/>
              </a:cxn>
              <a:cxn ang="0">
                <a:pos x="connsiteX2" y="connsiteY2"/>
              </a:cxn>
              <a:cxn ang="0">
                <a:pos x="connsiteX3" y="connsiteY3"/>
              </a:cxn>
            </a:cxnLst>
            <a:rect l="l" t="t" r="r" b="b"/>
            <a:pathLst>
              <a:path w="3219299" h="4995333">
                <a:moveTo>
                  <a:pt x="0" y="0"/>
                </a:moveTo>
                <a:lnTo>
                  <a:pt x="3219299" y="0"/>
                </a:lnTo>
                <a:lnTo>
                  <a:pt x="3219299" y="4995333"/>
                </a:lnTo>
                <a:lnTo>
                  <a:pt x="0" y="4995333"/>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3994540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6C4522-9477-A985-CC3C-303683014188}"/>
              </a:ext>
            </a:extLst>
          </p:cNvPr>
          <p:cNvSpPr/>
          <p:nvPr userDrawn="1"/>
        </p:nvSpPr>
        <p:spPr>
          <a:xfrm>
            <a:off x="857250" y="0"/>
            <a:ext cx="8763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7181904" y="1496211"/>
            <a:ext cx="4071181" cy="2419445"/>
          </a:xfrm>
          <a:custGeom>
            <a:avLst/>
            <a:gdLst>
              <a:gd name="connsiteX0" fmla="*/ 0 w 4071181"/>
              <a:gd name="connsiteY0" fmla="*/ 0 h 2419445"/>
              <a:gd name="connsiteX1" fmla="*/ 4071181 w 4071181"/>
              <a:gd name="connsiteY1" fmla="*/ 0 h 2419445"/>
              <a:gd name="connsiteX2" fmla="*/ 4071181 w 4071181"/>
              <a:gd name="connsiteY2" fmla="*/ 2419445 h 2419445"/>
              <a:gd name="connsiteX3" fmla="*/ 0 w 4071181"/>
              <a:gd name="connsiteY3" fmla="*/ 2419445 h 2419445"/>
            </a:gdLst>
            <a:ahLst/>
            <a:cxnLst>
              <a:cxn ang="0">
                <a:pos x="connsiteX0" y="connsiteY0"/>
              </a:cxn>
              <a:cxn ang="0">
                <a:pos x="connsiteX1" y="connsiteY1"/>
              </a:cxn>
              <a:cxn ang="0">
                <a:pos x="connsiteX2" y="connsiteY2"/>
              </a:cxn>
              <a:cxn ang="0">
                <a:pos x="connsiteX3" y="connsiteY3"/>
              </a:cxn>
            </a:cxnLst>
            <a:rect l="l" t="t" r="r" b="b"/>
            <a:pathLst>
              <a:path w="4071181" h="2419445">
                <a:moveTo>
                  <a:pt x="0" y="0"/>
                </a:moveTo>
                <a:lnTo>
                  <a:pt x="4071181" y="0"/>
                </a:lnTo>
                <a:lnTo>
                  <a:pt x="4071181" y="2419445"/>
                </a:lnTo>
                <a:lnTo>
                  <a:pt x="0" y="2419445"/>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26309390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73D7FC-5562-9244-8E0A-3CB540237693}"/>
              </a:ext>
            </a:extLst>
          </p:cNvPr>
          <p:cNvSpPr/>
          <p:nvPr userDrawn="1"/>
        </p:nvSpPr>
        <p:spPr>
          <a:xfrm>
            <a:off x="0" y="0"/>
            <a:ext cx="34861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1641322" y="959089"/>
            <a:ext cx="2365296" cy="4962889"/>
          </a:xfrm>
          <a:custGeom>
            <a:avLst/>
            <a:gdLst>
              <a:gd name="connsiteX0" fmla="*/ 0 w 2365296"/>
              <a:gd name="connsiteY0" fmla="*/ 0 h 4962889"/>
              <a:gd name="connsiteX1" fmla="*/ 2365296 w 2365296"/>
              <a:gd name="connsiteY1" fmla="*/ 0 h 4962889"/>
              <a:gd name="connsiteX2" fmla="*/ 2365296 w 2365296"/>
              <a:gd name="connsiteY2" fmla="*/ 4962889 h 4962889"/>
              <a:gd name="connsiteX3" fmla="*/ 0 w 2365296"/>
              <a:gd name="connsiteY3" fmla="*/ 4962889 h 4962889"/>
            </a:gdLst>
            <a:ahLst/>
            <a:cxnLst>
              <a:cxn ang="0">
                <a:pos x="connsiteX0" y="connsiteY0"/>
              </a:cxn>
              <a:cxn ang="0">
                <a:pos x="connsiteX1" y="connsiteY1"/>
              </a:cxn>
              <a:cxn ang="0">
                <a:pos x="connsiteX2" y="connsiteY2"/>
              </a:cxn>
              <a:cxn ang="0">
                <a:pos x="connsiteX3" y="connsiteY3"/>
              </a:cxn>
            </a:cxnLst>
            <a:rect l="l" t="t" r="r" b="b"/>
            <a:pathLst>
              <a:path w="2365296" h="4962889">
                <a:moveTo>
                  <a:pt x="0" y="0"/>
                </a:moveTo>
                <a:lnTo>
                  <a:pt x="2365296" y="0"/>
                </a:lnTo>
                <a:lnTo>
                  <a:pt x="2365296" y="4962889"/>
                </a:lnTo>
                <a:lnTo>
                  <a:pt x="0" y="4962889"/>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2841437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61F507-4B29-5467-A7D8-BCEB5A3C4998}"/>
              </a:ext>
            </a:extLst>
          </p:cNvPr>
          <p:cNvSpPr/>
          <p:nvPr userDrawn="1"/>
        </p:nvSpPr>
        <p:spPr>
          <a:xfrm>
            <a:off x="4362450" y="0"/>
            <a:ext cx="78295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876299" y="1142999"/>
            <a:ext cx="5219700" cy="4572000"/>
          </a:xfrm>
          <a:custGeom>
            <a:avLst/>
            <a:gdLst>
              <a:gd name="connsiteX0" fmla="*/ 0 w 5219700"/>
              <a:gd name="connsiteY0" fmla="*/ 0 h 4572000"/>
              <a:gd name="connsiteX1" fmla="*/ 5219700 w 5219700"/>
              <a:gd name="connsiteY1" fmla="*/ 0 h 4572000"/>
              <a:gd name="connsiteX2" fmla="*/ 5219700 w 5219700"/>
              <a:gd name="connsiteY2" fmla="*/ 4572000 h 4572000"/>
              <a:gd name="connsiteX3" fmla="*/ 0 w 52197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5219700" h="4572000">
                <a:moveTo>
                  <a:pt x="0" y="0"/>
                </a:moveTo>
                <a:lnTo>
                  <a:pt x="5219700" y="0"/>
                </a:lnTo>
                <a:lnTo>
                  <a:pt x="5219700" y="4572000"/>
                </a:lnTo>
                <a:lnTo>
                  <a:pt x="0" y="45720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36842893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BD812-227E-459B-6FEE-F0EEB03814E8}"/>
              </a:ext>
            </a:extLst>
          </p:cNvPr>
          <p:cNvSpPr/>
          <p:nvPr userDrawn="1"/>
        </p:nvSpPr>
        <p:spPr>
          <a:xfrm>
            <a:off x="0" y="3429000"/>
            <a:ext cx="12192000" cy="3449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876300" y="800100"/>
            <a:ext cx="3448050" cy="6057900"/>
          </a:xfrm>
          <a:custGeom>
            <a:avLst/>
            <a:gdLst>
              <a:gd name="connsiteX0" fmla="*/ 0 w 3448050"/>
              <a:gd name="connsiteY0" fmla="*/ 0 h 6057900"/>
              <a:gd name="connsiteX1" fmla="*/ 3448050 w 3448050"/>
              <a:gd name="connsiteY1" fmla="*/ 0 h 6057900"/>
              <a:gd name="connsiteX2" fmla="*/ 3448050 w 3448050"/>
              <a:gd name="connsiteY2" fmla="*/ 6057900 h 6057900"/>
              <a:gd name="connsiteX3" fmla="*/ 0 w 3448050"/>
              <a:gd name="connsiteY3" fmla="*/ 6057900 h 6057900"/>
            </a:gdLst>
            <a:ahLst/>
            <a:cxnLst>
              <a:cxn ang="0">
                <a:pos x="connsiteX0" y="connsiteY0"/>
              </a:cxn>
              <a:cxn ang="0">
                <a:pos x="connsiteX1" y="connsiteY1"/>
              </a:cxn>
              <a:cxn ang="0">
                <a:pos x="connsiteX2" y="connsiteY2"/>
              </a:cxn>
              <a:cxn ang="0">
                <a:pos x="connsiteX3" y="connsiteY3"/>
              </a:cxn>
            </a:cxnLst>
            <a:rect l="l" t="t" r="r" b="b"/>
            <a:pathLst>
              <a:path w="3448050" h="6057900">
                <a:moveTo>
                  <a:pt x="0" y="0"/>
                </a:moveTo>
                <a:lnTo>
                  <a:pt x="3448050" y="0"/>
                </a:lnTo>
                <a:lnTo>
                  <a:pt x="3448050" y="6057900"/>
                </a:lnTo>
                <a:lnTo>
                  <a:pt x="0" y="60579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15516360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76300" y="838199"/>
            <a:ext cx="4362450" cy="6019800"/>
          </a:xfrm>
          <a:custGeom>
            <a:avLst/>
            <a:gdLst>
              <a:gd name="connsiteX0" fmla="*/ 0 w 4362450"/>
              <a:gd name="connsiteY0" fmla="*/ 0 h 6019800"/>
              <a:gd name="connsiteX1" fmla="*/ 4362450 w 4362450"/>
              <a:gd name="connsiteY1" fmla="*/ 0 h 6019800"/>
              <a:gd name="connsiteX2" fmla="*/ 4362450 w 4362450"/>
              <a:gd name="connsiteY2" fmla="*/ 6019800 h 6019800"/>
              <a:gd name="connsiteX3" fmla="*/ 0 w 4362450"/>
              <a:gd name="connsiteY3" fmla="*/ 6019800 h 6019800"/>
            </a:gdLst>
            <a:ahLst/>
            <a:cxnLst>
              <a:cxn ang="0">
                <a:pos x="connsiteX0" y="connsiteY0"/>
              </a:cxn>
              <a:cxn ang="0">
                <a:pos x="connsiteX1" y="connsiteY1"/>
              </a:cxn>
              <a:cxn ang="0">
                <a:pos x="connsiteX2" y="connsiteY2"/>
              </a:cxn>
              <a:cxn ang="0">
                <a:pos x="connsiteX3" y="connsiteY3"/>
              </a:cxn>
            </a:cxnLst>
            <a:rect l="l" t="t" r="r" b="b"/>
            <a:pathLst>
              <a:path w="4362450" h="6019800">
                <a:moveTo>
                  <a:pt x="0" y="0"/>
                </a:moveTo>
                <a:lnTo>
                  <a:pt x="4362450" y="0"/>
                </a:lnTo>
                <a:lnTo>
                  <a:pt x="4362450" y="6019800"/>
                </a:lnTo>
                <a:lnTo>
                  <a:pt x="0" y="60198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169550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3429000"/>
            <a:ext cx="5245100" cy="3429000"/>
          </a:xfrm>
          <a:custGeom>
            <a:avLst/>
            <a:gdLst>
              <a:gd name="connsiteX0" fmla="*/ 0 w 5245100"/>
              <a:gd name="connsiteY0" fmla="*/ 0 h 3429000"/>
              <a:gd name="connsiteX1" fmla="*/ 5245100 w 5245100"/>
              <a:gd name="connsiteY1" fmla="*/ 0 h 3429000"/>
              <a:gd name="connsiteX2" fmla="*/ 5245100 w 5245100"/>
              <a:gd name="connsiteY2" fmla="*/ 3429000 h 3429000"/>
              <a:gd name="connsiteX3" fmla="*/ 0 w 52451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245100" h="3429000">
                <a:moveTo>
                  <a:pt x="0" y="0"/>
                </a:moveTo>
                <a:lnTo>
                  <a:pt x="5245100" y="0"/>
                </a:lnTo>
                <a:lnTo>
                  <a:pt x="5245100" y="3429000"/>
                </a:lnTo>
                <a:lnTo>
                  <a:pt x="0" y="34290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150545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8FCA9A-3B7A-9ADD-9876-B29ECAD448E5}"/>
              </a:ext>
            </a:extLst>
          </p:cNvPr>
          <p:cNvSpPr/>
          <p:nvPr userDrawn="1"/>
        </p:nvSpPr>
        <p:spPr>
          <a:xfrm>
            <a:off x="0" y="0"/>
            <a:ext cx="2705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7" name="Picture Placeholder 6"/>
          <p:cNvSpPr>
            <a:spLocks noGrp="1"/>
          </p:cNvSpPr>
          <p:nvPr>
            <p:ph type="pic" sz="quarter" idx="10"/>
          </p:nvPr>
        </p:nvSpPr>
        <p:spPr>
          <a:xfrm>
            <a:off x="838202" y="-1"/>
            <a:ext cx="3467101" cy="3307104"/>
          </a:xfrm>
          <a:custGeom>
            <a:avLst/>
            <a:gdLst>
              <a:gd name="connsiteX0" fmla="*/ 0 w 3467101"/>
              <a:gd name="connsiteY0" fmla="*/ 0 h 3307104"/>
              <a:gd name="connsiteX1" fmla="*/ 3467101 w 3467101"/>
              <a:gd name="connsiteY1" fmla="*/ 0 h 3307104"/>
              <a:gd name="connsiteX2" fmla="*/ 3467101 w 3467101"/>
              <a:gd name="connsiteY2" fmla="*/ 3307104 h 3307104"/>
              <a:gd name="connsiteX3" fmla="*/ 0 w 3467101"/>
              <a:gd name="connsiteY3" fmla="*/ 3307104 h 3307104"/>
            </a:gdLst>
            <a:ahLst/>
            <a:cxnLst>
              <a:cxn ang="0">
                <a:pos x="connsiteX0" y="connsiteY0"/>
              </a:cxn>
              <a:cxn ang="0">
                <a:pos x="connsiteX1" y="connsiteY1"/>
              </a:cxn>
              <a:cxn ang="0">
                <a:pos x="connsiteX2" y="connsiteY2"/>
              </a:cxn>
              <a:cxn ang="0">
                <a:pos x="connsiteX3" y="connsiteY3"/>
              </a:cxn>
            </a:cxnLst>
            <a:rect l="l" t="t" r="r" b="b"/>
            <a:pathLst>
              <a:path w="3467101" h="3307104">
                <a:moveTo>
                  <a:pt x="0" y="0"/>
                </a:moveTo>
                <a:lnTo>
                  <a:pt x="3467101" y="0"/>
                </a:lnTo>
                <a:lnTo>
                  <a:pt x="3467101" y="3307104"/>
                </a:lnTo>
                <a:lnTo>
                  <a:pt x="0" y="3307104"/>
                </a:lnTo>
                <a:close/>
              </a:path>
            </a:pathLst>
          </a:custGeom>
          <a:solidFill>
            <a:schemeClr val="bg1">
              <a:lumMod val="65000"/>
            </a:schemeClr>
          </a:solidFill>
        </p:spPr>
        <p:txBody>
          <a:bodyPr wrap="square">
            <a:noAutofit/>
          </a:bodyPr>
          <a:lstStyle/>
          <a:p>
            <a:pPr lvl="0"/>
            <a:endParaRPr lang="en-US" noProof="0" dirty="0"/>
          </a:p>
        </p:txBody>
      </p:sp>
      <p:sp>
        <p:nvSpPr>
          <p:cNvPr id="10" name="Picture Placeholder 9"/>
          <p:cNvSpPr>
            <a:spLocks noGrp="1"/>
          </p:cNvSpPr>
          <p:nvPr>
            <p:ph type="pic" sz="quarter" idx="11"/>
          </p:nvPr>
        </p:nvSpPr>
        <p:spPr>
          <a:xfrm>
            <a:off x="838202" y="3550895"/>
            <a:ext cx="3467101" cy="3307104"/>
          </a:xfrm>
          <a:custGeom>
            <a:avLst/>
            <a:gdLst>
              <a:gd name="connsiteX0" fmla="*/ 0 w 3467101"/>
              <a:gd name="connsiteY0" fmla="*/ 0 h 3307104"/>
              <a:gd name="connsiteX1" fmla="*/ 3467101 w 3467101"/>
              <a:gd name="connsiteY1" fmla="*/ 0 h 3307104"/>
              <a:gd name="connsiteX2" fmla="*/ 3467101 w 3467101"/>
              <a:gd name="connsiteY2" fmla="*/ 3307104 h 3307104"/>
              <a:gd name="connsiteX3" fmla="*/ 0 w 3467101"/>
              <a:gd name="connsiteY3" fmla="*/ 3307104 h 3307104"/>
            </a:gdLst>
            <a:ahLst/>
            <a:cxnLst>
              <a:cxn ang="0">
                <a:pos x="connsiteX0" y="connsiteY0"/>
              </a:cxn>
              <a:cxn ang="0">
                <a:pos x="connsiteX1" y="connsiteY1"/>
              </a:cxn>
              <a:cxn ang="0">
                <a:pos x="connsiteX2" y="connsiteY2"/>
              </a:cxn>
              <a:cxn ang="0">
                <a:pos x="connsiteX3" y="connsiteY3"/>
              </a:cxn>
            </a:cxnLst>
            <a:rect l="l" t="t" r="r" b="b"/>
            <a:pathLst>
              <a:path w="3467101" h="3307104">
                <a:moveTo>
                  <a:pt x="0" y="0"/>
                </a:moveTo>
                <a:lnTo>
                  <a:pt x="3467101" y="0"/>
                </a:lnTo>
                <a:lnTo>
                  <a:pt x="3467101" y="3307104"/>
                </a:lnTo>
                <a:lnTo>
                  <a:pt x="0" y="3307104"/>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150271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D67C514-F01C-6A16-118A-81D2606C098C}"/>
              </a:ext>
            </a:extLst>
          </p:cNvPr>
          <p:cNvSpPr/>
          <p:nvPr userDrawn="1"/>
        </p:nvSpPr>
        <p:spPr>
          <a:xfrm>
            <a:off x="7816850" y="0"/>
            <a:ext cx="4375150" cy="6858000"/>
          </a:xfrm>
          <a:custGeom>
            <a:avLst/>
            <a:gdLst>
              <a:gd name="connsiteX0" fmla="*/ 2345417 w 4374711"/>
              <a:gd name="connsiteY0" fmla="*/ 0 h 6857999"/>
              <a:gd name="connsiteX1" fmla="*/ 4374711 w 4374711"/>
              <a:gd name="connsiteY1" fmla="*/ 0 h 6857999"/>
              <a:gd name="connsiteX2" fmla="*/ 4374711 w 4374711"/>
              <a:gd name="connsiteY2" fmla="*/ 6857999 h 6857999"/>
              <a:gd name="connsiteX3" fmla="*/ 0 w 4374711"/>
              <a:gd name="connsiteY3" fmla="*/ 6857999 h 6857999"/>
              <a:gd name="connsiteX4" fmla="*/ 2345417 w 4374711"/>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4711" h="6857999">
                <a:moveTo>
                  <a:pt x="2345417" y="0"/>
                </a:moveTo>
                <a:lnTo>
                  <a:pt x="4374711" y="0"/>
                </a:lnTo>
                <a:lnTo>
                  <a:pt x="4374711" y="6857999"/>
                </a:lnTo>
                <a:lnTo>
                  <a:pt x="0" y="6857999"/>
                </a:lnTo>
                <a:lnTo>
                  <a:pt x="234541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Picture Placeholder 5"/>
          <p:cNvSpPr>
            <a:spLocks noGrp="1"/>
          </p:cNvSpPr>
          <p:nvPr>
            <p:ph type="pic" sz="quarter" idx="10"/>
          </p:nvPr>
        </p:nvSpPr>
        <p:spPr>
          <a:xfrm>
            <a:off x="7876285" y="1260987"/>
            <a:ext cx="3467101" cy="4336026"/>
          </a:xfrm>
          <a:custGeom>
            <a:avLst/>
            <a:gdLst>
              <a:gd name="connsiteX0" fmla="*/ 0 w 3467101"/>
              <a:gd name="connsiteY0" fmla="*/ 0 h 4336026"/>
              <a:gd name="connsiteX1" fmla="*/ 3467101 w 3467101"/>
              <a:gd name="connsiteY1" fmla="*/ 0 h 4336026"/>
              <a:gd name="connsiteX2" fmla="*/ 3467101 w 3467101"/>
              <a:gd name="connsiteY2" fmla="*/ 4336026 h 4336026"/>
              <a:gd name="connsiteX3" fmla="*/ 0 w 3467101"/>
              <a:gd name="connsiteY3" fmla="*/ 4336026 h 4336026"/>
            </a:gdLst>
            <a:ahLst/>
            <a:cxnLst>
              <a:cxn ang="0">
                <a:pos x="connsiteX0" y="connsiteY0"/>
              </a:cxn>
              <a:cxn ang="0">
                <a:pos x="connsiteX1" y="connsiteY1"/>
              </a:cxn>
              <a:cxn ang="0">
                <a:pos x="connsiteX2" y="connsiteY2"/>
              </a:cxn>
              <a:cxn ang="0">
                <a:pos x="connsiteX3" y="connsiteY3"/>
              </a:cxn>
            </a:cxnLst>
            <a:rect l="l" t="t" r="r" b="b"/>
            <a:pathLst>
              <a:path w="3467101" h="4336026">
                <a:moveTo>
                  <a:pt x="0" y="0"/>
                </a:moveTo>
                <a:lnTo>
                  <a:pt x="3467101" y="0"/>
                </a:lnTo>
                <a:lnTo>
                  <a:pt x="3467101" y="4336026"/>
                </a:lnTo>
                <a:lnTo>
                  <a:pt x="0" y="4336026"/>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16089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324349" y="-1"/>
            <a:ext cx="3543302" cy="6858000"/>
          </a:xfrm>
          <a:custGeom>
            <a:avLst/>
            <a:gdLst>
              <a:gd name="connsiteX0" fmla="*/ 0 w 3543302"/>
              <a:gd name="connsiteY0" fmla="*/ 0 h 6858000"/>
              <a:gd name="connsiteX1" fmla="*/ 3543302 w 3543302"/>
              <a:gd name="connsiteY1" fmla="*/ 0 h 6858000"/>
              <a:gd name="connsiteX2" fmla="*/ 3543302 w 3543302"/>
              <a:gd name="connsiteY2" fmla="*/ 6858000 h 6858000"/>
              <a:gd name="connsiteX3" fmla="*/ 0 w 35433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43302" h="6858000">
                <a:moveTo>
                  <a:pt x="0" y="0"/>
                </a:moveTo>
                <a:lnTo>
                  <a:pt x="3543302" y="0"/>
                </a:lnTo>
                <a:lnTo>
                  <a:pt x="3543302" y="6858000"/>
                </a:lnTo>
                <a:lnTo>
                  <a:pt x="0" y="6858000"/>
                </a:lnTo>
                <a:close/>
              </a:path>
            </a:pathLst>
          </a:custGeom>
          <a:solidFill>
            <a:schemeClr val="bg1">
              <a:lumMod val="65000"/>
            </a:schemeClr>
          </a:solidFill>
        </p:spPr>
        <p:txBody>
          <a:bodyPr wrap="square">
            <a:noAutofit/>
          </a:bodyPr>
          <a:lstStyle/>
          <a:p>
            <a:pPr lvl="0"/>
            <a:endParaRPr lang="en-US" noProof="0" dirty="0"/>
          </a:p>
        </p:txBody>
      </p:sp>
    </p:spTree>
    <p:extLst>
      <p:ext uri="{BB962C8B-B14F-4D97-AF65-F5344CB8AC3E}">
        <p14:creationId xmlns:p14="http://schemas.microsoft.com/office/powerpoint/2010/main" val="241799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444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aleway Black" pitchFamily="2" charset="0"/>
        </a:defRPr>
      </a:lvl2pPr>
      <a:lvl3pPr algn="l" rtl="0" eaLnBrk="0" fontAlgn="base" hangingPunct="0">
        <a:lnSpc>
          <a:spcPct val="90000"/>
        </a:lnSpc>
        <a:spcBef>
          <a:spcPct val="0"/>
        </a:spcBef>
        <a:spcAft>
          <a:spcPct val="0"/>
        </a:spcAft>
        <a:defRPr sz="4400">
          <a:solidFill>
            <a:schemeClr val="tx1"/>
          </a:solidFill>
          <a:latin typeface="Raleway Black" pitchFamily="2" charset="0"/>
        </a:defRPr>
      </a:lvl3pPr>
      <a:lvl4pPr algn="l" rtl="0" eaLnBrk="0" fontAlgn="base" hangingPunct="0">
        <a:lnSpc>
          <a:spcPct val="90000"/>
        </a:lnSpc>
        <a:spcBef>
          <a:spcPct val="0"/>
        </a:spcBef>
        <a:spcAft>
          <a:spcPct val="0"/>
        </a:spcAft>
        <a:defRPr sz="4400">
          <a:solidFill>
            <a:schemeClr val="tx1"/>
          </a:solidFill>
          <a:latin typeface="Raleway Black" pitchFamily="2" charset="0"/>
        </a:defRPr>
      </a:lvl4pPr>
      <a:lvl5pPr algn="l" rtl="0" eaLnBrk="0" fontAlgn="base" hangingPunct="0">
        <a:lnSpc>
          <a:spcPct val="90000"/>
        </a:lnSpc>
        <a:spcBef>
          <a:spcPct val="0"/>
        </a:spcBef>
        <a:spcAft>
          <a:spcPct val="0"/>
        </a:spcAft>
        <a:defRPr sz="4400">
          <a:solidFill>
            <a:schemeClr val="tx1"/>
          </a:solidFill>
          <a:latin typeface="Raleway Black" pitchFamily="2" charset="0"/>
        </a:defRPr>
      </a:lvl5pPr>
      <a:lvl6pPr marL="457200" algn="l" rtl="0" fontAlgn="base">
        <a:lnSpc>
          <a:spcPct val="90000"/>
        </a:lnSpc>
        <a:spcBef>
          <a:spcPct val="0"/>
        </a:spcBef>
        <a:spcAft>
          <a:spcPct val="0"/>
        </a:spcAft>
        <a:defRPr sz="4400">
          <a:solidFill>
            <a:schemeClr val="tx1"/>
          </a:solidFill>
          <a:latin typeface="Raleway Black" pitchFamily="2" charset="0"/>
        </a:defRPr>
      </a:lvl6pPr>
      <a:lvl7pPr marL="914400" algn="l" rtl="0" fontAlgn="base">
        <a:lnSpc>
          <a:spcPct val="90000"/>
        </a:lnSpc>
        <a:spcBef>
          <a:spcPct val="0"/>
        </a:spcBef>
        <a:spcAft>
          <a:spcPct val="0"/>
        </a:spcAft>
        <a:defRPr sz="4400">
          <a:solidFill>
            <a:schemeClr val="tx1"/>
          </a:solidFill>
          <a:latin typeface="Raleway Black" pitchFamily="2" charset="0"/>
        </a:defRPr>
      </a:lvl7pPr>
      <a:lvl8pPr marL="1371600" algn="l" rtl="0" fontAlgn="base">
        <a:lnSpc>
          <a:spcPct val="90000"/>
        </a:lnSpc>
        <a:spcBef>
          <a:spcPct val="0"/>
        </a:spcBef>
        <a:spcAft>
          <a:spcPct val="0"/>
        </a:spcAft>
        <a:defRPr sz="4400">
          <a:solidFill>
            <a:schemeClr val="tx1"/>
          </a:solidFill>
          <a:latin typeface="Raleway Black" pitchFamily="2" charset="0"/>
        </a:defRPr>
      </a:lvl8pPr>
      <a:lvl9pPr marL="1828800" algn="l" rtl="0" fontAlgn="base">
        <a:lnSpc>
          <a:spcPct val="90000"/>
        </a:lnSpc>
        <a:spcBef>
          <a:spcPct val="0"/>
        </a:spcBef>
        <a:spcAft>
          <a:spcPct val="0"/>
        </a:spcAft>
        <a:defRPr sz="4400">
          <a:solidFill>
            <a:schemeClr val="tx1"/>
          </a:solidFill>
          <a:latin typeface="Raleway Black"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67373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aleway Black" pitchFamily="2" charset="0"/>
        </a:defRPr>
      </a:lvl2pPr>
      <a:lvl3pPr algn="l" rtl="0" eaLnBrk="0" fontAlgn="base" hangingPunct="0">
        <a:lnSpc>
          <a:spcPct val="90000"/>
        </a:lnSpc>
        <a:spcBef>
          <a:spcPct val="0"/>
        </a:spcBef>
        <a:spcAft>
          <a:spcPct val="0"/>
        </a:spcAft>
        <a:defRPr sz="4400">
          <a:solidFill>
            <a:schemeClr val="tx1"/>
          </a:solidFill>
          <a:latin typeface="Raleway Black" pitchFamily="2" charset="0"/>
        </a:defRPr>
      </a:lvl3pPr>
      <a:lvl4pPr algn="l" rtl="0" eaLnBrk="0" fontAlgn="base" hangingPunct="0">
        <a:lnSpc>
          <a:spcPct val="90000"/>
        </a:lnSpc>
        <a:spcBef>
          <a:spcPct val="0"/>
        </a:spcBef>
        <a:spcAft>
          <a:spcPct val="0"/>
        </a:spcAft>
        <a:defRPr sz="4400">
          <a:solidFill>
            <a:schemeClr val="tx1"/>
          </a:solidFill>
          <a:latin typeface="Raleway Black" pitchFamily="2" charset="0"/>
        </a:defRPr>
      </a:lvl4pPr>
      <a:lvl5pPr algn="l" rtl="0" eaLnBrk="0" fontAlgn="base" hangingPunct="0">
        <a:lnSpc>
          <a:spcPct val="90000"/>
        </a:lnSpc>
        <a:spcBef>
          <a:spcPct val="0"/>
        </a:spcBef>
        <a:spcAft>
          <a:spcPct val="0"/>
        </a:spcAft>
        <a:defRPr sz="4400">
          <a:solidFill>
            <a:schemeClr val="tx1"/>
          </a:solidFill>
          <a:latin typeface="Raleway Black" pitchFamily="2" charset="0"/>
        </a:defRPr>
      </a:lvl5pPr>
      <a:lvl6pPr marL="457200" algn="l" rtl="0" fontAlgn="base">
        <a:lnSpc>
          <a:spcPct val="90000"/>
        </a:lnSpc>
        <a:spcBef>
          <a:spcPct val="0"/>
        </a:spcBef>
        <a:spcAft>
          <a:spcPct val="0"/>
        </a:spcAft>
        <a:defRPr sz="4400">
          <a:solidFill>
            <a:schemeClr val="tx1"/>
          </a:solidFill>
          <a:latin typeface="Raleway Black" pitchFamily="2" charset="0"/>
        </a:defRPr>
      </a:lvl6pPr>
      <a:lvl7pPr marL="914400" algn="l" rtl="0" fontAlgn="base">
        <a:lnSpc>
          <a:spcPct val="90000"/>
        </a:lnSpc>
        <a:spcBef>
          <a:spcPct val="0"/>
        </a:spcBef>
        <a:spcAft>
          <a:spcPct val="0"/>
        </a:spcAft>
        <a:defRPr sz="4400">
          <a:solidFill>
            <a:schemeClr val="tx1"/>
          </a:solidFill>
          <a:latin typeface="Raleway Black" pitchFamily="2" charset="0"/>
        </a:defRPr>
      </a:lvl7pPr>
      <a:lvl8pPr marL="1371600" algn="l" rtl="0" fontAlgn="base">
        <a:lnSpc>
          <a:spcPct val="90000"/>
        </a:lnSpc>
        <a:spcBef>
          <a:spcPct val="0"/>
        </a:spcBef>
        <a:spcAft>
          <a:spcPct val="0"/>
        </a:spcAft>
        <a:defRPr sz="4400">
          <a:solidFill>
            <a:schemeClr val="tx1"/>
          </a:solidFill>
          <a:latin typeface="Raleway Black" pitchFamily="2" charset="0"/>
        </a:defRPr>
      </a:lvl8pPr>
      <a:lvl9pPr marL="1828800" algn="l" rtl="0" fontAlgn="base">
        <a:lnSpc>
          <a:spcPct val="90000"/>
        </a:lnSpc>
        <a:spcBef>
          <a:spcPct val="0"/>
        </a:spcBef>
        <a:spcAft>
          <a:spcPct val="0"/>
        </a:spcAft>
        <a:defRPr sz="4400">
          <a:solidFill>
            <a:schemeClr val="tx1"/>
          </a:solidFill>
          <a:latin typeface="Raleway Black"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microsoft.com/office/2018/10/relationships/comments" Target="../comments/modernComment_12D_F1122E4F.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F9F7967-1B34-B0B4-BB23-66DC9ED6EE90}"/>
              </a:ext>
            </a:extLst>
          </p:cNvPr>
          <p:cNvSpPr/>
          <p:nvPr/>
        </p:nvSpPr>
        <p:spPr>
          <a:xfrm>
            <a:off x="4305300" y="1530724"/>
            <a:ext cx="7010400" cy="438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Montserrat" pitchFamily="2" charset="0"/>
              <a:ea typeface="+mn-ea"/>
              <a:cs typeface="+mn-cs"/>
            </a:endParaRPr>
          </a:p>
        </p:txBody>
      </p:sp>
      <p:sp>
        <p:nvSpPr>
          <p:cNvPr id="6" name="TextBox 5">
            <a:extLst>
              <a:ext uri="{FF2B5EF4-FFF2-40B4-BE49-F238E27FC236}">
                <a16:creationId xmlns:a16="http://schemas.microsoft.com/office/drawing/2014/main" id="{0AC19527-0991-B084-F4CD-75A7C4AD82D9}"/>
              </a:ext>
            </a:extLst>
          </p:cNvPr>
          <p:cNvSpPr txBox="1"/>
          <p:nvPr/>
        </p:nvSpPr>
        <p:spPr>
          <a:xfrm>
            <a:off x="5582443" y="2497046"/>
            <a:ext cx="5921783"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Montserrat" pitchFamily="2" charset="0"/>
                <a:ea typeface="+mn-ea"/>
                <a:cs typeface="+mn-cs"/>
              </a:rPr>
              <a:t>ABC Organization</a:t>
            </a:r>
            <a:endParaRPr kumimoji="0" lang="en-ID" sz="4500" b="0" i="0" u="none" strike="noStrike" kern="1200" cap="none" spc="0" normalizeH="0" baseline="0" noProof="0" dirty="0">
              <a:ln>
                <a:noFill/>
              </a:ln>
              <a:solidFill>
                <a:srgbClr val="FFFFFF"/>
              </a:solidFill>
              <a:effectLst/>
              <a:uLnTx/>
              <a:uFillTx/>
              <a:latin typeface="Montserrat" pitchFamily="2" charset="0"/>
              <a:ea typeface="+mn-ea"/>
              <a:cs typeface="+mn-cs"/>
            </a:endParaRPr>
          </a:p>
        </p:txBody>
      </p:sp>
      <p:sp>
        <p:nvSpPr>
          <p:cNvPr id="7" name="TextBox 6">
            <a:extLst>
              <a:ext uri="{FF2B5EF4-FFF2-40B4-BE49-F238E27FC236}">
                <a16:creationId xmlns:a16="http://schemas.microsoft.com/office/drawing/2014/main" id="{AADD7557-6AD8-5AEA-A19F-53C265DB8BFF}"/>
              </a:ext>
            </a:extLst>
          </p:cNvPr>
          <p:cNvSpPr txBox="1"/>
          <p:nvPr/>
        </p:nvSpPr>
        <p:spPr>
          <a:xfrm>
            <a:off x="5582443" y="3863623"/>
            <a:ext cx="2696572" cy="553998"/>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solidFill>
                <a:effectLst/>
                <a:uLnTx/>
                <a:uFillTx/>
                <a:latin typeface="Montserrat" pitchFamily="2" charset="0"/>
                <a:ea typeface="Open Sans SemiBold" panose="020B0706030804020204" pitchFamily="34" charset="0"/>
                <a:cs typeface="Open Sans SemiBold" panose="020B0706030804020204" pitchFamily="34" charset="0"/>
              </a:rPr>
              <a:t>ISO </a:t>
            </a:r>
            <a:r>
              <a:rPr kumimoji="0" lang="en-US" sz="3000" b="0" i="0" u="none" strike="noStrike" kern="1200" cap="none" spc="0" normalizeH="0" baseline="0" noProof="0" dirty="0" err="1">
                <a:ln>
                  <a:noFill/>
                </a:ln>
                <a:solidFill>
                  <a:schemeClr val="bg1"/>
                </a:solidFill>
                <a:effectLst/>
                <a:uLnTx/>
                <a:uFillTx/>
                <a:latin typeface="Montserrat" pitchFamily="2" charset="0"/>
                <a:ea typeface="Open Sans SemiBold" panose="020B0706030804020204" pitchFamily="34" charset="0"/>
                <a:cs typeface="Open Sans SemiBold" panose="020B0706030804020204" pitchFamily="34" charset="0"/>
              </a:rPr>
              <a:t>xxxx:yyyy</a:t>
            </a:r>
            <a:endParaRPr kumimoji="0" lang="en-ID" sz="3000" b="0" i="0" u="none" strike="noStrike" kern="1200" cap="none" spc="0" normalizeH="0" baseline="0" noProof="0" dirty="0">
              <a:ln>
                <a:noFill/>
              </a:ln>
              <a:solidFill>
                <a:schemeClr val="bg1"/>
              </a:solidFill>
              <a:effectLst/>
              <a:uLnTx/>
              <a:uFillTx/>
              <a:latin typeface="Montserrat" pitchFamily="2" charset="0"/>
              <a:ea typeface="Open Sans SemiBold" panose="020B0706030804020204" pitchFamily="34" charset="0"/>
              <a:cs typeface="Open Sans SemiBold" panose="020B0706030804020204" pitchFamily="34" charset="0"/>
            </a:endParaRPr>
          </a:p>
        </p:txBody>
      </p:sp>
      <p:sp>
        <p:nvSpPr>
          <p:cNvPr id="19463" name="TextBox 7">
            <a:extLst>
              <a:ext uri="{FF2B5EF4-FFF2-40B4-BE49-F238E27FC236}">
                <a16:creationId xmlns:a16="http://schemas.microsoft.com/office/drawing/2014/main" id="{7F2196A7-6AD6-9123-E97D-0AC44327C0FD}"/>
              </a:ext>
            </a:extLst>
          </p:cNvPr>
          <p:cNvSpPr txBox="1">
            <a:spLocks noChangeArrowheads="1"/>
          </p:cNvSpPr>
          <p:nvPr/>
        </p:nvSpPr>
        <p:spPr bwMode="auto">
          <a:xfrm>
            <a:off x="5582443" y="4327354"/>
            <a:ext cx="4656137" cy="70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eaLnBrk="0" fontAlgn="base" hangingPunct="0">
              <a:spcBef>
                <a:spcPct val="0"/>
              </a:spcBef>
              <a:spcAft>
                <a:spcPct val="0"/>
              </a:spcAft>
              <a:defRPr>
                <a:solidFill>
                  <a:schemeClr val="tx1"/>
                </a:solidFill>
                <a:latin typeface="Roboto" panose="02000000000000000000" pitchFamily="2" charset="0"/>
              </a:defRPr>
            </a:lvl6pPr>
            <a:lvl7pPr marL="2971800" indent="-228600" eaLnBrk="0" fontAlgn="base" hangingPunct="0">
              <a:spcBef>
                <a:spcPct val="0"/>
              </a:spcBef>
              <a:spcAft>
                <a:spcPct val="0"/>
              </a:spcAft>
              <a:defRPr>
                <a:solidFill>
                  <a:schemeClr val="tx1"/>
                </a:solidFill>
                <a:latin typeface="Roboto" panose="02000000000000000000" pitchFamily="2" charset="0"/>
              </a:defRPr>
            </a:lvl7pPr>
            <a:lvl8pPr marL="3429000" indent="-228600" eaLnBrk="0" fontAlgn="base" hangingPunct="0">
              <a:spcBef>
                <a:spcPct val="0"/>
              </a:spcBef>
              <a:spcAft>
                <a:spcPct val="0"/>
              </a:spcAft>
              <a:defRPr>
                <a:solidFill>
                  <a:schemeClr val="tx1"/>
                </a:solidFill>
                <a:latin typeface="Roboto" panose="02000000000000000000" pitchFamily="2" charset="0"/>
              </a:defRPr>
            </a:lvl8pPr>
            <a:lvl9pPr marL="3886200" indent="-228600" eaLnBrk="0" fontAlgn="base" hangingPunct="0">
              <a:spcBef>
                <a:spcPct val="0"/>
              </a:spcBef>
              <a:spcAft>
                <a:spcPct val="0"/>
              </a:spcAft>
              <a:defRPr>
                <a:solidFill>
                  <a:schemeClr val="tx1"/>
                </a:solidFill>
                <a:latin typeface="Roboto" panose="02000000000000000000" pitchFamily="2"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prstClr val="white"/>
                </a:solidFill>
                <a:effectLst/>
                <a:uLnTx/>
                <a:uFillTx/>
                <a:latin typeface="Montserrat" panose="00000500000000000000" pitchFamily="2" charset="0"/>
                <a:ea typeface="+mn-ea"/>
                <a:cs typeface="Times New Roman" panose="02020603050405020304" pitchFamily="18" charset="0"/>
              </a:rPr>
              <a:t>Opening Meeting</a:t>
            </a:r>
            <a:endParaRPr kumimoji="0" lang="id-ID" altLang="en-US" sz="3000" b="1" i="0" u="none" strike="noStrike" kern="1200" cap="none" spc="0" normalizeH="0" baseline="0" noProof="0" dirty="0">
              <a:ln>
                <a:noFill/>
              </a:ln>
              <a:solidFill>
                <a:prstClr val="white"/>
              </a:solidFill>
              <a:effectLst/>
              <a:uLnTx/>
              <a:uFillTx/>
              <a:latin typeface="Montserrat" panose="00000500000000000000" pitchFamily="2" charset="0"/>
              <a:ea typeface="+mn-ea"/>
              <a:cs typeface="Times New Roman" panose="02020603050405020304" pitchFamily="18" charset="0"/>
            </a:endParaRPr>
          </a:p>
        </p:txBody>
      </p:sp>
      <p:pic>
        <p:nvPicPr>
          <p:cNvPr id="19464" name="Picture 11">
            <a:extLst>
              <a:ext uri="{FF2B5EF4-FFF2-40B4-BE49-F238E27FC236}">
                <a16:creationId xmlns:a16="http://schemas.microsoft.com/office/drawing/2014/main" id="{2DBB6495-24CC-9398-36C7-4FD828668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174625"/>
            <a:ext cx="1952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Placeholder 2" descr="A group of people sitting at a table&#10;&#10;AI-generated content may be incorrect.">
            <a:extLst>
              <a:ext uri="{FF2B5EF4-FFF2-40B4-BE49-F238E27FC236}">
                <a16:creationId xmlns:a16="http://schemas.microsoft.com/office/drawing/2014/main" id="{A276E29E-3CCD-B143-C73B-462C9C2A7206}"/>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5846" r="25846"/>
          <a:stretch>
            <a:fillRect/>
          </a:stretch>
        </p:blipFill>
        <p:spPr>
          <a:xfrm>
            <a:off x="876300" y="838200"/>
            <a:ext cx="4362450" cy="6019800"/>
          </a:xfrm>
        </p:spPr>
      </p:pic>
      <p:sp>
        <p:nvSpPr>
          <p:cNvPr id="2" name="Rectangle 1">
            <a:extLst>
              <a:ext uri="{FF2B5EF4-FFF2-40B4-BE49-F238E27FC236}">
                <a16:creationId xmlns:a16="http://schemas.microsoft.com/office/drawing/2014/main" id="{E83B797B-3264-1E11-89D9-A5A54C5B9008}"/>
              </a:ext>
            </a:extLst>
          </p:cNvPr>
          <p:cNvSpPr/>
          <p:nvPr/>
        </p:nvSpPr>
        <p:spPr>
          <a:xfrm>
            <a:off x="10507663" y="6261100"/>
            <a:ext cx="1684337" cy="596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accent5"/>
                </a:solidFill>
                <a:latin typeface="Montserrat" pitchFamily="2" charset="0"/>
              </a:rPr>
              <a:t>Page 1</a:t>
            </a:r>
            <a:endParaRPr lang="en-ID" sz="1100" dirty="0">
              <a:solidFill>
                <a:schemeClr val="accent5"/>
              </a:solidFill>
              <a:latin typeface="Montserrat"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6D23C-FD74-AF37-52DD-BD4CAABE040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C285A4BB-6E08-BA50-3780-23CFA7A3D547}"/>
              </a:ext>
            </a:extLst>
          </p:cNvPr>
          <p:cNvSpPr txBox="1"/>
          <p:nvPr/>
        </p:nvSpPr>
        <p:spPr>
          <a:xfrm>
            <a:off x="10639424" y="5610225"/>
            <a:ext cx="835025" cy="261610"/>
          </a:xfrm>
          <a:prstGeom prst="rect">
            <a:avLst/>
          </a:prstGeom>
          <a:noFill/>
        </p:spPr>
        <p:txBody>
          <a:bodyPr wrap="square">
            <a:spAutoFit/>
          </a:bodyPr>
          <a:lstStyle/>
          <a:p>
            <a:pPr algn="r" eaLnBrk="1" fontAlgn="auto" hangingPunct="1">
              <a:spcBef>
                <a:spcPts val="0"/>
              </a:spcBef>
              <a:spcAft>
                <a:spcPts val="0"/>
              </a:spcAft>
              <a:defRPr/>
            </a:pPr>
            <a:r>
              <a:rPr lang="en-GB" sz="1100" b="1" dirty="0">
                <a:solidFill>
                  <a:schemeClr val="accent5"/>
                </a:solidFill>
                <a:latin typeface="Montserrat" pitchFamily="2" charset="0"/>
              </a:rPr>
              <a:t>Page 2</a:t>
            </a:r>
            <a:endParaRPr lang="en-ID" sz="1100" b="1" dirty="0">
              <a:solidFill>
                <a:schemeClr val="accent5"/>
              </a:solidFill>
              <a:latin typeface="Montserrat" pitchFamily="2" charset="0"/>
            </a:endParaRPr>
          </a:p>
        </p:txBody>
      </p:sp>
      <p:pic>
        <p:nvPicPr>
          <p:cNvPr id="21519" name="Picture 26">
            <a:extLst>
              <a:ext uri="{FF2B5EF4-FFF2-40B4-BE49-F238E27FC236}">
                <a16:creationId xmlns:a16="http://schemas.microsoft.com/office/drawing/2014/main" id="{747DA568-C7C3-A51F-A971-82F066723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285750"/>
            <a:ext cx="1476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Placeholder 16" descr="A stack of spiral bound notebooks and a pen&#10;&#10;Description automatically generated">
            <a:extLst>
              <a:ext uri="{FF2B5EF4-FFF2-40B4-BE49-F238E27FC236}">
                <a16:creationId xmlns:a16="http://schemas.microsoft.com/office/drawing/2014/main" id="{E1A456D5-2D51-1484-786B-353B85936E49}"/>
              </a:ext>
            </a:extLst>
          </p:cNvPr>
          <p:cNvPicPr>
            <a:picLocks noChangeAspect="1"/>
          </p:cNvPicPr>
          <p:nvPr/>
        </p:nvPicPr>
        <p:blipFill>
          <a:blip r:embed="rId4"/>
          <a:srcRect t="7028" b="7028"/>
          <a:stretch>
            <a:fillRect/>
          </a:stretch>
        </p:blipFill>
        <p:spPr>
          <a:xfrm>
            <a:off x="835025" y="1012852"/>
            <a:ext cx="3565525" cy="4597373"/>
          </a:xfrm>
          <a:custGeom>
            <a:avLst/>
            <a:gdLst>
              <a:gd name="connsiteX0" fmla="*/ 0 w 3543300"/>
              <a:gd name="connsiteY0" fmla="*/ 0 h 4438650"/>
              <a:gd name="connsiteX1" fmla="*/ 3543300 w 3543300"/>
              <a:gd name="connsiteY1" fmla="*/ 0 h 4438650"/>
              <a:gd name="connsiteX2" fmla="*/ 3543300 w 3543300"/>
              <a:gd name="connsiteY2" fmla="*/ 4438650 h 4438650"/>
              <a:gd name="connsiteX3" fmla="*/ 0 w 3543300"/>
              <a:gd name="connsiteY3" fmla="*/ 4438650 h 4438650"/>
            </a:gdLst>
            <a:ahLst/>
            <a:cxnLst>
              <a:cxn ang="0">
                <a:pos x="connsiteX0" y="connsiteY0"/>
              </a:cxn>
              <a:cxn ang="0">
                <a:pos x="connsiteX1" y="connsiteY1"/>
              </a:cxn>
              <a:cxn ang="0">
                <a:pos x="connsiteX2" y="connsiteY2"/>
              </a:cxn>
              <a:cxn ang="0">
                <a:pos x="connsiteX3" y="connsiteY3"/>
              </a:cxn>
            </a:cxnLst>
            <a:rect l="l" t="t" r="r" b="b"/>
            <a:pathLst>
              <a:path w="3543300" h="4438650">
                <a:moveTo>
                  <a:pt x="0" y="0"/>
                </a:moveTo>
                <a:lnTo>
                  <a:pt x="3543300" y="0"/>
                </a:lnTo>
                <a:lnTo>
                  <a:pt x="3543300" y="4438650"/>
                </a:lnTo>
                <a:lnTo>
                  <a:pt x="0" y="4438650"/>
                </a:lnTo>
                <a:close/>
              </a:path>
            </a:pathLst>
          </a:custGeom>
          <a:solidFill>
            <a:schemeClr val="bg1">
              <a:lumMod val="65000"/>
            </a:schemeClr>
          </a:solidFill>
        </p:spPr>
      </p:pic>
      <p:sp>
        <p:nvSpPr>
          <p:cNvPr id="3" name="TextBox 2">
            <a:extLst>
              <a:ext uri="{FF2B5EF4-FFF2-40B4-BE49-F238E27FC236}">
                <a16:creationId xmlns:a16="http://schemas.microsoft.com/office/drawing/2014/main" id="{D1339BB2-A2B2-C615-CB90-C6D32362A9CD}"/>
              </a:ext>
            </a:extLst>
          </p:cNvPr>
          <p:cNvSpPr txBox="1"/>
          <p:nvPr/>
        </p:nvSpPr>
        <p:spPr>
          <a:xfrm>
            <a:off x="4662173" y="2157632"/>
            <a:ext cx="6985022" cy="1477328"/>
          </a:xfrm>
          <a:prstGeom prst="rect">
            <a:avLst/>
          </a:prstGeom>
          <a:noFill/>
        </p:spPr>
        <p:txBody>
          <a:bodyPr wrap="square">
            <a:spAutoFit/>
          </a:bodyPr>
          <a:lstStyle/>
          <a:p>
            <a:pPr marL="457200" marR="0" lvl="0" indent="-457200"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lang="en-US" sz="2000" dirty="0">
                <a:solidFill>
                  <a:srgbClr val="1F1F1F"/>
                </a:solidFill>
                <a:latin typeface="Montserrat" pitchFamily="2" charset="0"/>
              </a:rPr>
              <a:t>Collected information</a:t>
            </a:r>
          </a:p>
          <a:p>
            <a:pPr marL="457200" marR="0" lvl="0" indent="-457200"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lang="en-US" sz="2000" dirty="0">
                <a:solidFill>
                  <a:srgbClr val="1F1F1F"/>
                </a:solidFill>
                <a:latin typeface="Montserrat" pitchFamily="2" charset="0"/>
              </a:rPr>
              <a:t>Post Audit Activities</a:t>
            </a:r>
          </a:p>
          <a:p>
            <a:pPr marL="457200" marR="0" lvl="0" indent="-457200"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lang="en-US" sz="2000" dirty="0">
                <a:solidFill>
                  <a:srgbClr val="1F1F1F"/>
                </a:solidFill>
                <a:latin typeface="Montserrat" pitchFamily="2" charset="0"/>
              </a:rPr>
              <a:t>Complaint and Appeal Handling Process</a:t>
            </a:r>
          </a:p>
        </p:txBody>
      </p:sp>
      <p:sp>
        <p:nvSpPr>
          <p:cNvPr id="4" name="TextBox 3">
            <a:extLst>
              <a:ext uri="{FF2B5EF4-FFF2-40B4-BE49-F238E27FC236}">
                <a16:creationId xmlns:a16="http://schemas.microsoft.com/office/drawing/2014/main" id="{9C997DEF-6101-F845-3D30-48E37A5BDDBA}"/>
              </a:ext>
            </a:extLst>
          </p:cNvPr>
          <p:cNvSpPr txBox="1"/>
          <p:nvPr/>
        </p:nvSpPr>
        <p:spPr>
          <a:xfrm>
            <a:off x="2753659" y="150524"/>
            <a:ext cx="5069840" cy="584775"/>
          </a:xfrm>
          <a:prstGeom prst="rect">
            <a:avLst/>
          </a:prstGeom>
          <a:noFill/>
        </p:spPr>
        <p:txBody>
          <a:bodyPr wrap="square" rtlCol="0">
            <a:spAutoFit/>
          </a:bodyPr>
          <a:lstStyle/>
          <a:p>
            <a:r>
              <a:rPr lang="en-US" sz="3200" dirty="0">
                <a:latin typeface="Montserrat" panose="00000500000000000000" pitchFamily="2" charset="0"/>
              </a:rPr>
              <a:t>Closing Meeting</a:t>
            </a:r>
          </a:p>
        </p:txBody>
      </p:sp>
      <p:sp>
        <p:nvSpPr>
          <p:cNvPr id="5" name="Rectangle 4">
            <a:extLst>
              <a:ext uri="{FF2B5EF4-FFF2-40B4-BE49-F238E27FC236}">
                <a16:creationId xmlns:a16="http://schemas.microsoft.com/office/drawing/2014/main" id="{0C73E763-5115-A482-DC6B-D4D5DDE6BB73}"/>
              </a:ext>
            </a:extLst>
          </p:cNvPr>
          <p:cNvSpPr/>
          <p:nvPr/>
        </p:nvSpPr>
        <p:spPr>
          <a:xfrm>
            <a:off x="10507663" y="6261100"/>
            <a:ext cx="1684337" cy="596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accent5"/>
                </a:solidFill>
                <a:latin typeface="Montserrat" pitchFamily="2" charset="0"/>
              </a:rPr>
              <a:t>Page 10</a:t>
            </a:r>
            <a:endParaRPr lang="en-ID" sz="1100" dirty="0">
              <a:solidFill>
                <a:schemeClr val="accent5"/>
              </a:solidFill>
              <a:latin typeface="Montserrat" pitchFamily="2" charset="0"/>
            </a:endParaRPr>
          </a:p>
        </p:txBody>
      </p:sp>
      <p:sp>
        <p:nvSpPr>
          <p:cNvPr id="6" name="TextBox 5">
            <a:extLst>
              <a:ext uri="{FF2B5EF4-FFF2-40B4-BE49-F238E27FC236}">
                <a16:creationId xmlns:a16="http://schemas.microsoft.com/office/drawing/2014/main" id="{29A6FF49-EF2E-0519-7666-EBD2F281C31B}"/>
              </a:ext>
            </a:extLst>
          </p:cNvPr>
          <p:cNvSpPr txBox="1"/>
          <p:nvPr/>
        </p:nvSpPr>
        <p:spPr>
          <a:xfrm>
            <a:off x="4662173" y="984999"/>
            <a:ext cx="6238874" cy="954107"/>
          </a:xfrm>
          <a:prstGeom prst="rect">
            <a:avLst/>
          </a:prstGeom>
          <a:noFill/>
        </p:spPr>
        <p:txBody>
          <a:bodyPr wrap="square" rtlCol="0">
            <a:spAutoFit/>
          </a:bodyPr>
          <a:lstStyle/>
          <a:p>
            <a:pPr lvl="0">
              <a:spcBef>
                <a:spcPts val="600"/>
              </a:spcBef>
              <a:spcAft>
                <a:spcPts val="1200"/>
              </a:spcAft>
              <a:defRPr/>
            </a:pPr>
            <a:r>
              <a:rPr lang="en-US" sz="2800" b="1" dirty="0">
                <a:solidFill>
                  <a:srgbClr val="1F1F1F"/>
                </a:solidFill>
                <a:latin typeface="Montserrat" pitchFamily="2" charset="0"/>
              </a:rPr>
              <a:t>Overview for the Closing Meeting</a:t>
            </a:r>
          </a:p>
        </p:txBody>
      </p:sp>
    </p:spTree>
    <p:extLst>
      <p:ext uri="{BB962C8B-B14F-4D97-AF65-F5344CB8AC3E}">
        <p14:creationId xmlns:p14="http://schemas.microsoft.com/office/powerpoint/2010/main" val="2008114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227B5-FC87-B6E7-14C9-A147D7DC7CD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79EFC18-8B75-61CC-376B-0FBD3EC667D9}"/>
              </a:ext>
            </a:extLst>
          </p:cNvPr>
          <p:cNvSpPr txBox="1"/>
          <p:nvPr/>
        </p:nvSpPr>
        <p:spPr>
          <a:xfrm>
            <a:off x="10639424" y="5610225"/>
            <a:ext cx="835025" cy="261610"/>
          </a:xfrm>
          <a:prstGeom prst="rect">
            <a:avLst/>
          </a:prstGeom>
          <a:noFill/>
        </p:spPr>
        <p:txBody>
          <a:bodyPr wrap="square">
            <a:spAutoFit/>
          </a:bodyPr>
          <a:lstStyle/>
          <a:p>
            <a:pPr algn="r" eaLnBrk="1" fontAlgn="auto" hangingPunct="1">
              <a:spcBef>
                <a:spcPts val="0"/>
              </a:spcBef>
              <a:spcAft>
                <a:spcPts val="0"/>
              </a:spcAft>
              <a:defRPr/>
            </a:pPr>
            <a:r>
              <a:rPr lang="en-GB" sz="1100" b="1" dirty="0">
                <a:solidFill>
                  <a:schemeClr val="accent5"/>
                </a:solidFill>
                <a:latin typeface="Montserrat" pitchFamily="2" charset="0"/>
              </a:rPr>
              <a:t>Page 4</a:t>
            </a:r>
            <a:endParaRPr lang="en-ID" sz="1100" b="1" dirty="0">
              <a:solidFill>
                <a:schemeClr val="accent5"/>
              </a:solidFill>
              <a:latin typeface="Montserrat" pitchFamily="2" charset="0"/>
            </a:endParaRPr>
          </a:p>
        </p:txBody>
      </p:sp>
      <p:pic>
        <p:nvPicPr>
          <p:cNvPr id="21519" name="Picture 26">
            <a:extLst>
              <a:ext uri="{FF2B5EF4-FFF2-40B4-BE49-F238E27FC236}">
                <a16:creationId xmlns:a16="http://schemas.microsoft.com/office/drawing/2014/main" id="{81D8D79F-4AEC-A2C9-A625-69DCDD562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285750"/>
            <a:ext cx="1476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5E954EB-A4C7-5BEA-B9B4-DB4E4FD205C1}"/>
              </a:ext>
            </a:extLst>
          </p:cNvPr>
          <p:cNvSpPr txBox="1"/>
          <p:nvPr/>
        </p:nvSpPr>
        <p:spPr>
          <a:xfrm>
            <a:off x="4881282" y="2028591"/>
            <a:ext cx="6985022" cy="2554545"/>
          </a:xfrm>
          <a:prstGeom prst="rect">
            <a:avLst/>
          </a:prstGeom>
          <a:noFill/>
        </p:spPr>
        <p:txBody>
          <a:bodyPr wrap="square">
            <a:spAutoFit/>
          </a:bodyPr>
          <a:lstStyle/>
          <a:p>
            <a:pPr marR="0" lvl="0" defTabSz="914400" rtl="0" eaLnBrk="1" fontAlgn="auto" latinLnBrk="0" hangingPunct="1">
              <a:lnSpc>
                <a:spcPct val="100000"/>
              </a:lnSpc>
              <a:spcBef>
                <a:spcPts val="600"/>
              </a:spcBef>
              <a:spcAft>
                <a:spcPts val="0"/>
              </a:spcAft>
              <a:buClrTx/>
              <a:buSzTx/>
              <a:tabLst/>
              <a:defRPr/>
            </a:pPr>
            <a:r>
              <a:rPr kumimoji="0" lang="en-US" sz="2000" b="0" i="0" u="none" strike="noStrike" kern="1200" cap="none" spc="0" normalizeH="0" baseline="0" noProof="0" dirty="0">
                <a:ln>
                  <a:noFill/>
                </a:ln>
                <a:solidFill>
                  <a:srgbClr val="1F1F1F"/>
                </a:solidFill>
                <a:effectLst/>
                <a:uLnTx/>
                <a:uFillTx/>
                <a:latin typeface="Montserrat" pitchFamily="2" charset="0"/>
                <a:ea typeface="+mn-ea"/>
                <a:cs typeface="+mn-cs"/>
              </a:rPr>
              <a:t>After review of the documented information and all gathered evidence, the below mentioned findings have been identified:</a:t>
            </a:r>
          </a:p>
          <a:p>
            <a:pPr marL="342900" indent="-342900">
              <a:spcBef>
                <a:spcPts val="600"/>
              </a:spcBef>
              <a:buFont typeface="Arial" panose="020B0604020202020204" pitchFamily="34" charset="0"/>
              <a:buChar char="•"/>
              <a:defRPr/>
            </a:pPr>
            <a:r>
              <a:rPr lang="en-US" sz="2000" dirty="0">
                <a:solidFill>
                  <a:srgbClr val="1F1F1F"/>
                </a:solidFill>
                <a:latin typeface="Montserrat" pitchFamily="2" charset="0"/>
              </a:rPr>
              <a:t>Opportunity for improvement (if any)</a:t>
            </a:r>
          </a:p>
          <a:p>
            <a:pPr marL="342900" indent="-342900">
              <a:spcBef>
                <a:spcPts val="600"/>
              </a:spcBef>
              <a:buFont typeface="Arial" panose="020B0604020202020204" pitchFamily="34" charset="0"/>
              <a:buChar char="•"/>
              <a:defRPr/>
            </a:pPr>
            <a:r>
              <a:rPr lang="en-US" sz="2000" dirty="0">
                <a:solidFill>
                  <a:srgbClr val="1F1F1F"/>
                </a:solidFill>
                <a:latin typeface="Montserrat" pitchFamily="2" charset="0"/>
              </a:rPr>
              <a:t>Observations (if any)</a:t>
            </a:r>
          </a:p>
          <a:p>
            <a:pPr marL="342900" marR="0" lvl="0" indent="-34290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1F1F"/>
                </a:solidFill>
                <a:effectLst/>
                <a:uLnTx/>
                <a:uFillTx/>
                <a:latin typeface="Montserrat" pitchFamily="2" charset="0"/>
                <a:ea typeface="+mn-ea"/>
                <a:cs typeface="+mn-cs"/>
              </a:rPr>
              <a:t>Minor nonconformities (if any)</a:t>
            </a:r>
          </a:p>
          <a:p>
            <a:pPr marL="342900" marR="0" lvl="0" indent="-34290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1F1F"/>
                </a:solidFill>
                <a:effectLst/>
                <a:uLnTx/>
                <a:uFillTx/>
                <a:latin typeface="Montserrat" pitchFamily="2" charset="0"/>
                <a:ea typeface="+mn-ea"/>
                <a:cs typeface="+mn-cs"/>
              </a:rPr>
              <a:t>Major nonconformities (if any)</a:t>
            </a:r>
          </a:p>
        </p:txBody>
      </p:sp>
      <p:pic>
        <p:nvPicPr>
          <p:cNvPr id="30722" name="Picture 2" descr="12,700 Audit Findings Images, Stock Photos, 3D objects, &amp; Vectors |  Shutterstock">
            <a:extLst>
              <a:ext uri="{FF2B5EF4-FFF2-40B4-BE49-F238E27FC236}">
                <a16:creationId xmlns:a16="http://schemas.microsoft.com/office/drawing/2014/main" id="{FF17A0C6-D109-D4B6-4595-1CAF301F21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984" r="20286"/>
          <a:stretch/>
        </p:blipFill>
        <p:spPr bwMode="auto">
          <a:xfrm>
            <a:off x="835025" y="1175124"/>
            <a:ext cx="3585029"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00636BF-C1C3-B2EC-7717-74283E8BDF07}"/>
              </a:ext>
            </a:extLst>
          </p:cNvPr>
          <p:cNvSpPr txBox="1"/>
          <p:nvPr/>
        </p:nvSpPr>
        <p:spPr>
          <a:xfrm>
            <a:off x="2814618" y="150524"/>
            <a:ext cx="6096000" cy="584775"/>
          </a:xfrm>
          <a:prstGeom prst="rect">
            <a:avLst/>
          </a:prstGeom>
          <a:noFill/>
        </p:spPr>
        <p:txBody>
          <a:bodyPr wrap="square">
            <a:spAutoFit/>
          </a:bodyPr>
          <a:lstStyle/>
          <a:p>
            <a:r>
              <a:rPr lang="en-US" sz="3200" dirty="0">
                <a:latin typeface="Montserrat" panose="00000500000000000000" pitchFamily="2" charset="0"/>
              </a:rPr>
              <a:t>Closing Meeting</a:t>
            </a:r>
          </a:p>
        </p:txBody>
      </p:sp>
      <p:sp>
        <p:nvSpPr>
          <p:cNvPr id="2" name="Rectangle 1">
            <a:extLst>
              <a:ext uri="{FF2B5EF4-FFF2-40B4-BE49-F238E27FC236}">
                <a16:creationId xmlns:a16="http://schemas.microsoft.com/office/drawing/2014/main" id="{4F0BB728-F4E6-FD54-8962-0964F9D6780D}"/>
              </a:ext>
            </a:extLst>
          </p:cNvPr>
          <p:cNvSpPr/>
          <p:nvPr/>
        </p:nvSpPr>
        <p:spPr>
          <a:xfrm>
            <a:off x="10507663" y="6261100"/>
            <a:ext cx="1684337" cy="596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accent5"/>
                </a:solidFill>
                <a:latin typeface="Montserrat" pitchFamily="2" charset="0"/>
              </a:rPr>
              <a:t>Page 11</a:t>
            </a:r>
            <a:endParaRPr lang="en-ID" sz="1100" dirty="0">
              <a:solidFill>
                <a:schemeClr val="accent5"/>
              </a:solidFill>
              <a:latin typeface="Montserrat" pitchFamily="2" charset="0"/>
            </a:endParaRPr>
          </a:p>
        </p:txBody>
      </p:sp>
      <p:sp>
        <p:nvSpPr>
          <p:cNvPr id="5" name="TextBox 4">
            <a:extLst>
              <a:ext uri="{FF2B5EF4-FFF2-40B4-BE49-F238E27FC236}">
                <a16:creationId xmlns:a16="http://schemas.microsoft.com/office/drawing/2014/main" id="{DF18D979-7FC7-1EC7-2A57-1AF12FE26623}"/>
              </a:ext>
            </a:extLst>
          </p:cNvPr>
          <p:cNvSpPr txBox="1"/>
          <p:nvPr/>
        </p:nvSpPr>
        <p:spPr>
          <a:xfrm>
            <a:off x="4881282" y="1116106"/>
            <a:ext cx="4518212" cy="523220"/>
          </a:xfrm>
          <a:prstGeom prst="rect">
            <a:avLst/>
          </a:prstGeom>
          <a:noFill/>
        </p:spPr>
        <p:txBody>
          <a:bodyPr wrap="square" rtlCol="0">
            <a:spAutoFit/>
          </a:bodyPr>
          <a:lstStyle/>
          <a:p>
            <a:pPr lvl="0">
              <a:spcBef>
                <a:spcPts val="600"/>
              </a:spcBef>
              <a:spcAft>
                <a:spcPts val="1200"/>
              </a:spcAft>
              <a:defRPr/>
            </a:pPr>
            <a:r>
              <a:rPr lang="en-US" sz="2800" b="1" dirty="0">
                <a:solidFill>
                  <a:srgbClr val="1F1F1F"/>
                </a:solidFill>
                <a:latin typeface="Montserrat" pitchFamily="2" charset="0"/>
              </a:rPr>
              <a:t>Audit Findings</a:t>
            </a:r>
          </a:p>
        </p:txBody>
      </p:sp>
    </p:spTree>
    <p:extLst>
      <p:ext uri="{BB962C8B-B14F-4D97-AF65-F5344CB8AC3E}">
        <p14:creationId xmlns:p14="http://schemas.microsoft.com/office/powerpoint/2010/main" val="3387213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9C45F-DBCF-2C30-AF52-0B2A34657C4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C4EE409-02D1-68FC-BF26-7ED604A168D9}"/>
              </a:ext>
            </a:extLst>
          </p:cNvPr>
          <p:cNvSpPr txBox="1"/>
          <p:nvPr/>
        </p:nvSpPr>
        <p:spPr>
          <a:xfrm>
            <a:off x="10639424" y="5610225"/>
            <a:ext cx="835025" cy="261610"/>
          </a:xfrm>
          <a:prstGeom prst="rect">
            <a:avLst/>
          </a:prstGeom>
          <a:noFill/>
        </p:spPr>
        <p:txBody>
          <a:bodyPr wrap="square">
            <a:spAutoFit/>
          </a:bodyPr>
          <a:lstStyle/>
          <a:p>
            <a:pPr algn="r" eaLnBrk="1" fontAlgn="auto" hangingPunct="1">
              <a:spcBef>
                <a:spcPts val="0"/>
              </a:spcBef>
              <a:spcAft>
                <a:spcPts val="0"/>
              </a:spcAft>
              <a:defRPr/>
            </a:pPr>
            <a:r>
              <a:rPr lang="en-GB" sz="1100" b="1" dirty="0">
                <a:solidFill>
                  <a:schemeClr val="accent5"/>
                </a:solidFill>
                <a:latin typeface="Montserrat" pitchFamily="2" charset="0"/>
              </a:rPr>
              <a:t>Page 6</a:t>
            </a:r>
            <a:endParaRPr lang="en-ID" sz="1100" b="1" dirty="0">
              <a:solidFill>
                <a:schemeClr val="accent5"/>
              </a:solidFill>
              <a:latin typeface="Montserrat" pitchFamily="2" charset="0"/>
            </a:endParaRPr>
          </a:p>
        </p:txBody>
      </p:sp>
      <p:pic>
        <p:nvPicPr>
          <p:cNvPr id="21519" name="Picture 26">
            <a:extLst>
              <a:ext uri="{FF2B5EF4-FFF2-40B4-BE49-F238E27FC236}">
                <a16:creationId xmlns:a16="http://schemas.microsoft.com/office/drawing/2014/main" id="{60621A92-3F7E-D8FE-96A4-87C5DE941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285750"/>
            <a:ext cx="1476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B4AAD3C-6A2F-A313-76F7-69BCD8200E27}"/>
              </a:ext>
            </a:extLst>
          </p:cNvPr>
          <p:cNvSpPr txBox="1"/>
          <p:nvPr/>
        </p:nvSpPr>
        <p:spPr>
          <a:xfrm>
            <a:off x="4497973" y="1878434"/>
            <a:ext cx="7169174" cy="3862596"/>
          </a:xfrm>
          <a:prstGeom prst="rect">
            <a:avLst/>
          </a:prstGeom>
          <a:noFill/>
        </p:spPr>
        <p:txBody>
          <a:bodyPr wrap="square">
            <a:spAutoFit/>
          </a:bodyPr>
          <a:lstStyle/>
          <a:p>
            <a:pPr marR="0" lvl="0" defTabSz="914400" rtl="0" eaLnBrk="1" fontAlgn="auto" latinLnBrk="0" hangingPunct="1">
              <a:lnSpc>
                <a:spcPct val="100000"/>
              </a:lnSpc>
              <a:spcBef>
                <a:spcPts val="600"/>
              </a:spcBef>
              <a:spcAft>
                <a:spcPts val="0"/>
              </a:spcAft>
              <a:buClrTx/>
              <a:buSzTx/>
              <a:tabLst/>
              <a:defRPr/>
            </a:pPr>
            <a:r>
              <a:rPr kumimoji="0" lang="en-US" sz="2000" b="0" i="0" u="none" strike="noStrike" kern="1200" cap="none" spc="0" normalizeH="0" baseline="0" noProof="0" dirty="0">
                <a:ln>
                  <a:noFill/>
                </a:ln>
                <a:solidFill>
                  <a:srgbClr val="1F1F1F"/>
                </a:solidFill>
                <a:effectLst/>
                <a:uLnTx/>
                <a:uFillTx/>
                <a:latin typeface="Montserrat" pitchFamily="2" charset="0"/>
                <a:ea typeface="+mn-ea"/>
                <a:cs typeface="+mn-cs"/>
              </a:rPr>
              <a:t>After the audit is completed the Lead Auditor/audit team will provide their recommendation as follows:</a:t>
            </a:r>
          </a:p>
          <a:p>
            <a:pPr marL="342900" marR="0" lvl="0" indent="-34290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1F1F"/>
                </a:solidFill>
                <a:effectLst/>
                <a:uLnTx/>
                <a:uFillTx/>
                <a:latin typeface="Montserrat" pitchFamily="2" charset="0"/>
                <a:ea typeface="+mn-ea"/>
                <a:cs typeface="+mn-cs"/>
              </a:rPr>
              <a:t>Recommendation to certify (or to maintain certification)</a:t>
            </a:r>
          </a:p>
          <a:p>
            <a:pPr marL="342900" marR="0" lvl="0" indent="-34290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1F1F"/>
                </a:solidFill>
                <a:effectLst/>
                <a:uLnTx/>
                <a:uFillTx/>
                <a:latin typeface="Montserrat" pitchFamily="2" charset="0"/>
                <a:ea typeface="+mn-ea"/>
                <a:cs typeface="+mn-cs"/>
              </a:rPr>
              <a:t>Unable to make a recommendation at this time - Follow-up audit required</a:t>
            </a:r>
          </a:p>
          <a:p>
            <a:pPr marL="342900" marR="0" lvl="0" indent="-34290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1F1F"/>
                </a:solidFill>
                <a:effectLst/>
                <a:uLnTx/>
                <a:uFillTx/>
                <a:latin typeface="Montserrat" pitchFamily="2" charset="0"/>
                <a:ea typeface="+mn-ea"/>
                <a:cs typeface="+mn-cs"/>
              </a:rPr>
              <a:t>Recommendation not to certify (or not to maintain certification)</a:t>
            </a:r>
          </a:p>
          <a:p>
            <a:pPr marR="0" lvl="0" defTabSz="914400" rtl="0" eaLnBrk="1" fontAlgn="auto" latinLnBrk="0" hangingPunct="1">
              <a:lnSpc>
                <a:spcPct val="100000"/>
              </a:lnSpc>
              <a:spcBef>
                <a:spcPts val="600"/>
              </a:spcBef>
              <a:spcAft>
                <a:spcPts val="0"/>
              </a:spcAft>
              <a:buClrTx/>
              <a:buSzTx/>
              <a:tabLst/>
              <a:defRPr/>
            </a:pPr>
            <a:endParaRPr lang="en-US" sz="2000" dirty="0">
              <a:solidFill>
                <a:srgbClr val="1F1F1F"/>
              </a:solidFill>
              <a:latin typeface="Montserrat" pitchFamily="2" charset="0"/>
            </a:endParaRPr>
          </a:p>
          <a:p>
            <a:pPr marR="0" lvl="0" defTabSz="914400" rtl="0" eaLnBrk="1" fontAlgn="auto" latinLnBrk="0" hangingPunct="1">
              <a:lnSpc>
                <a:spcPct val="100000"/>
              </a:lnSpc>
              <a:spcBef>
                <a:spcPts val="600"/>
              </a:spcBef>
              <a:spcAft>
                <a:spcPts val="0"/>
              </a:spcAft>
              <a:buClrTx/>
              <a:buSzTx/>
              <a:tabLst/>
              <a:defRPr/>
            </a:pPr>
            <a:r>
              <a:rPr lang="en-US" sz="2000" dirty="0">
                <a:solidFill>
                  <a:srgbClr val="1F1F1F"/>
                </a:solidFill>
                <a:latin typeface="Montserrat" pitchFamily="2" charset="0"/>
              </a:rPr>
              <a:t>The recommendation is subject to technical review and certification decision by the MSECB.</a:t>
            </a:r>
          </a:p>
        </p:txBody>
      </p:sp>
      <p:pic>
        <p:nvPicPr>
          <p:cNvPr id="4" name="Picture 3" descr="A person in a suit holding a piece of paper&#10;&#10;AI-generated content may be incorrect.">
            <a:extLst>
              <a:ext uri="{FF2B5EF4-FFF2-40B4-BE49-F238E27FC236}">
                <a16:creationId xmlns:a16="http://schemas.microsoft.com/office/drawing/2014/main" id="{5D259F24-D260-0DD9-0D53-005B5C931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343" y="1136549"/>
            <a:ext cx="3156857" cy="4735286"/>
          </a:xfrm>
          <a:prstGeom prst="rect">
            <a:avLst/>
          </a:prstGeom>
        </p:spPr>
      </p:pic>
      <p:sp>
        <p:nvSpPr>
          <p:cNvPr id="5" name="TextBox 4">
            <a:extLst>
              <a:ext uri="{FF2B5EF4-FFF2-40B4-BE49-F238E27FC236}">
                <a16:creationId xmlns:a16="http://schemas.microsoft.com/office/drawing/2014/main" id="{7EE01FAA-6F46-A49E-8BD7-9C2D3C5BD8B6}"/>
              </a:ext>
            </a:extLst>
          </p:cNvPr>
          <p:cNvSpPr txBox="1"/>
          <p:nvPr/>
        </p:nvSpPr>
        <p:spPr>
          <a:xfrm>
            <a:off x="2817308" y="150524"/>
            <a:ext cx="6096000" cy="584775"/>
          </a:xfrm>
          <a:prstGeom prst="rect">
            <a:avLst/>
          </a:prstGeom>
          <a:noFill/>
        </p:spPr>
        <p:txBody>
          <a:bodyPr wrap="square">
            <a:spAutoFit/>
          </a:bodyPr>
          <a:lstStyle/>
          <a:p>
            <a:r>
              <a:rPr lang="en-US" sz="3200" dirty="0">
                <a:latin typeface="Montserrat" panose="00000500000000000000" pitchFamily="2" charset="0"/>
              </a:rPr>
              <a:t>Closing Meeting</a:t>
            </a:r>
          </a:p>
        </p:txBody>
      </p:sp>
      <p:sp>
        <p:nvSpPr>
          <p:cNvPr id="9" name="Rectangle 8">
            <a:extLst>
              <a:ext uri="{FF2B5EF4-FFF2-40B4-BE49-F238E27FC236}">
                <a16:creationId xmlns:a16="http://schemas.microsoft.com/office/drawing/2014/main" id="{A86CA0B4-E094-A522-7CE7-E326C738705B}"/>
              </a:ext>
            </a:extLst>
          </p:cNvPr>
          <p:cNvSpPr/>
          <p:nvPr/>
        </p:nvSpPr>
        <p:spPr>
          <a:xfrm>
            <a:off x="10507663" y="6261100"/>
            <a:ext cx="1684337" cy="596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accent5"/>
                </a:solidFill>
                <a:latin typeface="Montserrat" pitchFamily="2" charset="0"/>
              </a:rPr>
              <a:t>Page 12</a:t>
            </a:r>
            <a:endParaRPr lang="en-ID" sz="1100" dirty="0">
              <a:solidFill>
                <a:schemeClr val="accent5"/>
              </a:solidFill>
              <a:latin typeface="Montserrat" pitchFamily="2" charset="0"/>
            </a:endParaRPr>
          </a:p>
        </p:txBody>
      </p:sp>
      <p:sp>
        <p:nvSpPr>
          <p:cNvPr id="12" name="TextBox 11">
            <a:extLst>
              <a:ext uri="{FF2B5EF4-FFF2-40B4-BE49-F238E27FC236}">
                <a16:creationId xmlns:a16="http://schemas.microsoft.com/office/drawing/2014/main" id="{77B037C0-D4EC-2EF1-01FC-65CA3DA350D4}"/>
              </a:ext>
            </a:extLst>
          </p:cNvPr>
          <p:cNvSpPr txBox="1"/>
          <p:nvPr/>
        </p:nvSpPr>
        <p:spPr>
          <a:xfrm>
            <a:off x="4497973" y="1124255"/>
            <a:ext cx="6469316" cy="800219"/>
          </a:xfrm>
          <a:prstGeom prst="rect">
            <a:avLst/>
          </a:prstGeom>
          <a:noFill/>
        </p:spPr>
        <p:txBody>
          <a:bodyPr wrap="square" rtlCol="0">
            <a:spAutoFit/>
          </a:bodyPr>
          <a:lstStyle/>
          <a:p>
            <a:r>
              <a:rPr lang="en-US" sz="2800" b="1" dirty="0">
                <a:solidFill>
                  <a:srgbClr val="1F1F1F"/>
                </a:solidFill>
                <a:latin typeface="Montserrat" pitchFamily="2" charset="0"/>
              </a:rPr>
              <a:t>Audit Team’s Recommendation</a:t>
            </a:r>
          </a:p>
          <a:p>
            <a:endParaRPr lang="en-US" dirty="0"/>
          </a:p>
        </p:txBody>
      </p:sp>
    </p:spTree>
    <p:extLst>
      <p:ext uri="{BB962C8B-B14F-4D97-AF65-F5344CB8AC3E}">
        <p14:creationId xmlns:p14="http://schemas.microsoft.com/office/powerpoint/2010/main" val="49783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8305D-B33C-88DC-8725-9888EABF2F54}"/>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B40B8F79-4B36-382B-E5E7-53EA80091E16}"/>
              </a:ext>
            </a:extLst>
          </p:cNvPr>
          <p:cNvSpPr/>
          <p:nvPr/>
        </p:nvSpPr>
        <p:spPr>
          <a:xfrm>
            <a:off x="4238065" y="1509182"/>
            <a:ext cx="7010400" cy="438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Montserrat" pitchFamily="2" charset="0"/>
              <a:ea typeface="+mn-ea"/>
              <a:cs typeface="+mn-cs"/>
            </a:endParaRPr>
          </a:p>
        </p:txBody>
      </p:sp>
      <p:sp>
        <p:nvSpPr>
          <p:cNvPr id="6" name="TextBox 5">
            <a:extLst>
              <a:ext uri="{FF2B5EF4-FFF2-40B4-BE49-F238E27FC236}">
                <a16:creationId xmlns:a16="http://schemas.microsoft.com/office/drawing/2014/main" id="{221EC645-F53D-FA56-9FB4-AA9EA8AE7F8A}"/>
              </a:ext>
            </a:extLst>
          </p:cNvPr>
          <p:cNvSpPr txBox="1"/>
          <p:nvPr/>
        </p:nvSpPr>
        <p:spPr>
          <a:xfrm>
            <a:off x="5822343" y="3052277"/>
            <a:ext cx="4802187" cy="10156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Montserrat" pitchFamily="2" charset="0"/>
                <a:ea typeface="+mn-ea"/>
                <a:cs typeface="+mn-cs"/>
              </a:rPr>
              <a:t>Thank You!</a:t>
            </a:r>
            <a:endParaRPr kumimoji="0" lang="en-ID" sz="6000" b="0" i="0" u="none" strike="noStrike" kern="1200" cap="none" spc="0" normalizeH="0" baseline="0" noProof="0" dirty="0">
              <a:ln>
                <a:noFill/>
              </a:ln>
              <a:solidFill>
                <a:srgbClr val="FFFFFF"/>
              </a:solidFill>
              <a:effectLst/>
              <a:uLnTx/>
              <a:uFillTx/>
              <a:latin typeface="Montserrat" pitchFamily="2" charset="0"/>
              <a:ea typeface="+mn-ea"/>
              <a:cs typeface="+mn-cs"/>
            </a:endParaRPr>
          </a:p>
        </p:txBody>
      </p:sp>
      <p:pic>
        <p:nvPicPr>
          <p:cNvPr id="56329" name="Picture 1">
            <a:extLst>
              <a:ext uri="{FF2B5EF4-FFF2-40B4-BE49-F238E27FC236}">
                <a16:creationId xmlns:a16="http://schemas.microsoft.com/office/drawing/2014/main" id="{042636A5-1B5A-E620-8B05-825D5EE0A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174625"/>
            <a:ext cx="1952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a:extLst>
              <a:ext uri="{FF2B5EF4-FFF2-40B4-BE49-F238E27FC236}">
                <a16:creationId xmlns:a16="http://schemas.microsoft.com/office/drawing/2014/main" id="{79D4860E-A3D6-BF2A-4059-D691FE1F204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40" y="967318"/>
            <a:ext cx="4707800" cy="4707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3370A01-28DF-42CD-0DEA-A01CF8A8946A}"/>
              </a:ext>
            </a:extLst>
          </p:cNvPr>
          <p:cNvSpPr/>
          <p:nvPr/>
        </p:nvSpPr>
        <p:spPr>
          <a:xfrm>
            <a:off x="10507663" y="6261100"/>
            <a:ext cx="1684337" cy="596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accent5"/>
                </a:solidFill>
                <a:latin typeface="Montserrat" pitchFamily="2" charset="0"/>
              </a:rPr>
              <a:t>Page 13</a:t>
            </a:r>
            <a:endParaRPr lang="en-ID" sz="1100" dirty="0">
              <a:solidFill>
                <a:schemeClr val="accent5"/>
              </a:solidFill>
              <a:latin typeface="Montserrat" pitchFamily="2" charset="0"/>
            </a:endParaRPr>
          </a:p>
        </p:txBody>
      </p:sp>
    </p:spTree>
    <p:extLst>
      <p:ext uri="{BB962C8B-B14F-4D97-AF65-F5344CB8AC3E}">
        <p14:creationId xmlns:p14="http://schemas.microsoft.com/office/powerpoint/2010/main" val="187130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1215B4-E210-C48B-D10F-3995FD07B636}"/>
              </a:ext>
            </a:extLst>
          </p:cNvPr>
          <p:cNvSpPr/>
          <p:nvPr/>
        </p:nvSpPr>
        <p:spPr>
          <a:xfrm>
            <a:off x="10507663" y="6261100"/>
            <a:ext cx="1684337" cy="596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solidFill>
                  <a:schemeClr val="accent5"/>
                </a:solidFill>
                <a:latin typeface="Montserrat" pitchFamily="2" charset="0"/>
              </a:rPr>
              <a:t>Page </a:t>
            </a:r>
            <a:fld id="{A5508E8B-5799-4DB4-95B8-2760946B06E6}" type="slidenum">
              <a:rPr lang="en-GB" sz="1100" b="1">
                <a:solidFill>
                  <a:schemeClr val="accent5"/>
                </a:solidFill>
                <a:latin typeface="Montserrat" pitchFamily="2" charset="0"/>
              </a:rPr>
              <a:pPr algn="ctr">
                <a:defRPr/>
              </a:pPr>
              <a:t>2</a:t>
            </a:fld>
            <a:endParaRPr lang="en-ID" sz="1100" b="1" dirty="0">
              <a:solidFill>
                <a:schemeClr val="accent5"/>
              </a:solidFill>
              <a:latin typeface="Montserrat" pitchFamily="2" charset="0"/>
            </a:endParaRPr>
          </a:p>
        </p:txBody>
      </p:sp>
      <p:pic>
        <p:nvPicPr>
          <p:cNvPr id="21519" name="Picture 26">
            <a:extLst>
              <a:ext uri="{FF2B5EF4-FFF2-40B4-BE49-F238E27FC236}">
                <a16:creationId xmlns:a16="http://schemas.microsoft.com/office/drawing/2014/main" id="{762A22AC-FC0A-2F7F-CB10-0318B658B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285750"/>
            <a:ext cx="1476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Placeholder 16" descr="A stack of spiral bound notebooks and a pen&#10;&#10;Description automatically generated">
            <a:extLst>
              <a:ext uri="{FF2B5EF4-FFF2-40B4-BE49-F238E27FC236}">
                <a16:creationId xmlns:a16="http://schemas.microsoft.com/office/drawing/2014/main" id="{D68A52BF-6772-8F87-8FA3-A799C3008D01}"/>
              </a:ext>
            </a:extLst>
          </p:cNvPr>
          <p:cNvPicPr>
            <a:picLocks noChangeAspect="1"/>
          </p:cNvPicPr>
          <p:nvPr/>
        </p:nvPicPr>
        <p:blipFill>
          <a:blip r:embed="rId4"/>
          <a:srcRect t="7028" b="7028"/>
          <a:stretch>
            <a:fillRect/>
          </a:stretch>
        </p:blipFill>
        <p:spPr>
          <a:xfrm>
            <a:off x="835025" y="1012852"/>
            <a:ext cx="3565525" cy="4597373"/>
          </a:xfrm>
          <a:custGeom>
            <a:avLst/>
            <a:gdLst>
              <a:gd name="connsiteX0" fmla="*/ 0 w 3543300"/>
              <a:gd name="connsiteY0" fmla="*/ 0 h 4438650"/>
              <a:gd name="connsiteX1" fmla="*/ 3543300 w 3543300"/>
              <a:gd name="connsiteY1" fmla="*/ 0 h 4438650"/>
              <a:gd name="connsiteX2" fmla="*/ 3543300 w 3543300"/>
              <a:gd name="connsiteY2" fmla="*/ 4438650 h 4438650"/>
              <a:gd name="connsiteX3" fmla="*/ 0 w 3543300"/>
              <a:gd name="connsiteY3" fmla="*/ 4438650 h 4438650"/>
            </a:gdLst>
            <a:ahLst/>
            <a:cxnLst>
              <a:cxn ang="0">
                <a:pos x="connsiteX0" y="connsiteY0"/>
              </a:cxn>
              <a:cxn ang="0">
                <a:pos x="connsiteX1" y="connsiteY1"/>
              </a:cxn>
              <a:cxn ang="0">
                <a:pos x="connsiteX2" y="connsiteY2"/>
              </a:cxn>
              <a:cxn ang="0">
                <a:pos x="connsiteX3" y="connsiteY3"/>
              </a:cxn>
            </a:cxnLst>
            <a:rect l="l" t="t" r="r" b="b"/>
            <a:pathLst>
              <a:path w="3543300" h="4438650">
                <a:moveTo>
                  <a:pt x="0" y="0"/>
                </a:moveTo>
                <a:lnTo>
                  <a:pt x="3543300" y="0"/>
                </a:lnTo>
                <a:lnTo>
                  <a:pt x="3543300" y="4438650"/>
                </a:lnTo>
                <a:lnTo>
                  <a:pt x="0" y="4438650"/>
                </a:lnTo>
                <a:close/>
              </a:path>
            </a:pathLst>
          </a:custGeom>
          <a:solidFill>
            <a:srgbClr val="801619"/>
          </a:solidFill>
        </p:spPr>
      </p:pic>
      <p:sp>
        <p:nvSpPr>
          <p:cNvPr id="3" name="TextBox 2">
            <a:extLst>
              <a:ext uri="{FF2B5EF4-FFF2-40B4-BE49-F238E27FC236}">
                <a16:creationId xmlns:a16="http://schemas.microsoft.com/office/drawing/2014/main" id="{369B52F9-57F0-CB4B-2CB6-7D79FA41918D}"/>
              </a:ext>
            </a:extLst>
          </p:cNvPr>
          <p:cNvSpPr txBox="1"/>
          <p:nvPr/>
        </p:nvSpPr>
        <p:spPr>
          <a:xfrm>
            <a:off x="4858273" y="1944236"/>
            <a:ext cx="6985022" cy="2169825"/>
          </a:xfrm>
          <a:prstGeom prst="rect">
            <a:avLst/>
          </a:prstGeom>
          <a:noFill/>
        </p:spPr>
        <p:txBody>
          <a:bodyPr wrap="square">
            <a:spAutoFit/>
          </a:bodyPr>
          <a:lstStyle/>
          <a:p>
            <a:pPr marL="342900" marR="0" lvl="0" indent="-34290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1F1F"/>
                </a:solidFill>
                <a:effectLst/>
                <a:uLnTx/>
                <a:uFillTx/>
                <a:latin typeface="Montserrat" pitchFamily="2" charset="0"/>
                <a:ea typeface="+mn-ea"/>
                <a:cs typeface="+mn-cs"/>
              </a:rPr>
              <a:t>Introduction of the Lead Auditor/Audit Team/Technical Expert</a:t>
            </a:r>
          </a:p>
          <a:p>
            <a:pPr marL="342900" marR="0" lvl="0" indent="-34290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1F1F"/>
                </a:solidFill>
                <a:effectLst/>
                <a:uLnTx/>
                <a:uFillTx/>
                <a:latin typeface="Montserrat" pitchFamily="2" charset="0"/>
                <a:ea typeface="+mn-ea"/>
                <a:cs typeface="+mn-cs"/>
              </a:rPr>
              <a:t>Introduction of the Auditee representatives</a:t>
            </a:r>
          </a:p>
          <a:p>
            <a:pPr marL="342900" marR="0" lvl="0" indent="-34290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1F1F"/>
                </a:solidFill>
                <a:effectLst/>
                <a:uLnTx/>
                <a:uFillTx/>
                <a:latin typeface="Montserrat" pitchFamily="2" charset="0"/>
                <a:ea typeface="+mn-ea"/>
                <a:cs typeface="+mn-cs"/>
              </a:rPr>
              <a:t>Introduction of Guides and Observers (if applicable)</a:t>
            </a:r>
          </a:p>
          <a:p>
            <a:pPr marL="342900" marR="0" lvl="0" indent="-34290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dirty="0">
                <a:solidFill>
                  <a:srgbClr val="1F1F1F"/>
                </a:solidFill>
                <a:latin typeface="Montserrat" pitchFamily="2" charset="0"/>
              </a:rPr>
              <a:t>Introduction of the ERP used by MSECB</a:t>
            </a:r>
            <a:endParaRPr kumimoji="0" lang="en-US" sz="2000" b="0" i="0" u="none" strike="noStrike" kern="1200" cap="none" spc="0" normalizeH="0" baseline="0" noProof="0" dirty="0">
              <a:ln>
                <a:noFill/>
              </a:ln>
              <a:solidFill>
                <a:srgbClr val="1F1F1F"/>
              </a:solidFill>
              <a:effectLst/>
              <a:uLnTx/>
              <a:uFillTx/>
              <a:latin typeface="Montserrat" pitchFamily="2" charset="0"/>
              <a:ea typeface="+mn-ea"/>
              <a:cs typeface="+mn-cs"/>
            </a:endParaRPr>
          </a:p>
        </p:txBody>
      </p:sp>
      <p:sp>
        <p:nvSpPr>
          <p:cNvPr id="4" name="TextBox 3">
            <a:extLst>
              <a:ext uri="{FF2B5EF4-FFF2-40B4-BE49-F238E27FC236}">
                <a16:creationId xmlns:a16="http://schemas.microsoft.com/office/drawing/2014/main" id="{CF868067-799B-4273-9351-BA1251314084}"/>
              </a:ext>
            </a:extLst>
          </p:cNvPr>
          <p:cNvSpPr txBox="1"/>
          <p:nvPr/>
        </p:nvSpPr>
        <p:spPr>
          <a:xfrm>
            <a:off x="2748280" y="131646"/>
            <a:ext cx="6695440" cy="584775"/>
          </a:xfrm>
          <a:prstGeom prst="rect">
            <a:avLst/>
          </a:prstGeom>
          <a:noFill/>
        </p:spPr>
        <p:txBody>
          <a:bodyPr wrap="square" rtlCol="0">
            <a:spAutoFit/>
          </a:bodyPr>
          <a:lstStyle/>
          <a:p>
            <a:r>
              <a:rPr lang="en-US" sz="3200" dirty="0">
                <a:latin typeface="Montserrat" panose="00000500000000000000" pitchFamily="2" charset="0"/>
              </a:rPr>
              <a:t>Opening Meeting</a:t>
            </a:r>
          </a:p>
        </p:txBody>
      </p:sp>
      <p:sp>
        <p:nvSpPr>
          <p:cNvPr id="5" name="TextBox 4">
            <a:extLst>
              <a:ext uri="{FF2B5EF4-FFF2-40B4-BE49-F238E27FC236}">
                <a16:creationId xmlns:a16="http://schemas.microsoft.com/office/drawing/2014/main" id="{62BE7E5F-3933-8940-C3E5-F7A48B8F8EC9}"/>
              </a:ext>
            </a:extLst>
          </p:cNvPr>
          <p:cNvSpPr txBox="1"/>
          <p:nvPr/>
        </p:nvSpPr>
        <p:spPr>
          <a:xfrm>
            <a:off x="4858273" y="1012852"/>
            <a:ext cx="4585447" cy="523220"/>
          </a:xfrm>
          <a:prstGeom prst="rect">
            <a:avLst/>
          </a:prstGeom>
          <a:noFill/>
        </p:spPr>
        <p:txBody>
          <a:bodyPr wrap="square" rtlCol="0">
            <a:spAutoFit/>
          </a:bodyPr>
          <a:lstStyle/>
          <a:p>
            <a:r>
              <a:rPr lang="en-US" sz="2800" b="1" dirty="0">
                <a:solidFill>
                  <a:srgbClr val="1F1F1F"/>
                </a:solidFill>
                <a:latin typeface="Montserrat" pitchFamily="2" charset="0"/>
              </a:rPr>
              <a:t>Introduction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standing in front of a group of people sitting around a table&#10;&#10;AI-generated content may be incorrect.">
            <a:extLst>
              <a:ext uri="{FF2B5EF4-FFF2-40B4-BE49-F238E27FC236}">
                <a16:creationId xmlns:a16="http://schemas.microsoft.com/office/drawing/2014/main" id="{8D5AF8E1-5486-9CA2-1E2A-D12FDA676C1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031" b="3031"/>
          <a:stretch>
            <a:fillRect/>
          </a:stretch>
        </p:blipFill>
        <p:spPr/>
      </p:pic>
      <p:sp>
        <p:nvSpPr>
          <p:cNvPr id="3" name="TextBox 2">
            <a:extLst>
              <a:ext uri="{FF2B5EF4-FFF2-40B4-BE49-F238E27FC236}">
                <a16:creationId xmlns:a16="http://schemas.microsoft.com/office/drawing/2014/main" id="{80372610-7252-7459-079F-C34A6681BC9F}"/>
              </a:ext>
            </a:extLst>
          </p:cNvPr>
          <p:cNvSpPr txBox="1"/>
          <p:nvPr/>
        </p:nvSpPr>
        <p:spPr>
          <a:xfrm>
            <a:off x="4674904" y="2074928"/>
            <a:ext cx="6753975" cy="2492990"/>
          </a:xfrm>
          <a:prstGeom prst="rect">
            <a:avLst/>
          </a:prstGeom>
          <a:noFill/>
        </p:spPr>
        <p:txBody>
          <a:bodyPr wrap="square">
            <a:spAutoFit/>
          </a:bodyPr>
          <a:lstStyle/>
          <a:p>
            <a:pPr marL="285750" marR="0" lvl="0" indent="-285750"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lang="en-US" sz="2000" dirty="0">
                <a:solidFill>
                  <a:srgbClr val="1F1F1F"/>
                </a:solidFill>
                <a:latin typeface="Montserrat" pitchFamily="2" charset="0"/>
              </a:rPr>
              <a:t>Topics to be covered</a:t>
            </a:r>
          </a:p>
          <a:p>
            <a:pPr marL="285750" marR="0" lvl="0" indent="-285750"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lang="en-US" sz="2000" dirty="0">
                <a:solidFill>
                  <a:srgbClr val="1F1F1F"/>
                </a:solidFill>
                <a:latin typeface="Montserrat" pitchFamily="2" charset="0"/>
              </a:rPr>
              <a:t>Communication and Resources</a:t>
            </a:r>
          </a:p>
          <a:p>
            <a:pPr marL="285750" marR="0" lvl="0" indent="-285750"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lang="en-US" sz="2000" dirty="0">
                <a:solidFill>
                  <a:srgbClr val="1F1F1F"/>
                </a:solidFill>
                <a:latin typeface="Montserrat" pitchFamily="2" charset="0"/>
              </a:rPr>
              <a:t>Changes in the certification scope</a:t>
            </a:r>
          </a:p>
          <a:p>
            <a:pPr marL="285750" indent="-285750">
              <a:spcBef>
                <a:spcPts val="600"/>
              </a:spcBef>
              <a:spcAft>
                <a:spcPts val="1200"/>
              </a:spcAft>
              <a:buFont typeface="Arial" panose="020B0604020202020204" pitchFamily="34" charset="0"/>
              <a:buChar char="•"/>
              <a:defRPr/>
            </a:pPr>
            <a:r>
              <a:rPr lang="en-US" sz="2000" dirty="0">
                <a:solidFill>
                  <a:srgbClr val="1F1F1F"/>
                </a:solidFill>
                <a:latin typeface="Montserrat" pitchFamily="2" charset="0"/>
              </a:rPr>
              <a:t>Confidentiality and Impartiality</a:t>
            </a:r>
          </a:p>
          <a:p>
            <a:pPr marL="285750" marR="0" lvl="0" indent="-285750" algn="just"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endParaRPr lang="en-US" sz="1600" dirty="0">
              <a:solidFill>
                <a:srgbClr val="1F1F1F"/>
              </a:solidFill>
              <a:latin typeface="Montserrat" pitchFamily="2" charset="0"/>
            </a:endParaRPr>
          </a:p>
        </p:txBody>
      </p:sp>
      <p:sp>
        <p:nvSpPr>
          <p:cNvPr id="4" name="TextBox 3">
            <a:extLst>
              <a:ext uri="{FF2B5EF4-FFF2-40B4-BE49-F238E27FC236}">
                <a16:creationId xmlns:a16="http://schemas.microsoft.com/office/drawing/2014/main" id="{0CB3677C-3B51-46A4-245B-4EB5EE25A988}"/>
              </a:ext>
            </a:extLst>
          </p:cNvPr>
          <p:cNvSpPr txBox="1"/>
          <p:nvPr/>
        </p:nvSpPr>
        <p:spPr>
          <a:xfrm>
            <a:off x="2628900" y="150524"/>
            <a:ext cx="6094140" cy="584775"/>
          </a:xfrm>
          <a:prstGeom prst="rect">
            <a:avLst/>
          </a:prstGeom>
          <a:noFill/>
        </p:spPr>
        <p:txBody>
          <a:bodyPr wrap="square">
            <a:spAutoFit/>
          </a:bodyPr>
          <a:lstStyle/>
          <a:p>
            <a:r>
              <a:rPr lang="en-US" sz="3200" dirty="0">
                <a:latin typeface="Montserrat" panose="00000500000000000000" pitchFamily="2" charset="0"/>
              </a:rPr>
              <a:t>Opening Meeting</a:t>
            </a:r>
          </a:p>
        </p:txBody>
      </p:sp>
      <p:pic>
        <p:nvPicPr>
          <p:cNvPr id="2" name="Picture 26">
            <a:extLst>
              <a:ext uri="{FF2B5EF4-FFF2-40B4-BE49-F238E27FC236}">
                <a16:creationId xmlns:a16="http://schemas.microsoft.com/office/drawing/2014/main" id="{B3FB43AB-2652-FB2D-DF6C-4D289AD52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025" y="285750"/>
            <a:ext cx="1476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FC98C6E-97D0-3675-BE5B-EFE3564D7D1C}"/>
              </a:ext>
            </a:extLst>
          </p:cNvPr>
          <p:cNvSpPr txBox="1"/>
          <p:nvPr/>
        </p:nvSpPr>
        <p:spPr>
          <a:xfrm>
            <a:off x="4674904" y="1209674"/>
            <a:ext cx="5607423" cy="523220"/>
          </a:xfrm>
          <a:prstGeom prst="rect">
            <a:avLst/>
          </a:prstGeom>
          <a:noFill/>
        </p:spPr>
        <p:txBody>
          <a:bodyPr wrap="square" rtlCol="0">
            <a:spAutoFit/>
          </a:bodyPr>
          <a:lstStyle/>
          <a:p>
            <a:r>
              <a:rPr lang="en-US" sz="2800" b="1" dirty="0">
                <a:solidFill>
                  <a:srgbClr val="1F1F1F"/>
                </a:solidFill>
                <a:latin typeface="Montserrat" pitchFamily="2" charset="0"/>
              </a:rPr>
              <a:t>Opening Meeting Agenda:</a:t>
            </a:r>
          </a:p>
        </p:txBody>
      </p:sp>
      <p:sp>
        <p:nvSpPr>
          <p:cNvPr id="7" name="Rectangle 6">
            <a:extLst>
              <a:ext uri="{FF2B5EF4-FFF2-40B4-BE49-F238E27FC236}">
                <a16:creationId xmlns:a16="http://schemas.microsoft.com/office/drawing/2014/main" id="{1E2FD1DA-1469-C800-4CC5-CA1D3A55DFF7}"/>
              </a:ext>
            </a:extLst>
          </p:cNvPr>
          <p:cNvSpPr/>
          <p:nvPr/>
        </p:nvSpPr>
        <p:spPr>
          <a:xfrm>
            <a:off x="10507663" y="6261100"/>
            <a:ext cx="1684337" cy="596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accent5"/>
                </a:solidFill>
                <a:latin typeface="Montserrat" pitchFamily="2" charset="0"/>
              </a:rPr>
              <a:t>Page 3</a:t>
            </a:r>
            <a:endParaRPr lang="en-ID" sz="1100" dirty="0">
              <a:solidFill>
                <a:schemeClr val="accent5"/>
              </a:solidFill>
              <a:latin typeface="Montserrat" pitchFamily="2" charset="0"/>
            </a:endParaRPr>
          </a:p>
        </p:txBody>
      </p:sp>
    </p:spTree>
    <p:extLst>
      <p:ext uri="{BB962C8B-B14F-4D97-AF65-F5344CB8AC3E}">
        <p14:creationId xmlns:p14="http://schemas.microsoft.com/office/powerpoint/2010/main" val="2625113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9" name="Picture 7">
            <a:extLst>
              <a:ext uri="{FF2B5EF4-FFF2-40B4-BE49-F238E27FC236}">
                <a16:creationId xmlns:a16="http://schemas.microsoft.com/office/drawing/2014/main" id="{B4FCE88D-223E-1037-952E-DB7C79B6A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 y="285748"/>
            <a:ext cx="1476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38ADBB4-DDCF-B4F7-1426-6FBD1637CAEB}"/>
              </a:ext>
            </a:extLst>
          </p:cNvPr>
          <p:cNvSpPr txBox="1"/>
          <p:nvPr/>
        </p:nvSpPr>
        <p:spPr>
          <a:xfrm>
            <a:off x="4835432" y="1797518"/>
            <a:ext cx="6985022" cy="1015663"/>
          </a:xfrm>
          <a:prstGeom prst="rect">
            <a:avLst/>
          </a:prstGeom>
          <a:noFill/>
        </p:spPr>
        <p:txBody>
          <a:bodyPr wrap="square">
            <a:spAutoFit/>
          </a:bodyPr>
          <a:lstStyle/>
          <a:p>
            <a:pPr marR="0" lvl="0" defTabSz="914400" rtl="0" eaLnBrk="1" fontAlgn="auto" latinLnBrk="0" hangingPunct="1">
              <a:lnSpc>
                <a:spcPct val="100000"/>
              </a:lnSpc>
              <a:spcBef>
                <a:spcPts val="600"/>
              </a:spcBef>
              <a:spcAft>
                <a:spcPts val="1200"/>
              </a:spcAft>
              <a:buClrTx/>
              <a:buSzTx/>
              <a:tabLst/>
              <a:defRPr/>
            </a:pPr>
            <a:r>
              <a:rPr kumimoji="0" lang="en-US" sz="2000" b="0" i="0" u="none" strike="noStrike" kern="1200" cap="none" spc="0" normalizeH="0" baseline="0" noProof="0" dirty="0">
                <a:ln>
                  <a:noFill/>
                </a:ln>
                <a:solidFill>
                  <a:srgbClr val="1F1F1F"/>
                </a:solidFill>
                <a:effectLst/>
                <a:uLnTx/>
                <a:uFillTx/>
                <a:latin typeface="Montserrat" pitchFamily="2" charset="0"/>
                <a:ea typeface="+mn-ea"/>
                <a:cs typeface="+mn-cs"/>
              </a:rPr>
              <a:t>The certification process encompasses all activities performed over a three-year certification cycle. </a:t>
            </a:r>
            <a:br>
              <a:rPr kumimoji="0" lang="en-US" sz="2000" b="0" i="0" u="none" strike="noStrike" kern="1200" cap="none" spc="0" normalizeH="0" baseline="0" noProof="0" dirty="0">
                <a:ln>
                  <a:noFill/>
                </a:ln>
                <a:solidFill>
                  <a:srgbClr val="1F1F1F"/>
                </a:solidFill>
                <a:effectLst/>
                <a:uLnTx/>
                <a:uFillTx/>
                <a:latin typeface="Montserrat" pitchFamily="2" charset="0"/>
                <a:ea typeface="+mn-ea"/>
                <a:cs typeface="+mn-cs"/>
              </a:rPr>
            </a:br>
            <a:endParaRPr kumimoji="0" lang="en-US" sz="2000" b="0" i="0" u="none" strike="noStrike" kern="1200" cap="none" spc="0" normalizeH="0" baseline="0" noProof="0" dirty="0">
              <a:ln>
                <a:noFill/>
              </a:ln>
              <a:solidFill>
                <a:srgbClr val="1F1F1F"/>
              </a:solidFill>
              <a:effectLst/>
              <a:uLnTx/>
              <a:uFillTx/>
              <a:latin typeface="Montserrat" pitchFamily="2" charset="0"/>
              <a:ea typeface="+mn-ea"/>
              <a:cs typeface="+mn-cs"/>
            </a:endParaRPr>
          </a:p>
        </p:txBody>
      </p:sp>
      <p:pic>
        <p:nvPicPr>
          <p:cNvPr id="1026" name="Picture 2" descr="Team preparing for certification">
            <a:extLst>
              <a:ext uri="{FF2B5EF4-FFF2-40B4-BE49-F238E27FC236}">
                <a16:creationId xmlns:a16="http://schemas.microsoft.com/office/drawing/2014/main" id="{9E818940-8E48-69F7-AA90-F93B7346B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2" y="1130069"/>
            <a:ext cx="4111601" cy="44215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885DB6-2014-C579-81F4-5F4B7A44022C}"/>
              </a:ext>
            </a:extLst>
          </p:cNvPr>
          <p:cNvSpPr txBox="1"/>
          <p:nvPr/>
        </p:nvSpPr>
        <p:spPr>
          <a:xfrm>
            <a:off x="2231944" y="150522"/>
            <a:ext cx="6096000" cy="584775"/>
          </a:xfrm>
          <a:prstGeom prst="rect">
            <a:avLst/>
          </a:prstGeom>
          <a:noFill/>
        </p:spPr>
        <p:txBody>
          <a:bodyPr wrap="square">
            <a:spAutoFit/>
          </a:bodyPr>
          <a:lstStyle/>
          <a:p>
            <a:r>
              <a:rPr lang="en-US" sz="3200" dirty="0">
                <a:latin typeface="Montserrat" panose="00000500000000000000" pitchFamily="2" charset="0"/>
              </a:rPr>
              <a:t>Opening Meeting</a:t>
            </a:r>
          </a:p>
        </p:txBody>
      </p:sp>
      <p:sp>
        <p:nvSpPr>
          <p:cNvPr id="2" name="TextBox 1">
            <a:extLst>
              <a:ext uri="{FF2B5EF4-FFF2-40B4-BE49-F238E27FC236}">
                <a16:creationId xmlns:a16="http://schemas.microsoft.com/office/drawing/2014/main" id="{EB36D994-C2BC-E78E-093F-DBF9D5A148B0}"/>
              </a:ext>
            </a:extLst>
          </p:cNvPr>
          <p:cNvSpPr txBox="1"/>
          <p:nvPr/>
        </p:nvSpPr>
        <p:spPr>
          <a:xfrm>
            <a:off x="4835432" y="1018026"/>
            <a:ext cx="4276165" cy="523220"/>
          </a:xfrm>
          <a:prstGeom prst="rect">
            <a:avLst/>
          </a:prstGeom>
          <a:noFill/>
        </p:spPr>
        <p:txBody>
          <a:bodyPr wrap="square" rtlCol="0">
            <a:spAutoFit/>
          </a:bodyPr>
          <a:lstStyle/>
          <a:p>
            <a:r>
              <a:rPr lang="en-US" sz="2800" b="1" dirty="0">
                <a:solidFill>
                  <a:srgbClr val="1F1F1F"/>
                </a:solidFill>
                <a:latin typeface="Montserrat" pitchFamily="2" charset="0"/>
              </a:rPr>
              <a:t>Certification Process</a:t>
            </a:r>
          </a:p>
        </p:txBody>
      </p:sp>
      <p:sp>
        <p:nvSpPr>
          <p:cNvPr id="6" name="TextBox 5">
            <a:extLst>
              <a:ext uri="{FF2B5EF4-FFF2-40B4-BE49-F238E27FC236}">
                <a16:creationId xmlns:a16="http://schemas.microsoft.com/office/drawing/2014/main" id="{821710EA-3947-3912-52AC-FCEB2439195C}"/>
              </a:ext>
            </a:extLst>
          </p:cNvPr>
          <p:cNvSpPr txBox="1"/>
          <p:nvPr/>
        </p:nvSpPr>
        <p:spPr>
          <a:xfrm>
            <a:off x="4835432" y="2613126"/>
            <a:ext cx="4276165" cy="400110"/>
          </a:xfrm>
          <a:prstGeom prst="rect">
            <a:avLst/>
          </a:prstGeom>
          <a:noFill/>
        </p:spPr>
        <p:txBody>
          <a:bodyPr wrap="square" rtlCol="0">
            <a:spAutoFit/>
          </a:bodyPr>
          <a:lstStyle/>
          <a:p>
            <a:r>
              <a:rPr lang="en-US" sz="2000" dirty="0">
                <a:solidFill>
                  <a:srgbClr val="1F1F1F"/>
                </a:solidFill>
                <a:latin typeface="Montserrat" pitchFamily="2" charset="0"/>
              </a:rPr>
              <a:t>The activities include:</a:t>
            </a:r>
          </a:p>
        </p:txBody>
      </p:sp>
      <p:sp>
        <p:nvSpPr>
          <p:cNvPr id="8" name="Rectangle 7">
            <a:extLst>
              <a:ext uri="{FF2B5EF4-FFF2-40B4-BE49-F238E27FC236}">
                <a16:creationId xmlns:a16="http://schemas.microsoft.com/office/drawing/2014/main" id="{6B513D95-B5EF-47E9-2AC1-C6D0BE163B81}"/>
              </a:ext>
            </a:extLst>
          </p:cNvPr>
          <p:cNvSpPr/>
          <p:nvPr/>
        </p:nvSpPr>
        <p:spPr>
          <a:xfrm>
            <a:off x="4629763" y="3269508"/>
            <a:ext cx="7190692" cy="22821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Montserrat" pitchFamily="2" charset="0"/>
              <a:ea typeface="+mn-ea"/>
              <a:cs typeface="+mn-cs"/>
            </a:endParaRPr>
          </a:p>
        </p:txBody>
      </p:sp>
      <p:pic>
        <p:nvPicPr>
          <p:cNvPr id="4" name="Picture 3">
            <a:extLst>
              <a:ext uri="{FF2B5EF4-FFF2-40B4-BE49-F238E27FC236}">
                <a16:creationId xmlns:a16="http://schemas.microsoft.com/office/drawing/2014/main" id="{5D31188C-7861-DDCD-5AF7-56125A24885C}"/>
              </a:ext>
            </a:extLst>
          </p:cNvPr>
          <p:cNvPicPr>
            <a:picLocks noChangeAspect="1"/>
          </p:cNvPicPr>
          <p:nvPr/>
        </p:nvPicPr>
        <p:blipFill>
          <a:blip r:embed="rId5">
            <a:extLst>
              <a:ext uri="{28A0092B-C50C-407E-A947-70E740481C1C}">
                <a14:useLocalDpi xmlns:a14="http://schemas.microsoft.com/office/drawing/2010/main" val="0"/>
              </a:ext>
            </a:extLst>
          </a:blip>
          <a:srcRect l="15009" t="40960" r="15621" b="17698"/>
          <a:stretch/>
        </p:blipFill>
        <p:spPr>
          <a:xfrm>
            <a:off x="5018177" y="3269508"/>
            <a:ext cx="6413864" cy="2150111"/>
          </a:xfrm>
          <a:prstGeom prst="rect">
            <a:avLst/>
          </a:prstGeom>
        </p:spPr>
      </p:pic>
      <p:sp>
        <p:nvSpPr>
          <p:cNvPr id="9" name="Rectangle 8">
            <a:extLst>
              <a:ext uri="{FF2B5EF4-FFF2-40B4-BE49-F238E27FC236}">
                <a16:creationId xmlns:a16="http://schemas.microsoft.com/office/drawing/2014/main" id="{A594D663-970D-CE20-3F92-66AF266FEAAF}"/>
              </a:ext>
            </a:extLst>
          </p:cNvPr>
          <p:cNvSpPr/>
          <p:nvPr/>
        </p:nvSpPr>
        <p:spPr>
          <a:xfrm>
            <a:off x="10507663" y="6261100"/>
            <a:ext cx="1684337" cy="596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accent5"/>
                </a:solidFill>
                <a:latin typeface="Montserrat" pitchFamily="2" charset="0"/>
              </a:rPr>
              <a:t>Page 4</a:t>
            </a:r>
            <a:endParaRPr lang="en-ID" sz="1100" dirty="0">
              <a:solidFill>
                <a:schemeClr val="accent5"/>
              </a:solidFill>
              <a:latin typeface="Montserrat"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7D6D4-022A-67C5-5707-0B5DF07245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DF72FA5-7267-00F6-7D13-588D86A8AC02}"/>
              </a:ext>
            </a:extLst>
          </p:cNvPr>
          <p:cNvSpPr txBox="1"/>
          <p:nvPr/>
        </p:nvSpPr>
        <p:spPr>
          <a:xfrm>
            <a:off x="5309867" y="2192794"/>
            <a:ext cx="5786273" cy="1846659"/>
          </a:xfrm>
          <a:prstGeom prst="rect">
            <a:avLst/>
          </a:prstGeom>
          <a:noFill/>
        </p:spPr>
        <p:txBody>
          <a:bodyPr wrap="square">
            <a:spAutoFit/>
          </a:bodyPr>
          <a:lstStyle/>
          <a:p>
            <a:pPr marL="457200" marR="0" lvl="0" indent="-457200"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lang="en-US" sz="2800" dirty="0">
                <a:solidFill>
                  <a:srgbClr val="1F1F1F"/>
                </a:solidFill>
                <a:latin typeface="Montserrat" pitchFamily="2" charset="0"/>
              </a:rPr>
              <a:t>Audit Methodology</a:t>
            </a:r>
          </a:p>
          <a:p>
            <a:pPr marL="457200" marR="0" lvl="0" indent="-457200"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lang="en-US" sz="2800" dirty="0">
                <a:solidFill>
                  <a:srgbClr val="1F1F1F"/>
                </a:solidFill>
                <a:latin typeface="Montserrat" pitchFamily="2" charset="0"/>
              </a:rPr>
              <a:t>Audit Objectives</a:t>
            </a:r>
          </a:p>
          <a:p>
            <a:pPr marL="457200" marR="0" lvl="0" indent="-457200"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lang="en-US" sz="2800" dirty="0">
                <a:solidFill>
                  <a:srgbClr val="1F1F1F"/>
                </a:solidFill>
                <a:latin typeface="Montserrat" pitchFamily="2" charset="0"/>
              </a:rPr>
              <a:t>Audit Criteria</a:t>
            </a:r>
            <a:r>
              <a:rPr kumimoji="0" lang="en-US" sz="2800" i="0" u="none" strike="noStrike" kern="1200" cap="none" spc="0" normalizeH="0" baseline="0" noProof="0" dirty="0">
                <a:ln>
                  <a:noFill/>
                </a:ln>
                <a:solidFill>
                  <a:srgbClr val="1F1F1F"/>
                </a:solidFill>
                <a:effectLst/>
                <a:uLnTx/>
                <a:uFillTx/>
                <a:latin typeface="Montserrat" pitchFamily="2" charset="0"/>
                <a:ea typeface="+mn-ea"/>
                <a:cs typeface="+mn-cs"/>
              </a:rPr>
              <a:t>	</a:t>
            </a:r>
          </a:p>
        </p:txBody>
      </p:sp>
      <p:pic>
        <p:nvPicPr>
          <p:cNvPr id="28676" name="Picture 4">
            <a:extLst>
              <a:ext uri="{FF2B5EF4-FFF2-40B4-BE49-F238E27FC236}">
                <a16:creationId xmlns:a16="http://schemas.microsoft.com/office/drawing/2014/main" id="{04EB3F21-1C05-B196-C4F6-09B1E6269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387" y="1099328"/>
            <a:ext cx="3383416" cy="46593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ED2667-D0F1-E8A7-256C-05A9C714E5B7}"/>
              </a:ext>
            </a:extLst>
          </p:cNvPr>
          <p:cNvSpPr txBox="1"/>
          <p:nvPr/>
        </p:nvSpPr>
        <p:spPr>
          <a:xfrm>
            <a:off x="2846593" y="150524"/>
            <a:ext cx="6096000" cy="584775"/>
          </a:xfrm>
          <a:prstGeom prst="rect">
            <a:avLst/>
          </a:prstGeom>
          <a:noFill/>
        </p:spPr>
        <p:txBody>
          <a:bodyPr wrap="square">
            <a:spAutoFit/>
          </a:bodyPr>
          <a:lstStyle/>
          <a:p>
            <a:r>
              <a:rPr lang="en-US" sz="3200" dirty="0">
                <a:latin typeface="Montserrat" panose="00000500000000000000" pitchFamily="2" charset="0"/>
              </a:rPr>
              <a:t>Opening Meeting</a:t>
            </a:r>
          </a:p>
        </p:txBody>
      </p:sp>
      <p:pic>
        <p:nvPicPr>
          <p:cNvPr id="6" name="Picture 26">
            <a:extLst>
              <a:ext uri="{FF2B5EF4-FFF2-40B4-BE49-F238E27FC236}">
                <a16:creationId xmlns:a16="http://schemas.microsoft.com/office/drawing/2014/main" id="{200E948B-1F82-FEC0-34CE-B7898B390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025" y="285750"/>
            <a:ext cx="1476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4C8B38D-7B3D-02DD-74AF-E50288C66F4A}"/>
              </a:ext>
            </a:extLst>
          </p:cNvPr>
          <p:cNvSpPr/>
          <p:nvPr/>
        </p:nvSpPr>
        <p:spPr>
          <a:xfrm>
            <a:off x="10507663" y="6261100"/>
            <a:ext cx="1684337" cy="596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accent5"/>
                </a:solidFill>
                <a:latin typeface="Montserrat" pitchFamily="2" charset="0"/>
              </a:rPr>
              <a:t>Page 5</a:t>
            </a:r>
            <a:endParaRPr lang="en-ID" sz="1100" dirty="0">
              <a:solidFill>
                <a:schemeClr val="accent5"/>
              </a:solidFill>
              <a:latin typeface="Montserrat" pitchFamily="2" charset="0"/>
            </a:endParaRPr>
          </a:p>
        </p:txBody>
      </p:sp>
    </p:spTree>
    <p:extLst>
      <p:ext uri="{BB962C8B-B14F-4D97-AF65-F5344CB8AC3E}">
        <p14:creationId xmlns:p14="http://schemas.microsoft.com/office/powerpoint/2010/main" val="321180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6C66B-0619-F6DF-2B0F-9835125A38EA}"/>
            </a:ext>
          </a:extLst>
        </p:cNvPr>
        <p:cNvGrpSpPr/>
        <p:nvPr/>
      </p:nvGrpSpPr>
      <p:grpSpPr>
        <a:xfrm>
          <a:off x="0" y="0"/>
          <a:ext cx="0" cy="0"/>
          <a:chOff x="0" y="0"/>
          <a:chExt cx="0" cy="0"/>
        </a:xfrm>
      </p:grpSpPr>
      <p:pic>
        <p:nvPicPr>
          <p:cNvPr id="21519" name="Picture 26">
            <a:extLst>
              <a:ext uri="{FF2B5EF4-FFF2-40B4-BE49-F238E27FC236}">
                <a16:creationId xmlns:a16="http://schemas.microsoft.com/office/drawing/2014/main" id="{086F2C12-FCB8-3294-4971-14BFFE1BB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285750"/>
            <a:ext cx="1476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0126067-D6F2-9B1F-B3EA-FB49AF3EE093}"/>
              </a:ext>
            </a:extLst>
          </p:cNvPr>
          <p:cNvSpPr txBox="1"/>
          <p:nvPr/>
        </p:nvSpPr>
        <p:spPr>
          <a:xfrm>
            <a:off x="10639424" y="6428745"/>
            <a:ext cx="835025"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Montserrat" pitchFamily="2" charset="0"/>
                <a:ea typeface="+mn-ea"/>
                <a:cs typeface="+mn-cs"/>
              </a:rPr>
              <a:t>Page </a:t>
            </a:r>
            <a:fld id="{A5508E8B-5799-4DB4-95B8-2760946B06E6}" type="slidenum">
              <a:rPr kumimoji="0" lang="en-GB" sz="1100" b="1" i="0" u="none" strike="noStrike" kern="1200" cap="none" spc="0" normalizeH="0" baseline="0" noProof="0">
                <a:ln>
                  <a:noFill/>
                </a:ln>
                <a:solidFill>
                  <a:srgbClr val="FFFFFF"/>
                </a:solidFill>
                <a:effectLst/>
                <a:uLnTx/>
                <a:uFillTx/>
                <a:latin typeface="Montserrat"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D" sz="1100" b="1" i="0" u="none" strike="noStrike" kern="1200" cap="none" spc="0" normalizeH="0" baseline="0" noProof="0" dirty="0">
              <a:ln>
                <a:noFill/>
              </a:ln>
              <a:solidFill>
                <a:srgbClr val="FFFFFF"/>
              </a:solidFill>
              <a:effectLst/>
              <a:uLnTx/>
              <a:uFillTx/>
              <a:latin typeface="Montserrat" pitchFamily="2" charset="0"/>
              <a:ea typeface="+mn-ea"/>
              <a:cs typeface="+mn-cs"/>
            </a:endParaRPr>
          </a:p>
        </p:txBody>
      </p:sp>
      <p:sp>
        <p:nvSpPr>
          <p:cNvPr id="6" name="TextBox 5">
            <a:extLst>
              <a:ext uri="{FF2B5EF4-FFF2-40B4-BE49-F238E27FC236}">
                <a16:creationId xmlns:a16="http://schemas.microsoft.com/office/drawing/2014/main" id="{5C714537-218B-CA82-5C7E-543C63CCC7CD}"/>
              </a:ext>
            </a:extLst>
          </p:cNvPr>
          <p:cNvSpPr txBox="1"/>
          <p:nvPr/>
        </p:nvSpPr>
        <p:spPr>
          <a:xfrm>
            <a:off x="4488256" y="1774917"/>
            <a:ext cx="7206844" cy="4001095"/>
          </a:xfrm>
          <a:prstGeom prst="rect">
            <a:avLst/>
          </a:prstGeom>
          <a:noFill/>
        </p:spPr>
        <p:txBody>
          <a:bodyPr wrap="square">
            <a:spAutoFit/>
          </a:bodyPr>
          <a:lstStyle/>
          <a:p>
            <a:pPr marR="0" lvl="0" defTabSz="914400" rtl="0" eaLnBrk="1" fontAlgn="auto" latinLnBrk="0" hangingPunct="1">
              <a:lnSpc>
                <a:spcPct val="100000"/>
              </a:lnSpc>
              <a:spcBef>
                <a:spcPts val="600"/>
              </a:spcBef>
              <a:spcAft>
                <a:spcPts val="1200"/>
              </a:spcAft>
              <a:buClrTx/>
              <a:buSzTx/>
              <a:tabLst/>
              <a:defRPr/>
            </a:pPr>
            <a:r>
              <a:rPr kumimoji="0" lang="en-US" sz="1900" b="0" i="0" u="none" strike="noStrike" kern="1200" cap="none" spc="0" normalizeH="0" baseline="0" noProof="0" dirty="0">
                <a:ln>
                  <a:noFill/>
                </a:ln>
                <a:solidFill>
                  <a:srgbClr val="1F1F1F"/>
                </a:solidFill>
                <a:effectLst/>
                <a:uLnTx/>
                <a:uFillTx/>
                <a:latin typeface="Montserrat" pitchFamily="2" charset="0"/>
                <a:ea typeface="+mn-ea"/>
                <a:cs typeface="+mn-cs"/>
              </a:rPr>
              <a:t>Before the audit begins, the audit plan will be validated, focusing on the following verification points:</a:t>
            </a:r>
          </a:p>
          <a:p>
            <a:pPr marL="285750" marR="0" lvl="0" indent="-285750"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1F1F1F"/>
                </a:solidFill>
                <a:effectLst/>
                <a:uLnTx/>
                <a:uFillTx/>
                <a:latin typeface="Montserrat" pitchFamily="2" charset="0"/>
                <a:ea typeface="+mn-ea"/>
                <a:cs typeface="+mn-cs"/>
              </a:rPr>
              <a:t>Scope of Certification</a:t>
            </a:r>
          </a:p>
          <a:p>
            <a:pPr marL="285750" marR="0" lvl="0" indent="-285750"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1F1F1F"/>
                </a:solidFill>
                <a:effectLst/>
                <a:uLnTx/>
                <a:uFillTx/>
                <a:latin typeface="Montserrat" pitchFamily="2" charset="0"/>
                <a:ea typeface="+mn-ea"/>
                <a:cs typeface="+mn-cs"/>
              </a:rPr>
              <a:t>Number of employees within the scope</a:t>
            </a:r>
          </a:p>
          <a:p>
            <a:pPr marL="285750" marR="0" lvl="0" indent="-285750"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1F1F1F"/>
                </a:solidFill>
                <a:effectLst/>
                <a:uLnTx/>
                <a:uFillTx/>
                <a:latin typeface="Montserrat" pitchFamily="2" charset="0"/>
                <a:ea typeface="+mn-ea"/>
                <a:cs typeface="+mn-cs"/>
              </a:rPr>
              <a:t>Number of sites (if applicable)</a:t>
            </a:r>
          </a:p>
          <a:p>
            <a:pPr marL="285750" marR="0" lvl="0" indent="-285750"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1F1F1F"/>
                </a:solidFill>
                <a:effectLst/>
                <a:uLnTx/>
                <a:uFillTx/>
                <a:latin typeface="Montserrat" pitchFamily="2" charset="0"/>
                <a:ea typeface="+mn-ea"/>
                <a:cs typeface="+mn-cs"/>
              </a:rPr>
              <a:t>Audit schedule (date and time, which can be adjusted, if needed)</a:t>
            </a:r>
          </a:p>
          <a:p>
            <a:pPr marL="285750" marR="0" lvl="0" indent="-285750"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1F1F1F"/>
                </a:solidFill>
                <a:effectLst/>
                <a:uLnTx/>
                <a:uFillTx/>
                <a:latin typeface="Montserrat" pitchFamily="2" charset="0"/>
                <a:ea typeface="+mn-ea"/>
                <a:cs typeface="+mn-cs"/>
              </a:rPr>
              <a:t>IAF Code/Technical Area under which the client falls</a:t>
            </a:r>
          </a:p>
          <a:p>
            <a:pPr marL="285750" marR="0" lvl="0" indent="-285750"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1F1F1F"/>
                </a:solidFill>
                <a:effectLst/>
                <a:uLnTx/>
                <a:uFillTx/>
                <a:latin typeface="Montserrat" pitchFamily="2" charset="0"/>
                <a:ea typeface="+mn-ea"/>
                <a:cs typeface="+mn-cs"/>
              </a:rPr>
              <a:t>Usage of MSECB/IAS/ACCREDIA logos (if applicable)</a:t>
            </a:r>
          </a:p>
          <a:p>
            <a:pPr marL="285750" marR="0" lvl="0" indent="-285750"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1F1F1F"/>
                </a:solidFill>
                <a:effectLst/>
                <a:uLnTx/>
                <a:uFillTx/>
                <a:latin typeface="Montserrat" pitchFamily="2" charset="0"/>
                <a:ea typeface="+mn-ea"/>
                <a:cs typeface="+mn-cs"/>
              </a:rPr>
              <a:t>Any changes and other relevant arrangements with the client</a:t>
            </a:r>
          </a:p>
        </p:txBody>
      </p:sp>
      <p:pic>
        <p:nvPicPr>
          <p:cNvPr id="4" name="Picture 3" descr="A person holding a calculator over a pile of papers&#10;&#10;AI-generated content may be incorrect.">
            <a:extLst>
              <a:ext uri="{FF2B5EF4-FFF2-40B4-BE49-F238E27FC236}">
                <a16:creationId xmlns:a16="http://schemas.microsoft.com/office/drawing/2014/main" id="{CD24F3D2-E0AF-5EED-B3B3-0A2D36EB50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776" y="1084052"/>
            <a:ext cx="3127829" cy="4691744"/>
          </a:xfrm>
          <a:prstGeom prst="rect">
            <a:avLst/>
          </a:prstGeom>
        </p:spPr>
      </p:pic>
      <p:sp>
        <p:nvSpPr>
          <p:cNvPr id="7" name="TextBox 6">
            <a:extLst>
              <a:ext uri="{FF2B5EF4-FFF2-40B4-BE49-F238E27FC236}">
                <a16:creationId xmlns:a16="http://schemas.microsoft.com/office/drawing/2014/main" id="{6E2C2050-3455-0220-2694-9EA7EAEF1C2F}"/>
              </a:ext>
            </a:extLst>
          </p:cNvPr>
          <p:cNvSpPr txBox="1"/>
          <p:nvPr/>
        </p:nvSpPr>
        <p:spPr>
          <a:xfrm>
            <a:off x="2815515" y="150524"/>
            <a:ext cx="6096000" cy="584775"/>
          </a:xfrm>
          <a:prstGeom prst="rect">
            <a:avLst/>
          </a:prstGeom>
          <a:noFill/>
        </p:spPr>
        <p:txBody>
          <a:bodyPr wrap="square">
            <a:spAutoFit/>
          </a:bodyPr>
          <a:lstStyle/>
          <a:p>
            <a:r>
              <a:rPr lang="en-US" sz="3200" dirty="0">
                <a:latin typeface="Montserrat" panose="00000500000000000000" pitchFamily="2" charset="0"/>
              </a:rPr>
              <a:t>Opening Meeting</a:t>
            </a:r>
          </a:p>
        </p:txBody>
      </p:sp>
      <p:sp>
        <p:nvSpPr>
          <p:cNvPr id="2" name="TextBox 1">
            <a:extLst>
              <a:ext uri="{FF2B5EF4-FFF2-40B4-BE49-F238E27FC236}">
                <a16:creationId xmlns:a16="http://schemas.microsoft.com/office/drawing/2014/main" id="{667F75E2-4379-1616-08AC-E5C499DCC893}"/>
              </a:ext>
            </a:extLst>
          </p:cNvPr>
          <p:cNvSpPr txBox="1"/>
          <p:nvPr/>
        </p:nvSpPr>
        <p:spPr>
          <a:xfrm>
            <a:off x="4488256" y="1084052"/>
            <a:ext cx="4844003" cy="523220"/>
          </a:xfrm>
          <a:prstGeom prst="rect">
            <a:avLst/>
          </a:prstGeom>
          <a:noFill/>
        </p:spPr>
        <p:txBody>
          <a:bodyPr wrap="square" rtlCol="0">
            <a:spAutoFit/>
          </a:bodyPr>
          <a:lstStyle/>
          <a:p>
            <a:pPr lvl="0">
              <a:spcBef>
                <a:spcPts val="600"/>
              </a:spcBef>
              <a:spcAft>
                <a:spcPts val="1200"/>
              </a:spcAft>
              <a:defRPr/>
            </a:pPr>
            <a:r>
              <a:rPr lang="en-US" sz="2800" b="1" dirty="0">
                <a:solidFill>
                  <a:srgbClr val="1F1F1F"/>
                </a:solidFill>
                <a:latin typeface="Montserrat" pitchFamily="2" charset="0"/>
              </a:rPr>
              <a:t>Audit Plan Verification</a:t>
            </a:r>
          </a:p>
        </p:txBody>
      </p:sp>
      <p:sp>
        <p:nvSpPr>
          <p:cNvPr id="8" name="Rectangle 7">
            <a:extLst>
              <a:ext uri="{FF2B5EF4-FFF2-40B4-BE49-F238E27FC236}">
                <a16:creationId xmlns:a16="http://schemas.microsoft.com/office/drawing/2014/main" id="{7B770873-C2EE-08E6-A5A0-B2C6FA052090}"/>
              </a:ext>
            </a:extLst>
          </p:cNvPr>
          <p:cNvSpPr/>
          <p:nvPr/>
        </p:nvSpPr>
        <p:spPr>
          <a:xfrm>
            <a:off x="10507663" y="6261100"/>
            <a:ext cx="1684337" cy="596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accent5"/>
                </a:solidFill>
                <a:latin typeface="Montserrat" pitchFamily="2" charset="0"/>
              </a:rPr>
              <a:t>Page 6</a:t>
            </a:r>
            <a:endParaRPr lang="en-ID" sz="1100" dirty="0">
              <a:solidFill>
                <a:schemeClr val="accent5"/>
              </a:solidFill>
              <a:latin typeface="Montserrat" pitchFamily="2" charset="0"/>
            </a:endParaRPr>
          </a:p>
        </p:txBody>
      </p:sp>
    </p:spTree>
    <p:extLst>
      <p:ext uri="{BB962C8B-B14F-4D97-AF65-F5344CB8AC3E}">
        <p14:creationId xmlns:p14="http://schemas.microsoft.com/office/powerpoint/2010/main" val="4085516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D31DA-C677-4D88-3615-B7B0F94FC9FF}"/>
            </a:ext>
          </a:extLst>
        </p:cNvPr>
        <p:cNvGrpSpPr/>
        <p:nvPr/>
      </p:nvGrpSpPr>
      <p:grpSpPr>
        <a:xfrm>
          <a:off x="0" y="0"/>
          <a:ext cx="0" cy="0"/>
          <a:chOff x="0" y="0"/>
          <a:chExt cx="0" cy="0"/>
        </a:xfrm>
      </p:grpSpPr>
      <p:pic>
        <p:nvPicPr>
          <p:cNvPr id="21519" name="Picture 26">
            <a:extLst>
              <a:ext uri="{FF2B5EF4-FFF2-40B4-BE49-F238E27FC236}">
                <a16:creationId xmlns:a16="http://schemas.microsoft.com/office/drawing/2014/main" id="{7BD36C2A-0683-FD07-9CF5-C3A10DEBF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025" y="285750"/>
            <a:ext cx="1476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6D46FFD-F744-B238-F1F5-D0A6CDC653C7}"/>
              </a:ext>
            </a:extLst>
          </p:cNvPr>
          <p:cNvSpPr txBox="1"/>
          <p:nvPr/>
        </p:nvSpPr>
        <p:spPr>
          <a:xfrm>
            <a:off x="10639424" y="5610225"/>
            <a:ext cx="835025"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Montserrat" pitchFamily="2" charset="0"/>
                <a:ea typeface="+mn-ea"/>
                <a:cs typeface="+mn-cs"/>
              </a:rPr>
              <a:t>Page </a:t>
            </a:r>
            <a:fld id="{A5508E8B-5799-4DB4-95B8-2760946B06E6}" type="slidenum">
              <a:rPr kumimoji="0" lang="en-GB" sz="1100" b="1" i="0" u="none" strike="noStrike" kern="1200" cap="none" spc="0" normalizeH="0" baseline="0" noProof="0">
                <a:ln>
                  <a:noFill/>
                </a:ln>
                <a:solidFill>
                  <a:srgbClr val="FFFFFF"/>
                </a:solidFill>
                <a:effectLst/>
                <a:uLnTx/>
                <a:uFillTx/>
                <a:latin typeface="Montserrat"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D" sz="1100" b="1" i="0" u="none" strike="noStrike" kern="1200" cap="none" spc="0" normalizeH="0" baseline="0" noProof="0" dirty="0">
              <a:ln>
                <a:noFill/>
              </a:ln>
              <a:solidFill>
                <a:srgbClr val="FFFFFF"/>
              </a:solidFill>
              <a:effectLst/>
              <a:uLnTx/>
              <a:uFillTx/>
              <a:latin typeface="Montserrat" pitchFamily="2" charset="0"/>
              <a:ea typeface="+mn-ea"/>
              <a:cs typeface="+mn-cs"/>
            </a:endParaRPr>
          </a:p>
        </p:txBody>
      </p:sp>
      <p:sp>
        <p:nvSpPr>
          <p:cNvPr id="6" name="TextBox 5">
            <a:extLst>
              <a:ext uri="{FF2B5EF4-FFF2-40B4-BE49-F238E27FC236}">
                <a16:creationId xmlns:a16="http://schemas.microsoft.com/office/drawing/2014/main" id="{A916DDF2-B37A-0D35-EFFD-591C2490EDE8}"/>
              </a:ext>
            </a:extLst>
          </p:cNvPr>
          <p:cNvSpPr txBox="1"/>
          <p:nvPr/>
        </p:nvSpPr>
        <p:spPr>
          <a:xfrm>
            <a:off x="4726961" y="1759371"/>
            <a:ext cx="7402286" cy="4462760"/>
          </a:xfrm>
          <a:prstGeom prst="rect">
            <a:avLst/>
          </a:prstGeom>
          <a:noFill/>
        </p:spPr>
        <p:txBody>
          <a:bodyPr wrap="square">
            <a:spAutoFit/>
          </a:bodyPr>
          <a:lstStyle/>
          <a:p>
            <a:pPr marR="0" lvl="0" defTabSz="914400" rtl="0" eaLnBrk="1" fontAlgn="auto" latinLnBrk="0" hangingPunct="1">
              <a:lnSpc>
                <a:spcPct val="100000"/>
              </a:lnSpc>
              <a:spcBef>
                <a:spcPts val="600"/>
              </a:spcBef>
              <a:spcAft>
                <a:spcPts val="1200"/>
              </a:spcAft>
              <a:buClrTx/>
              <a:buSzTx/>
              <a:tabLst/>
              <a:defRPr/>
            </a:pPr>
            <a:r>
              <a:rPr kumimoji="0" lang="en-US" sz="1900" b="0" i="0" u="none" strike="noStrike" kern="1200" cap="none" spc="0" normalizeH="0" baseline="0" noProof="0" dirty="0">
                <a:ln>
                  <a:noFill/>
                </a:ln>
                <a:solidFill>
                  <a:srgbClr val="1F1F1F"/>
                </a:solidFill>
                <a:effectLst/>
                <a:uLnTx/>
                <a:uFillTx/>
                <a:latin typeface="Montserrat" pitchFamily="2" charset="0"/>
                <a:ea typeface="+mn-ea"/>
                <a:cs typeface="+mn-cs"/>
              </a:rPr>
              <a:t>Audit findings result from evaluating collected evidence against audit criteria during the audit, indicating either conformity or nonconformity.</a:t>
            </a:r>
          </a:p>
          <a:p>
            <a:pPr marR="0" lvl="0" defTabSz="914400" rtl="0" eaLnBrk="1" fontAlgn="auto" latinLnBrk="0" hangingPunct="1">
              <a:lnSpc>
                <a:spcPct val="100000"/>
              </a:lnSpc>
              <a:spcBef>
                <a:spcPts val="600"/>
              </a:spcBef>
              <a:spcAft>
                <a:spcPts val="1200"/>
              </a:spcAft>
              <a:buClrTx/>
              <a:buSzTx/>
              <a:tabLst/>
              <a:defRPr/>
            </a:pPr>
            <a:r>
              <a:rPr kumimoji="0" lang="en-US" sz="1900" b="0" i="0" u="none" strike="noStrike" kern="1200" cap="none" spc="0" normalizeH="0" baseline="0" noProof="0" dirty="0">
                <a:ln>
                  <a:noFill/>
                </a:ln>
                <a:solidFill>
                  <a:srgbClr val="1F1F1F"/>
                </a:solidFill>
                <a:effectLst/>
                <a:uLnTx/>
                <a:uFillTx/>
                <a:latin typeface="Montserrat" pitchFamily="2" charset="0"/>
                <a:ea typeface="+mn-ea"/>
                <a:cs typeface="+mn-cs"/>
              </a:rPr>
              <a:t>The goal of the audit is not to identify nonconformities, but to find sufficient evidence of conformance with the management system, and that the management system addresses all clauses of the standard. </a:t>
            </a:r>
          </a:p>
          <a:p>
            <a:pPr marR="0" lvl="0" defTabSz="914400" rtl="0" eaLnBrk="1" fontAlgn="auto" latinLnBrk="0" hangingPunct="1">
              <a:lnSpc>
                <a:spcPct val="100000"/>
              </a:lnSpc>
              <a:spcBef>
                <a:spcPts val="600"/>
              </a:spcBef>
              <a:spcAft>
                <a:spcPts val="1200"/>
              </a:spcAft>
              <a:buClrTx/>
              <a:buSzTx/>
              <a:tabLst/>
              <a:defRPr/>
            </a:pPr>
            <a:r>
              <a:rPr kumimoji="0" lang="en-US" sz="1900" b="0" i="0" u="none" strike="noStrike" kern="1200" cap="none" spc="0" normalizeH="0" baseline="0" noProof="0" dirty="0">
                <a:ln>
                  <a:noFill/>
                </a:ln>
                <a:solidFill>
                  <a:srgbClr val="1F1F1F"/>
                </a:solidFill>
                <a:effectLst/>
                <a:uLnTx/>
                <a:uFillTx/>
                <a:latin typeface="Montserrat" pitchFamily="2" charset="0"/>
                <a:ea typeface="+mn-ea"/>
                <a:cs typeface="+mn-cs"/>
              </a:rPr>
              <a:t>Audit findings include:</a:t>
            </a:r>
          </a:p>
          <a:p>
            <a:pPr marL="342900" indent="-342900">
              <a:spcBef>
                <a:spcPts val="600"/>
              </a:spcBef>
              <a:buFont typeface="Arial" panose="020B0604020202020204" pitchFamily="34" charset="0"/>
              <a:buChar char="•"/>
              <a:defRPr/>
            </a:pPr>
            <a:r>
              <a:rPr lang="en-US" dirty="0">
                <a:solidFill>
                  <a:srgbClr val="1F1F1F"/>
                </a:solidFill>
                <a:latin typeface="Montserrat" pitchFamily="2" charset="0"/>
              </a:rPr>
              <a:t>Opportunity for improvement (if any)</a:t>
            </a:r>
          </a:p>
          <a:p>
            <a:pPr marL="342900" indent="-342900">
              <a:spcBef>
                <a:spcPts val="600"/>
              </a:spcBef>
              <a:buFont typeface="Arial" panose="020B0604020202020204" pitchFamily="34" charset="0"/>
              <a:buChar char="•"/>
              <a:defRPr/>
            </a:pPr>
            <a:r>
              <a:rPr lang="en-US" dirty="0">
                <a:solidFill>
                  <a:srgbClr val="1F1F1F"/>
                </a:solidFill>
                <a:latin typeface="Montserrat" pitchFamily="2" charset="0"/>
              </a:rPr>
              <a:t>Observations (if any)</a:t>
            </a:r>
          </a:p>
          <a:p>
            <a:pPr marL="342900" lvl="0" indent="-342900">
              <a:spcBef>
                <a:spcPts val="600"/>
              </a:spcBef>
              <a:buFont typeface="Arial" panose="020B0604020202020204" pitchFamily="34" charset="0"/>
              <a:buChar char="•"/>
              <a:defRPr/>
            </a:pPr>
            <a:r>
              <a:rPr lang="en-US" dirty="0">
                <a:solidFill>
                  <a:srgbClr val="1F1F1F"/>
                </a:solidFill>
                <a:latin typeface="Montserrat" pitchFamily="2" charset="0"/>
              </a:rPr>
              <a:t>Minor nonconformities (if any)</a:t>
            </a:r>
          </a:p>
          <a:p>
            <a:pPr marL="342900" lvl="0" indent="-342900">
              <a:spcBef>
                <a:spcPts val="600"/>
              </a:spcBef>
              <a:buFont typeface="Arial" panose="020B0604020202020204" pitchFamily="34" charset="0"/>
              <a:buChar char="•"/>
              <a:defRPr/>
            </a:pPr>
            <a:r>
              <a:rPr lang="en-US" dirty="0">
                <a:solidFill>
                  <a:srgbClr val="1F1F1F"/>
                </a:solidFill>
                <a:latin typeface="Montserrat" pitchFamily="2" charset="0"/>
              </a:rPr>
              <a:t>Major nonconformities (if any)</a:t>
            </a:r>
          </a:p>
        </p:txBody>
      </p:sp>
      <p:pic>
        <p:nvPicPr>
          <p:cNvPr id="2" name="Picture Placeholder 6" descr="A group of people sitting around a table with laptops&#10;&#10;AI-generated content may be incorrect.">
            <a:extLst>
              <a:ext uri="{FF2B5EF4-FFF2-40B4-BE49-F238E27FC236}">
                <a16:creationId xmlns:a16="http://schemas.microsoft.com/office/drawing/2014/main" id="{DA195437-EE53-73E3-D980-C1F7B38DEF74}"/>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8261" b="8261"/>
          <a:stretch>
            <a:fillRect/>
          </a:stretch>
        </p:blipFill>
        <p:spPr>
          <a:xfrm>
            <a:off x="653864" y="1102659"/>
            <a:ext cx="3824007" cy="5119472"/>
          </a:xfrm>
        </p:spPr>
      </p:pic>
      <p:sp>
        <p:nvSpPr>
          <p:cNvPr id="7" name="TextBox 6">
            <a:extLst>
              <a:ext uri="{FF2B5EF4-FFF2-40B4-BE49-F238E27FC236}">
                <a16:creationId xmlns:a16="http://schemas.microsoft.com/office/drawing/2014/main" id="{E846F9D9-5E73-7B2F-36E5-BB6729B4EBA7}"/>
              </a:ext>
            </a:extLst>
          </p:cNvPr>
          <p:cNvSpPr txBox="1"/>
          <p:nvPr/>
        </p:nvSpPr>
        <p:spPr>
          <a:xfrm>
            <a:off x="2772555" y="150524"/>
            <a:ext cx="6094140" cy="584775"/>
          </a:xfrm>
          <a:prstGeom prst="rect">
            <a:avLst/>
          </a:prstGeom>
          <a:noFill/>
        </p:spPr>
        <p:txBody>
          <a:bodyPr wrap="square">
            <a:spAutoFit/>
          </a:bodyPr>
          <a:lstStyle/>
          <a:p>
            <a:r>
              <a:rPr lang="en-US" sz="3200" dirty="0">
                <a:latin typeface="Montserrat" panose="00000500000000000000" pitchFamily="2" charset="0"/>
              </a:rPr>
              <a:t>Opening Meeting</a:t>
            </a:r>
          </a:p>
        </p:txBody>
      </p:sp>
      <p:sp>
        <p:nvSpPr>
          <p:cNvPr id="4" name="TextBox 3">
            <a:extLst>
              <a:ext uri="{FF2B5EF4-FFF2-40B4-BE49-F238E27FC236}">
                <a16:creationId xmlns:a16="http://schemas.microsoft.com/office/drawing/2014/main" id="{A52A7525-03CD-DA72-5180-5608B8F4D1F6}"/>
              </a:ext>
            </a:extLst>
          </p:cNvPr>
          <p:cNvSpPr txBox="1"/>
          <p:nvPr/>
        </p:nvSpPr>
        <p:spPr>
          <a:xfrm>
            <a:off x="4726961" y="985725"/>
            <a:ext cx="3648261" cy="523220"/>
          </a:xfrm>
          <a:prstGeom prst="rect">
            <a:avLst/>
          </a:prstGeom>
          <a:noFill/>
        </p:spPr>
        <p:txBody>
          <a:bodyPr wrap="square" rtlCol="0">
            <a:spAutoFit/>
          </a:bodyPr>
          <a:lstStyle/>
          <a:p>
            <a:r>
              <a:rPr lang="en-US" sz="2800" b="1" dirty="0">
                <a:solidFill>
                  <a:srgbClr val="1F1F1F"/>
                </a:solidFill>
                <a:latin typeface="Montserrat" pitchFamily="2" charset="0"/>
              </a:rPr>
              <a:t>Audit Findings</a:t>
            </a:r>
          </a:p>
        </p:txBody>
      </p:sp>
      <p:sp>
        <p:nvSpPr>
          <p:cNvPr id="8" name="Rectangle 7">
            <a:extLst>
              <a:ext uri="{FF2B5EF4-FFF2-40B4-BE49-F238E27FC236}">
                <a16:creationId xmlns:a16="http://schemas.microsoft.com/office/drawing/2014/main" id="{10324CA7-F317-F090-B75F-BD705334ED95}"/>
              </a:ext>
            </a:extLst>
          </p:cNvPr>
          <p:cNvSpPr/>
          <p:nvPr/>
        </p:nvSpPr>
        <p:spPr>
          <a:xfrm>
            <a:off x="10507663" y="6261100"/>
            <a:ext cx="1684337" cy="596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accent5"/>
                </a:solidFill>
                <a:latin typeface="Montserrat" pitchFamily="2" charset="0"/>
              </a:rPr>
              <a:t>Page 7</a:t>
            </a:r>
            <a:endParaRPr lang="en-ID" sz="1100" dirty="0">
              <a:solidFill>
                <a:schemeClr val="accent5"/>
              </a:solidFill>
              <a:latin typeface="Montserrat" pitchFamily="2" charset="0"/>
            </a:endParaRPr>
          </a:p>
        </p:txBody>
      </p:sp>
    </p:spTree>
    <p:extLst>
      <p:ext uri="{BB962C8B-B14F-4D97-AF65-F5344CB8AC3E}">
        <p14:creationId xmlns:p14="http://schemas.microsoft.com/office/powerpoint/2010/main" val="4044500559"/>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F91B3EB-5010-5353-01A0-D0BE29378008}"/>
              </a:ext>
            </a:extLst>
          </p:cNvPr>
          <p:cNvSpPr/>
          <p:nvPr/>
        </p:nvSpPr>
        <p:spPr>
          <a:xfrm>
            <a:off x="4197723" y="1509182"/>
            <a:ext cx="7010400" cy="438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Montserrat" pitchFamily="2" charset="0"/>
              <a:ea typeface="+mn-ea"/>
              <a:cs typeface="+mn-cs"/>
            </a:endParaRPr>
          </a:p>
        </p:txBody>
      </p:sp>
      <p:sp>
        <p:nvSpPr>
          <p:cNvPr id="6" name="TextBox 5">
            <a:extLst>
              <a:ext uri="{FF2B5EF4-FFF2-40B4-BE49-F238E27FC236}">
                <a16:creationId xmlns:a16="http://schemas.microsoft.com/office/drawing/2014/main" id="{FF31C186-BE25-B3A0-823B-FC6EA8F866FC}"/>
              </a:ext>
            </a:extLst>
          </p:cNvPr>
          <p:cNvSpPr txBox="1"/>
          <p:nvPr/>
        </p:nvSpPr>
        <p:spPr>
          <a:xfrm>
            <a:off x="5933038" y="2921168"/>
            <a:ext cx="4802187" cy="10156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Montserrat" pitchFamily="2" charset="0"/>
                <a:ea typeface="+mn-ea"/>
                <a:cs typeface="+mn-cs"/>
              </a:rPr>
              <a:t>Thank You!</a:t>
            </a:r>
            <a:endParaRPr kumimoji="0" lang="en-ID" sz="6000" b="0" i="0" u="none" strike="noStrike" kern="1200" cap="none" spc="0" normalizeH="0" baseline="0" noProof="0" dirty="0">
              <a:ln>
                <a:noFill/>
              </a:ln>
              <a:solidFill>
                <a:srgbClr val="FFFFFF"/>
              </a:solidFill>
              <a:effectLst/>
              <a:uLnTx/>
              <a:uFillTx/>
              <a:latin typeface="Montserrat" pitchFamily="2" charset="0"/>
              <a:ea typeface="+mn-ea"/>
              <a:cs typeface="+mn-cs"/>
            </a:endParaRPr>
          </a:p>
        </p:txBody>
      </p:sp>
      <p:pic>
        <p:nvPicPr>
          <p:cNvPr id="56329" name="Picture 1">
            <a:extLst>
              <a:ext uri="{FF2B5EF4-FFF2-40B4-BE49-F238E27FC236}">
                <a16:creationId xmlns:a16="http://schemas.microsoft.com/office/drawing/2014/main" id="{821EEE8A-C18B-E7C7-124E-204A5E6D9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174625"/>
            <a:ext cx="1952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a:extLst>
              <a:ext uri="{FF2B5EF4-FFF2-40B4-BE49-F238E27FC236}">
                <a16:creationId xmlns:a16="http://schemas.microsoft.com/office/drawing/2014/main" id="{084F6594-F832-43B8-F2C4-8F4175CB78E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340" y="967318"/>
            <a:ext cx="4707800" cy="4707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4E86168-444E-2DDF-F6AC-0699F5758EC2}"/>
              </a:ext>
            </a:extLst>
          </p:cNvPr>
          <p:cNvSpPr/>
          <p:nvPr/>
        </p:nvSpPr>
        <p:spPr>
          <a:xfrm>
            <a:off x="10507663" y="6261100"/>
            <a:ext cx="1684337" cy="596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accent5"/>
                </a:solidFill>
                <a:latin typeface="Montserrat" pitchFamily="2" charset="0"/>
              </a:rPr>
              <a:t>Page 8</a:t>
            </a:r>
            <a:endParaRPr lang="en-ID" sz="1100" dirty="0">
              <a:solidFill>
                <a:schemeClr val="accent5"/>
              </a:solidFill>
              <a:latin typeface="Montserrat"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1F024-2923-0D9D-6A2B-0B15658E7294}"/>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2BDE4876-DF61-8F94-456B-D1C7D0488CCD}"/>
              </a:ext>
            </a:extLst>
          </p:cNvPr>
          <p:cNvSpPr/>
          <p:nvPr/>
        </p:nvSpPr>
        <p:spPr>
          <a:xfrm>
            <a:off x="4305300" y="1490383"/>
            <a:ext cx="7010400" cy="438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Montserrat" pitchFamily="2" charset="0"/>
              <a:ea typeface="+mn-ea"/>
              <a:cs typeface="+mn-cs"/>
            </a:endParaRPr>
          </a:p>
        </p:txBody>
      </p:sp>
      <p:sp>
        <p:nvSpPr>
          <p:cNvPr id="6" name="TextBox 5">
            <a:extLst>
              <a:ext uri="{FF2B5EF4-FFF2-40B4-BE49-F238E27FC236}">
                <a16:creationId xmlns:a16="http://schemas.microsoft.com/office/drawing/2014/main" id="{3ED14270-82FD-F98E-1860-EB5E830DC6E3}"/>
              </a:ext>
            </a:extLst>
          </p:cNvPr>
          <p:cNvSpPr txBox="1"/>
          <p:nvPr/>
        </p:nvSpPr>
        <p:spPr>
          <a:xfrm>
            <a:off x="5582443" y="2497046"/>
            <a:ext cx="5921783"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Montserrat" pitchFamily="2" charset="0"/>
                <a:ea typeface="+mn-ea"/>
                <a:cs typeface="+mn-cs"/>
              </a:rPr>
              <a:t>ABC Organization</a:t>
            </a:r>
            <a:endParaRPr kumimoji="0" lang="en-ID" sz="4500" b="0" i="0" u="none" strike="noStrike" kern="1200" cap="none" spc="0" normalizeH="0" baseline="0" noProof="0" dirty="0">
              <a:ln>
                <a:noFill/>
              </a:ln>
              <a:solidFill>
                <a:srgbClr val="FFFFFF"/>
              </a:solidFill>
              <a:effectLst/>
              <a:uLnTx/>
              <a:uFillTx/>
              <a:latin typeface="Montserrat" pitchFamily="2" charset="0"/>
              <a:ea typeface="+mn-ea"/>
              <a:cs typeface="+mn-cs"/>
            </a:endParaRPr>
          </a:p>
        </p:txBody>
      </p:sp>
      <p:sp>
        <p:nvSpPr>
          <p:cNvPr id="7" name="TextBox 6">
            <a:extLst>
              <a:ext uri="{FF2B5EF4-FFF2-40B4-BE49-F238E27FC236}">
                <a16:creationId xmlns:a16="http://schemas.microsoft.com/office/drawing/2014/main" id="{0259E075-6E61-FD75-0110-221817E5C5F4}"/>
              </a:ext>
            </a:extLst>
          </p:cNvPr>
          <p:cNvSpPr txBox="1"/>
          <p:nvPr/>
        </p:nvSpPr>
        <p:spPr>
          <a:xfrm>
            <a:off x="5582443" y="3863623"/>
            <a:ext cx="2696572" cy="553998"/>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solidFill>
                <a:effectLst/>
                <a:uLnTx/>
                <a:uFillTx/>
                <a:latin typeface="Montserrat" pitchFamily="2" charset="0"/>
                <a:ea typeface="Open Sans SemiBold" panose="020B0706030804020204" pitchFamily="34" charset="0"/>
                <a:cs typeface="Open Sans SemiBold" panose="020B0706030804020204" pitchFamily="34" charset="0"/>
              </a:rPr>
              <a:t>ISO </a:t>
            </a:r>
            <a:r>
              <a:rPr kumimoji="0" lang="en-US" sz="3000" b="0" i="0" u="none" strike="noStrike" kern="1200" cap="none" spc="0" normalizeH="0" baseline="0" noProof="0" dirty="0" err="1">
                <a:ln>
                  <a:noFill/>
                </a:ln>
                <a:solidFill>
                  <a:schemeClr val="bg1"/>
                </a:solidFill>
                <a:effectLst/>
                <a:uLnTx/>
                <a:uFillTx/>
                <a:latin typeface="Montserrat" pitchFamily="2" charset="0"/>
                <a:ea typeface="Open Sans SemiBold" panose="020B0706030804020204" pitchFamily="34" charset="0"/>
                <a:cs typeface="Open Sans SemiBold" panose="020B0706030804020204" pitchFamily="34" charset="0"/>
              </a:rPr>
              <a:t>xxxx:yyyy</a:t>
            </a:r>
            <a:endParaRPr kumimoji="0" lang="en-ID" sz="3000" b="0" i="0" u="none" strike="noStrike" kern="1200" cap="none" spc="0" normalizeH="0" baseline="0" noProof="0" dirty="0">
              <a:ln>
                <a:noFill/>
              </a:ln>
              <a:solidFill>
                <a:schemeClr val="bg1"/>
              </a:solidFill>
              <a:effectLst/>
              <a:uLnTx/>
              <a:uFillTx/>
              <a:latin typeface="Montserrat" pitchFamily="2" charset="0"/>
              <a:ea typeface="Open Sans SemiBold" panose="020B0706030804020204" pitchFamily="34" charset="0"/>
              <a:cs typeface="Open Sans SemiBold" panose="020B0706030804020204" pitchFamily="34" charset="0"/>
            </a:endParaRPr>
          </a:p>
        </p:txBody>
      </p:sp>
      <p:sp>
        <p:nvSpPr>
          <p:cNvPr id="19463" name="TextBox 7">
            <a:extLst>
              <a:ext uri="{FF2B5EF4-FFF2-40B4-BE49-F238E27FC236}">
                <a16:creationId xmlns:a16="http://schemas.microsoft.com/office/drawing/2014/main" id="{F2812EB0-3926-FEDB-F3FA-5C11DBDA3534}"/>
              </a:ext>
            </a:extLst>
          </p:cNvPr>
          <p:cNvSpPr txBox="1">
            <a:spLocks noChangeArrowheads="1"/>
          </p:cNvSpPr>
          <p:nvPr/>
        </p:nvSpPr>
        <p:spPr bwMode="auto">
          <a:xfrm>
            <a:off x="5582443" y="4327354"/>
            <a:ext cx="4656137" cy="70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eaLnBrk="0" fontAlgn="base" hangingPunct="0">
              <a:spcBef>
                <a:spcPct val="0"/>
              </a:spcBef>
              <a:spcAft>
                <a:spcPct val="0"/>
              </a:spcAft>
              <a:defRPr>
                <a:solidFill>
                  <a:schemeClr val="tx1"/>
                </a:solidFill>
                <a:latin typeface="Roboto" panose="02000000000000000000" pitchFamily="2" charset="0"/>
              </a:defRPr>
            </a:lvl6pPr>
            <a:lvl7pPr marL="2971800" indent="-228600" eaLnBrk="0" fontAlgn="base" hangingPunct="0">
              <a:spcBef>
                <a:spcPct val="0"/>
              </a:spcBef>
              <a:spcAft>
                <a:spcPct val="0"/>
              </a:spcAft>
              <a:defRPr>
                <a:solidFill>
                  <a:schemeClr val="tx1"/>
                </a:solidFill>
                <a:latin typeface="Roboto" panose="02000000000000000000" pitchFamily="2" charset="0"/>
              </a:defRPr>
            </a:lvl7pPr>
            <a:lvl8pPr marL="3429000" indent="-228600" eaLnBrk="0" fontAlgn="base" hangingPunct="0">
              <a:spcBef>
                <a:spcPct val="0"/>
              </a:spcBef>
              <a:spcAft>
                <a:spcPct val="0"/>
              </a:spcAft>
              <a:defRPr>
                <a:solidFill>
                  <a:schemeClr val="tx1"/>
                </a:solidFill>
                <a:latin typeface="Roboto" panose="02000000000000000000" pitchFamily="2" charset="0"/>
              </a:defRPr>
            </a:lvl8pPr>
            <a:lvl9pPr marL="3886200" indent="-228600" eaLnBrk="0" fontAlgn="base" hangingPunct="0">
              <a:spcBef>
                <a:spcPct val="0"/>
              </a:spcBef>
              <a:spcAft>
                <a:spcPct val="0"/>
              </a:spcAft>
              <a:defRPr>
                <a:solidFill>
                  <a:schemeClr val="tx1"/>
                </a:solidFill>
                <a:latin typeface="Roboto" panose="02000000000000000000" pitchFamily="2"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prstClr val="white"/>
                </a:solidFill>
                <a:effectLst/>
                <a:uLnTx/>
                <a:uFillTx/>
                <a:latin typeface="Montserrat" panose="00000500000000000000" pitchFamily="2" charset="0"/>
                <a:ea typeface="+mn-ea"/>
                <a:cs typeface="Times New Roman" panose="02020603050405020304" pitchFamily="18" charset="0"/>
              </a:rPr>
              <a:t>Closing Meeting</a:t>
            </a:r>
            <a:endParaRPr kumimoji="0" lang="id-ID" altLang="en-US" sz="3000" b="1" i="0" u="none" strike="noStrike" kern="1200" cap="none" spc="0" normalizeH="0" baseline="0" noProof="0" dirty="0">
              <a:ln>
                <a:noFill/>
              </a:ln>
              <a:solidFill>
                <a:prstClr val="white"/>
              </a:solidFill>
              <a:effectLst/>
              <a:uLnTx/>
              <a:uFillTx/>
              <a:latin typeface="Montserrat" panose="00000500000000000000" pitchFamily="2" charset="0"/>
              <a:ea typeface="+mn-ea"/>
              <a:cs typeface="Times New Roman" panose="02020603050405020304" pitchFamily="18" charset="0"/>
            </a:endParaRPr>
          </a:p>
        </p:txBody>
      </p:sp>
      <p:pic>
        <p:nvPicPr>
          <p:cNvPr id="19464" name="Picture 11">
            <a:extLst>
              <a:ext uri="{FF2B5EF4-FFF2-40B4-BE49-F238E27FC236}">
                <a16:creationId xmlns:a16="http://schemas.microsoft.com/office/drawing/2014/main" id="{9535E776-5C42-CAF7-05BA-063ED5E46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174625"/>
            <a:ext cx="1952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Placeholder 2" descr="A group of people sitting at a table&#10;&#10;AI-generated content may be incorrect.">
            <a:extLst>
              <a:ext uri="{FF2B5EF4-FFF2-40B4-BE49-F238E27FC236}">
                <a16:creationId xmlns:a16="http://schemas.microsoft.com/office/drawing/2014/main" id="{4B13A77C-CA72-5DA0-C9B8-CD05AB8F162F}"/>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5846" r="25846"/>
          <a:stretch>
            <a:fillRect/>
          </a:stretch>
        </p:blipFill>
        <p:spPr>
          <a:xfrm>
            <a:off x="876300" y="838200"/>
            <a:ext cx="4362450" cy="6019800"/>
          </a:xfrm>
        </p:spPr>
      </p:pic>
      <p:sp>
        <p:nvSpPr>
          <p:cNvPr id="2" name="Rectangle 1">
            <a:extLst>
              <a:ext uri="{FF2B5EF4-FFF2-40B4-BE49-F238E27FC236}">
                <a16:creationId xmlns:a16="http://schemas.microsoft.com/office/drawing/2014/main" id="{11856765-7452-B0A2-4EFC-57EE2ABC950F}"/>
              </a:ext>
            </a:extLst>
          </p:cNvPr>
          <p:cNvSpPr/>
          <p:nvPr/>
        </p:nvSpPr>
        <p:spPr>
          <a:xfrm>
            <a:off x="10507663" y="6261100"/>
            <a:ext cx="1684337" cy="596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accent5"/>
                </a:solidFill>
                <a:latin typeface="Montserrat" pitchFamily="2" charset="0"/>
              </a:rPr>
              <a:t>Page 9</a:t>
            </a:r>
            <a:endParaRPr lang="en-ID" sz="1100" dirty="0">
              <a:solidFill>
                <a:schemeClr val="accent5"/>
              </a:solidFill>
              <a:latin typeface="Montserrat" pitchFamily="2" charset="0"/>
            </a:endParaRPr>
          </a:p>
        </p:txBody>
      </p:sp>
    </p:spTree>
    <p:extLst>
      <p:ext uri="{BB962C8B-B14F-4D97-AF65-F5344CB8AC3E}">
        <p14:creationId xmlns:p14="http://schemas.microsoft.com/office/powerpoint/2010/main" val="2377601562"/>
      </p:ext>
    </p:extLst>
  </p:cSld>
  <p:clrMapOvr>
    <a:masterClrMapping/>
  </p:clrMapOvr>
</p:sld>
</file>

<file path=ppt/theme/theme1.xml><?xml version="1.0" encoding="utf-8"?>
<a:theme xmlns:a="http://schemas.openxmlformats.org/drawingml/2006/main" name="1_Office Theme">
  <a:themeElements>
    <a:clrScheme name="Custom 15">
      <a:dk1>
        <a:srgbClr val="1F1F1F"/>
      </a:dk1>
      <a:lt1>
        <a:sysClr val="window" lastClr="FFFFFF"/>
      </a:lt1>
      <a:dk2>
        <a:srgbClr val="595959"/>
      </a:dk2>
      <a:lt2>
        <a:srgbClr val="E7E6E6"/>
      </a:lt2>
      <a:accent1>
        <a:srgbClr val="8E0000"/>
      </a:accent1>
      <a:accent2>
        <a:srgbClr val="C00000"/>
      </a:accent2>
      <a:accent3>
        <a:srgbClr val="DC0000"/>
      </a:accent3>
      <a:accent4>
        <a:srgbClr val="EA0000"/>
      </a:accent4>
      <a:accent5>
        <a:srgbClr val="FFFFFF"/>
      </a:accent5>
      <a:accent6>
        <a:srgbClr val="7F7F7F"/>
      </a:accent6>
      <a:hlink>
        <a:srgbClr val="0563C1"/>
      </a:hlink>
      <a:folHlink>
        <a:srgbClr val="954F72"/>
      </a:folHlink>
    </a:clrScheme>
    <a:fontScheme name="Custom 1">
      <a:majorFont>
        <a:latin typeface="Raleway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12EA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5">
      <a:dk1>
        <a:srgbClr val="1F1F1F"/>
      </a:dk1>
      <a:lt1>
        <a:sysClr val="window" lastClr="FFFFFF"/>
      </a:lt1>
      <a:dk2>
        <a:srgbClr val="595959"/>
      </a:dk2>
      <a:lt2>
        <a:srgbClr val="E7E6E6"/>
      </a:lt2>
      <a:accent1>
        <a:srgbClr val="8E0000"/>
      </a:accent1>
      <a:accent2>
        <a:srgbClr val="C00000"/>
      </a:accent2>
      <a:accent3>
        <a:srgbClr val="DC0000"/>
      </a:accent3>
      <a:accent4>
        <a:srgbClr val="EA0000"/>
      </a:accent4>
      <a:accent5>
        <a:srgbClr val="FFFFFF"/>
      </a:accent5>
      <a:accent6>
        <a:srgbClr val="7F7F7F"/>
      </a:accent6>
      <a:hlink>
        <a:srgbClr val="0563C1"/>
      </a:hlink>
      <a:folHlink>
        <a:srgbClr val="954F72"/>
      </a:folHlink>
    </a:clrScheme>
    <a:fontScheme name="Custom 1">
      <a:majorFont>
        <a:latin typeface="Raleway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12EA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8856</TotalTime>
  <Words>3246</Words>
  <Application>Microsoft Office PowerPoint</Application>
  <PresentationFormat>Widescreen</PresentationFormat>
  <Paragraphs>283</Paragraphs>
  <Slides>13</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Aptos</vt:lpstr>
      <vt:lpstr>Arial</vt:lpstr>
      <vt:lpstr>Calibri</vt:lpstr>
      <vt:lpstr>Cambria</vt:lpstr>
      <vt:lpstr>Hind</vt:lpstr>
      <vt:lpstr>Montserrat</vt:lpstr>
      <vt:lpstr>Raleway Black</vt:lpstr>
      <vt:lpstr>Wingdings</vt:lpstr>
      <vt:lpstr>WordVisi_MSFontService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 Company – Initial audit  ISO/IEC 27001:2022</dc:title>
  <dc:creator>Yllza Sllova</dc:creator>
  <cp:lastModifiedBy>Anita Tullari</cp:lastModifiedBy>
  <cp:revision>394</cp:revision>
  <dcterms:created xsi:type="dcterms:W3CDTF">2023-06-05T12:28:36Z</dcterms:created>
  <dcterms:modified xsi:type="dcterms:W3CDTF">2025-09-18T11:46:37Z</dcterms:modified>
</cp:coreProperties>
</file>