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4"/>
  </p:sldMasterIdLst>
  <p:notesMasterIdLst>
    <p:notesMasterId r:id="rId28"/>
  </p:notesMasterIdLst>
  <p:handoutMasterIdLst>
    <p:handoutMasterId r:id="rId29"/>
  </p:handoutMasterIdLst>
  <p:sldIdLst>
    <p:sldId id="584" r:id="rId5"/>
    <p:sldId id="586" r:id="rId6"/>
    <p:sldId id="1343" r:id="rId7"/>
    <p:sldId id="1344" r:id="rId8"/>
    <p:sldId id="1345" r:id="rId9"/>
    <p:sldId id="1346" r:id="rId10"/>
    <p:sldId id="590" r:id="rId11"/>
    <p:sldId id="1342" r:id="rId12"/>
    <p:sldId id="637" r:id="rId13"/>
    <p:sldId id="638" r:id="rId14"/>
    <p:sldId id="639" r:id="rId15"/>
    <p:sldId id="641" r:id="rId16"/>
    <p:sldId id="642" r:id="rId17"/>
    <p:sldId id="594" r:id="rId18"/>
    <p:sldId id="1347" r:id="rId19"/>
    <p:sldId id="1348" r:id="rId20"/>
    <p:sldId id="1349" r:id="rId21"/>
    <p:sldId id="1355" r:id="rId22"/>
    <p:sldId id="1351" r:id="rId23"/>
    <p:sldId id="1352" r:id="rId24"/>
    <p:sldId id="1353" r:id="rId25"/>
    <p:sldId id="1354" r:id="rId26"/>
    <p:sldId id="1341" r:id="rId27"/>
  </p:sldIdLst>
  <p:sldSz cx="12192000" cy="6858000"/>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4176" userDrawn="1">
          <p15:clr>
            <a:srgbClr val="A4A3A4"/>
          </p15:clr>
        </p15:guide>
        <p15:guide id="3" pos="225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9F816E-452E-74BB-814B-1F2846948435}" name="Nick Hundozi" initials="NH" userId="S::nick.hundozi@msecb.com::15cac63b-a4e6-4df5-9cf9-2c48f5eb2040" providerId="AD"/>
  <p188:author id="{3827CFA4-4BE6-0147-EDDF-9431B894BC09}" name="Konstantinidis, Mary" initials="KM" userId="S::mkonstantinidis@kpmg.ca::a04f70c4-8ef1-467a-add6-d462b8c4dfa5" providerId="AD"/>
  <p188:author id="{708376DA-63C8-58BD-1721-B39D083312C2}" name="Ramnauth, Sanya" initials="RS" userId="S::sramnauth@kpmg.ca::2a179324-7ca8-488d-95fb-c20b647a4c3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White, Catherine" initials="WC" lastIdx="80" clrIdx="0">
    <p:extLst>
      <p:ext uri="{19B8F6BF-5375-455C-9EA6-DF929625EA0E}">
        <p15:presenceInfo xmlns:p15="http://schemas.microsoft.com/office/powerpoint/2012/main" userId="S::cjwhite@kpmg.ca::0dea3d63-dcad-4748-a310-11ef28cac8a4" providerId="AD"/>
      </p:ext>
    </p:extLst>
  </p:cmAuthor>
  <p:cmAuthor id="2" name="Rosli, Saifun" initials="RS" lastIdx="24" clrIdx="1">
    <p:extLst>
      <p:ext uri="{19B8F6BF-5375-455C-9EA6-DF929625EA0E}">
        <p15:presenceInfo xmlns:p15="http://schemas.microsoft.com/office/powerpoint/2012/main" userId="S::Saifun.BinAhmadRosli@KPMG.co.uk::970add96-9dc8-4349-9b4f-4aeb9a30bf8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8E7E"/>
    <a:srgbClr val="CCFFCC"/>
    <a:srgbClr val="E8DCE0"/>
    <a:srgbClr val="FFFFCC"/>
    <a:srgbClr val="F2F2F2"/>
    <a:srgbClr val="9FE6FF"/>
    <a:srgbClr val="ACEAFF"/>
    <a:srgbClr val="E5E5E5"/>
    <a:srgbClr val="005A84"/>
    <a:srgbClr val="AB0D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91768" autoAdjust="0"/>
  </p:normalViewPr>
  <p:slideViewPr>
    <p:cSldViewPr snapToGrid="0">
      <p:cViewPr varScale="1">
        <p:scale>
          <a:sx n="101" d="100"/>
          <a:sy n="101" d="100"/>
        </p:scale>
        <p:origin x="1050" y="114"/>
      </p:cViewPr>
      <p:guideLst>
        <p:guide orient="horz" pos="4176"/>
        <p:guide pos="225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ags" Target="tags/tag1.xml"/><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54D5F6-3183-428A-85C8-51C26DD4B50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latin typeface="Arial" panose="020B0604020202020204" pitchFamily="34" charset="0"/>
            </a:endParaRPr>
          </a:p>
        </p:txBody>
      </p:sp>
      <p:sp>
        <p:nvSpPr>
          <p:cNvPr id="3" name="Date Placeholder 2">
            <a:extLst>
              <a:ext uri="{FF2B5EF4-FFF2-40B4-BE49-F238E27FC236}">
                <a16:creationId xmlns:a16="http://schemas.microsoft.com/office/drawing/2014/main" id="{F1608F93-CC89-4063-A187-7B1597877F1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BABA84C-EC3E-4598-9C4D-8CE1D2A956F5}" type="datetimeFigureOut">
              <a:rPr lang="en-GB" smtClean="0">
                <a:latin typeface="Arial" panose="020B0604020202020204" pitchFamily="34" charset="0"/>
              </a:rPr>
              <a:t>31/08/2023</a:t>
            </a:fld>
            <a:endParaRPr lang="en-GB" dirty="0">
              <a:latin typeface="Arial" panose="020B0604020202020204" pitchFamily="34" charset="0"/>
            </a:endParaRPr>
          </a:p>
        </p:txBody>
      </p:sp>
      <p:sp>
        <p:nvSpPr>
          <p:cNvPr id="4" name="Footer Placeholder 3">
            <a:extLst>
              <a:ext uri="{FF2B5EF4-FFF2-40B4-BE49-F238E27FC236}">
                <a16:creationId xmlns:a16="http://schemas.microsoft.com/office/drawing/2014/main" id="{EE24D309-D941-4AA7-AD70-D334F1D5923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latin typeface="Arial" panose="020B0604020202020204" pitchFamily="34" charset="0"/>
            </a:endParaRPr>
          </a:p>
        </p:txBody>
      </p:sp>
      <p:sp>
        <p:nvSpPr>
          <p:cNvPr id="5" name="Slide Number Placeholder 4">
            <a:extLst>
              <a:ext uri="{FF2B5EF4-FFF2-40B4-BE49-F238E27FC236}">
                <a16:creationId xmlns:a16="http://schemas.microsoft.com/office/drawing/2014/main" id="{B1E99044-B362-4E47-A054-164531AC8F8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0C0F9D0-9E03-483D-AC3B-FCB5CBA393CA}" type="slidenum">
              <a:rPr lang="en-GB" smtClean="0">
                <a:latin typeface="Arial" panose="020B0604020202020204" pitchFamily="34" charset="0"/>
              </a:rPr>
              <a:t>‹#›</a:t>
            </a:fld>
            <a:endParaRPr lang="en-GB" dirty="0">
              <a:latin typeface="Arial" panose="020B0604020202020204" pitchFamily="34" charset="0"/>
            </a:endParaRPr>
          </a:p>
        </p:txBody>
      </p:sp>
    </p:spTree>
    <p:extLst>
      <p:ext uri="{BB962C8B-B14F-4D97-AF65-F5344CB8AC3E}">
        <p14:creationId xmlns:p14="http://schemas.microsoft.com/office/powerpoint/2010/main" val="37543026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3C57A4BF-14E0-48E2-B42F-B29D277000AB}" type="datetimeFigureOut">
              <a:rPr lang="en-GB" smtClean="0"/>
              <a:pPr/>
              <a:t>31/08/2023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9B5D948F-A673-4DC7-A0E9-FA274EAF3634}" type="slidenum">
              <a:rPr lang="en-GB" smtClean="0"/>
              <a:pPr/>
              <a:t>‹#›</a:t>
            </a:fld>
            <a:endParaRPr lang="en-GB" dirty="0"/>
          </a:p>
        </p:txBody>
      </p:sp>
    </p:spTree>
    <p:extLst>
      <p:ext uri="{BB962C8B-B14F-4D97-AF65-F5344CB8AC3E}">
        <p14:creationId xmlns:p14="http://schemas.microsoft.com/office/powerpoint/2010/main" val="3491308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B5D948F-A673-4DC7-A0E9-FA274EAF3634}" type="slidenum">
              <a:rPr lang="en-GB" smtClean="0"/>
              <a:pPr/>
              <a:t>2</a:t>
            </a:fld>
            <a:endParaRPr lang="en-GB" dirty="0"/>
          </a:p>
        </p:txBody>
      </p:sp>
    </p:spTree>
    <p:extLst>
      <p:ext uri="{BB962C8B-B14F-4D97-AF65-F5344CB8AC3E}">
        <p14:creationId xmlns:p14="http://schemas.microsoft.com/office/powerpoint/2010/main" val="4114229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5D948F-A673-4DC7-A0E9-FA274EAF3634}" type="slidenum">
              <a:rPr lang="en-GB" smtClean="0"/>
              <a:pPr/>
              <a:t>22</a:t>
            </a:fld>
            <a:endParaRPr lang="en-GB" dirty="0"/>
          </a:p>
        </p:txBody>
      </p:sp>
    </p:spTree>
    <p:extLst>
      <p:ext uri="{BB962C8B-B14F-4D97-AF65-F5344CB8AC3E}">
        <p14:creationId xmlns:p14="http://schemas.microsoft.com/office/powerpoint/2010/main" val="1752050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5D948F-A673-4DC7-A0E9-FA274EAF3634}"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8840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B5D948F-A673-4DC7-A0E9-FA274EAF3634}" type="slidenum">
              <a:rPr lang="en-GB" smtClean="0"/>
              <a:pPr/>
              <a:t>7</a:t>
            </a:fld>
            <a:endParaRPr lang="en-GB" dirty="0"/>
          </a:p>
        </p:txBody>
      </p:sp>
    </p:spTree>
    <p:extLst>
      <p:ext uri="{BB962C8B-B14F-4D97-AF65-F5344CB8AC3E}">
        <p14:creationId xmlns:p14="http://schemas.microsoft.com/office/powerpoint/2010/main" val="2738178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5D948F-A673-4DC7-A0E9-FA274EAF3634}"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76642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5D948F-A673-4DC7-A0E9-FA274EAF3634}" type="slidenum">
              <a:rPr lang="en-GB" smtClean="0"/>
              <a:pPr/>
              <a:t>16</a:t>
            </a:fld>
            <a:endParaRPr lang="en-GB" dirty="0"/>
          </a:p>
        </p:txBody>
      </p:sp>
    </p:spTree>
    <p:extLst>
      <p:ext uri="{BB962C8B-B14F-4D97-AF65-F5344CB8AC3E}">
        <p14:creationId xmlns:p14="http://schemas.microsoft.com/office/powerpoint/2010/main" val="3993530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5D948F-A673-4DC7-A0E9-FA274EAF3634}" type="slidenum">
              <a:rPr lang="en-GB" smtClean="0"/>
              <a:pPr/>
              <a:t>17</a:t>
            </a:fld>
            <a:endParaRPr lang="en-GB" dirty="0"/>
          </a:p>
        </p:txBody>
      </p:sp>
    </p:spTree>
    <p:extLst>
      <p:ext uri="{BB962C8B-B14F-4D97-AF65-F5344CB8AC3E}">
        <p14:creationId xmlns:p14="http://schemas.microsoft.com/office/powerpoint/2010/main" val="1871364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5D948F-A673-4DC7-A0E9-FA274EAF3634}" type="slidenum">
              <a:rPr lang="en-GB" smtClean="0"/>
              <a:pPr/>
              <a:t>19</a:t>
            </a:fld>
            <a:endParaRPr lang="en-GB" dirty="0"/>
          </a:p>
        </p:txBody>
      </p:sp>
    </p:spTree>
    <p:extLst>
      <p:ext uri="{BB962C8B-B14F-4D97-AF65-F5344CB8AC3E}">
        <p14:creationId xmlns:p14="http://schemas.microsoft.com/office/powerpoint/2010/main" val="4287055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5D948F-A673-4DC7-A0E9-FA274EAF3634}" type="slidenum">
              <a:rPr lang="en-GB" smtClean="0"/>
              <a:pPr/>
              <a:t>20</a:t>
            </a:fld>
            <a:endParaRPr lang="en-GB" dirty="0"/>
          </a:p>
        </p:txBody>
      </p:sp>
    </p:spTree>
    <p:extLst>
      <p:ext uri="{BB962C8B-B14F-4D97-AF65-F5344CB8AC3E}">
        <p14:creationId xmlns:p14="http://schemas.microsoft.com/office/powerpoint/2010/main" val="1169733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5D948F-A673-4DC7-A0E9-FA274EAF3634}" type="slidenum">
              <a:rPr lang="en-GB" smtClean="0"/>
              <a:pPr/>
              <a:t>21</a:t>
            </a:fld>
            <a:endParaRPr lang="en-GB" dirty="0"/>
          </a:p>
        </p:txBody>
      </p:sp>
    </p:spTree>
    <p:extLst>
      <p:ext uri="{BB962C8B-B14F-4D97-AF65-F5344CB8AC3E}">
        <p14:creationId xmlns:p14="http://schemas.microsoft.com/office/powerpoint/2010/main" val="944867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hyperlink" Target="https://twitter.com/KPMG_Canada" TargetMode="External"/><Relationship Id="rId2" Type="http://schemas.openxmlformats.org/officeDocument/2006/relationships/hyperlink" Target="https://www.youtube.com/KPMGCanada" TargetMode="External"/><Relationship Id="rId1" Type="http://schemas.openxmlformats.org/officeDocument/2006/relationships/slideMaster" Target="../slideMasters/slideMaster1.xml"/><Relationship Id="rId5" Type="http://schemas.openxmlformats.org/officeDocument/2006/relationships/hyperlink" Target="https://www.instagram.com/kpmgcanada/" TargetMode="External"/><Relationship Id="rId4" Type="http://schemas.openxmlformats.org/officeDocument/2006/relationships/hyperlink" Target="https://www.linkedin.com/company/kpmg-canada" TargetMode="External"/></Relationships>
</file>

<file path=ppt/slideLayouts/_rels/slideLayout32.xml.rels><?xml version="1.0" encoding="UTF-8" standalone="yes"?>
<Relationships xmlns="http://schemas.openxmlformats.org/package/2006/relationships"><Relationship Id="rId3" Type="http://schemas.openxmlformats.org/officeDocument/2006/relationships/hyperlink" Target="https://twitter.com/KPMG_Canada" TargetMode="External"/><Relationship Id="rId2" Type="http://schemas.openxmlformats.org/officeDocument/2006/relationships/hyperlink" Target="https://www.youtube.com/KPMGCanada" TargetMode="External"/><Relationship Id="rId1" Type="http://schemas.openxmlformats.org/officeDocument/2006/relationships/slideMaster" Target="../slideMasters/slideMaster1.xml"/><Relationship Id="rId5" Type="http://schemas.openxmlformats.org/officeDocument/2006/relationships/hyperlink" Target="https://www.instagram.com/kpmgcanada/" TargetMode="External"/><Relationship Id="rId4" Type="http://schemas.openxmlformats.org/officeDocument/2006/relationships/hyperlink" Target="https://www.linkedin.com/company/kpmg-canada" TargetMode="Externa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18.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Left Horizontal Window_KPMG Blue">
    <p:bg>
      <p:bgPr>
        <a:solidFill>
          <a:schemeClr val="accent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96C774-8B31-4EC8-BF6C-ACF71C2F0C15}"/>
              </a:ext>
            </a:extLst>
          </p:cNvPr>
          <p:cNvSpPr>
            <a:spLocks/>
          </p:cNvSpPr>
          <p:nvPr userDrawn="1"/>
        </p:nvSpPr>
        <p:spPr>
          <a:xfrm>
            <a:off x="998476" y="1485243"/>
            <a:ext cx="6277559" cy="4391681"/>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a:solidFill>
                <a:schemeClr val="bg1"/>
              </a:solidFill>
              <a:latin typeface="KPMG Bold" panose="020B0803030202040204" pitchFamily="34" charset="0"/>
              <a:ea typeface="+mj-ea"/>
              <a:cs typeface="+mj-cs"/>
            </a:endParaRPr>
          </a:p>
        </p:txBody>
      </p:sp>
      <p:sp>
        <p:nvSpPr>
          <p:cNvPr id="2" name="Title 1"/>
          <p:cNvSpPr>
            <a:spLocks noGrp="1"/>
          </p:cNvSpPr>
          <p:nvPr>
            <p:ph type="ctrTitle" hasCustomPrompt="1"/>
          </p:nvPr>
        </p:nvSpPr>
        <p:spPr>
          <a:xfrm>
            <a:off x="1274841" y="1764699"/>
            <a:ext cx="5719338" cy="2880000"/>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KPMG Blue | </a:t>
            </a:r>
            <a:br>
              <a:rPr lang="en-GB"/>
            </a:br>
            <a:r>
              <a:rPr lang="en-GB"/>
              <a:t>Title slide text only</a:t>
            </a:r>
            <a:endParaRPr lang="en-US"/>
          </a:p>
        </p:txBody>
      </p:sp>
      <p:sp>
        <p:nvSpPr>
          <p:cNvPr id="7" name="Freeform 19">
            <a:extLst>
              <a:ext uri="{FF2B5EF4-FFF2-40B4-BE49-F238E27FC236}">
                <a16:creationId xmlns:a16="http://schemas.microsoft.com/office/drawing/2014/main" id="{A5A5FA9B-A901-4A1F-9358-436BDE66E0B5}"/>
              </a:ext>
            </a:extLst>
          </p:cNvPr>
          <p:cNvSpPr>
            <a:spLocks noChangeAspect="1" noEditPoints="1"/>
          </p:cNvSpPr>
          <p:nvPr userDrawn="1"/>
        </p:nvSpPr>
        <p:spPr bwMode="auto">
          <a:xfrm>
            <a:off x="998476" y="371311"/>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6" name="Text Placeholder 3"/>
          <p:cNvSpPr>
            <a:spLocks noGrp="1"/>
          </p:cNvSpPr>
          <p:nvPr>
            <p:ph type="body" sz="quarter" idx="11"/>
          </p:nvPr>
        </p:nvSpPr>
        <p:spPr>
          <a:xfrm>
            <a:off x="1274841" y="4752153"/>
            <a:ext cx="5719338"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85271779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rgbClr val="ACEAFF"/>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259242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Only - Dark BG colour">
    <p:bg>
      <p:bgPr>
        <a:solidFill>
          <a:schemeClr val="accent2"/>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4" name="Shape 8">
            <a:extLst>
              <a:ext uri="{FF2B5EF4-FFF2-40B4-BE49-F238E27FC236}">
                <a16:creationId xmlns:a16="http://schemas.microsoft.com/office/drawing/2014/main" id="{FEACBC9C-FDC2-4718-A261-6371F0F60DE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5" name="TextBox 4">
            <a:extLst>
              <a:ext uri="{FF2B5EF4-FFF2-40B4-BE49-F238E27FC236}">
                <a16:creationId xmlns:a16="http://schemas.microsoft.com/office/drawing/2014/main" id="{23B13141-5B21-49DB-9803-98F4E6E17F5A}"/>
              </a:ext>
              <a:ext uri="{C183D7F6-B498-43B3-948B-1728B52AA6E4}">
                <adec:decorative xmlns:adec="http://schemas.microsoft.com/office/drawing/2017/decorative" val="1"/>
              </a:ext>
            </a:extLst>
          </p:cNvPr>
          <p:cNvSpPr txBox="1"/>
          <p:nvPr userDrawn="1">
            <p:custDataLst>
              <p:tags r:id="rId1"/>
            </p:custDataLst>
          </p:nvPr>
        </p:nvSpPr>
        <p:spPr>
          <a:xfrm>
            <a:off x="8813800" y="6295536"/>
            <a:ext cx="2020193"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dirty="0">
                <a:solidFill>
                  <a:schemeClr val="bg1"/>
                </a:solidFill>
                <a:latin typeface="+mn-lt"/>
                <a:ea typeface="+mn-ea"/>
                <a:cs typeface="+mn-cs"/>
              </a:rPr>
              <a:t>Document Classification: KPMG Public</a:t>
            </a:r>
          </a:p>
        </p:txBody>
      </p:sp>
      <p:sp>
        <p:nvSpPr>
          <p:cNvPr id="6" name="Freeform 19">
            <a:extLst>
              <a:ext uri="{FF2B5EF4-FFF2-40B4-BE49-F238E27FC236}">
                <a16:creationId xmlns:a16="http://schemas.microsoft.com/office/drawing/2014/main" id="{989CBA86-3836-4832-B1AE-9FEA1A8FB1EE}"/>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cxnSp>
        <p:nvCxnSpPr>
          <p:cNvPr id="8" name="Straight Connector 7">
            <a:extLst>
              <a:ext uri="{FF2B5EF4-FFF2-40B4-BE49-F238E27FC236}">
                <a16:creationId xmlns:a16="http://schemas.microsoft.com/office/drawing/2014/main" id="{156A5C29-C797-4C37-9F34-9C206DC1B640}"/>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723F5BC-4F44-474E-A2DE-57D9416D81D2}"/>
              </a:ext>
              <a:ext uri="{C183D7F6-B498-43B3-948B-1728B52AA6E4}">
                <adec:decorative xmlns:adec="http://schemas.microsoft.com/office/drawing/2017/decorative" val="1"/>
              </a:ext>
            </a:extLst>
          </p:cNvPr>
          <p:cNvSpPr txBox="1"/>
          <p:nvPr userDrawn="1"/>
        </p:nvSpPr>
        <p:spPr>
          <a:xfrm>
            <a:off x="1885684" y="6266997"/>
            <a:ext cx="6553453"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dirty="0">
                <a:solidFill>
                  <a:schemeClr val="bg1"/>
                </a:solidFill>
                <a:latin typeface="+mn-lt"/>
                <a:ea typeface="+mn-ea"/>
                <a:cs typeface="+mn-cs"/>
              </a:rPr>
              <a:t>© 2023 KPMG LLP, an Ontario limited liability partnership and a member firm of the KPMG global organization of independent member firms affiliated with KPMG International Limited, a private English company limited by guarantee. All rights reserved. The KPMG name and logo are trademarks used under license by the independent member firms of the KPMG global organization.</a:t>
            </a:r>
          </a:p>
        </p:txBody>
      </p:sp>
    </p:spTree>
    <p:extLst>
      <p:ext uri="{BB962C8B-B14F-4D97-AF65-F5344CB8AC3E}">
        <p14:creationId xmlns:p14="http://schemas.microsoft.com/office/powerpoint/2010/main" val="1777057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998400" y="1330126"/>
            <a:ext cx="10195200" cy="454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604358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ne Column Text_double title">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Click to edit</a:t>
            </a:r>
            <a:br>
              <a:rPr lang="en-US"/>
            </a:br>
            <a:r>
              <a:rPr lang="en-US"/>
              <a:t>Master title style</a:t>
            </a:r>
            <a:endParaRPr lang="en-GB"/>
          </a:p>
        </p:txBody>
      </p:sp>
      <p:sp>
        <p:nvSpPr>
          <p:cNvPr id="4" name="Text Placeholder 3">
            <a:extLst>
              <a:ext uri="{FF2B5EF4-FFF2-40B4-BE49-F238E27FC236}">
                <a16:creationId xmlns:a16="http://schemas.microsoft.com/office/drawing/2014/main" id="{29D2B9FA-46EE-4504-A8DE-8C56CCE29B0B}"/>
              </a:ext>
            </a:extLst>
          </p:cNvPr>
          <p:cNvSpPr>
            <a:spLocks noGrp="1"/>
          </p:cNvSpPr>
          <p:nvPr>
            <p:ph type="body" sz="quarter" idx="10"/>
          </p:nvPr>
        </p:nvSpPr>
        <p:spPr>
          <a:xfrm>
            <a:off x="998538" y="1700213"/>
            <a:ext cx="10201275" cy="4176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02394141"/>
      </p:ext>
    </p:extLst>
  </p:cSld>
  <p:clrMapOvr>
    <a:masterClrMapping/>
  </p:clrMapOvr>
  <p:extLst>
    <p:ext uri="{DCECCB84-F9BA-43D5-87BE-67443E8EF086}">
      <p15:sldGuideLst xmlns:p15="http://schemas.microsoft.com/office/powerpoint/2012/main">
        <p15:guide id="1" orient="horz" pos="1071"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One Column Text_double title_KPMG Blue">
    <p:bg>
      <p:bgPr>
        <a:solidFill>
          <a:schemeClr val="accent2"/>
        </a:solidFill>
        <a:effectLst/>
      </p:bgPr>
    </p:bg>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solidFill>
                  <a:schemeClr val="bg1"/>
                </a:solidFill>
              </a:defRPr>
            </a:lvl1pPr>
          </a:lstStyle>
          <a:p>
            <a:r>
              <a:rPr lang="en-US"/>
              <a:t>Click to edit</a:t>
            </a:r>
            <a:br>
              <a:rPr lang="en-US"/>
            </a:br>
            <a:r>
              <a:rPr lang="en-US"/>
              <a:t>Master title style</a:t>
            </a:r>
            <a:endParaRPr lang="en-GB"/>
          </a:p>
        </p:txBody>
      </p:sp>
      <p:sp>
        <p:nvSpPr>
          <p:cNvPr id="4" name="Text Placeholder 3">
            <a:extLst>
              <a:ext uri="{FF2B5EF4-FFF2-40B4-BE49-F238E27FC236}">
                <a16:creationId xmlns:a16="http://schemas.microsoft.com/office/drawing/2014/main" id="{29D2B9FA-46EE-4504-A8DE-8C56CCE29B0B}"/>
              </a:ext>
            </a:extLst>
          </p:cNvPr>
          <p:cNvSpPr>
            <a:spLocks noGrp="1"/>
          </p:cNvSpPr>
          <p:nvPr>
            <p:ph type="body" sz="quarter" idx="10"/>
          </p:nvPr>
        </p:nvSpPr>
        <p:spPr>
          <a:xfrm>
            <a:off x="998538" y="1700213"/>
            <a:ext cx="10201275" cy="4176712"/>
          </a:xfrm>
        </p:spPr>
        <p:txBody>
          <a:bodyPr/>
          <a:lstStyle>
            <a:lvl1pPr>
              <a:defRPr>
                <a:solidFill>
                  <a:schemeClr val="bg1"/>
                </a:solidFill>
              </a:defRPr>
            </a:lvl1pPr>
            <a:lvl2pPr>
              <a:defRPr>
                <a:solidFill>
                  <a:schemeClr val="bg1"/>
                </a:solidFill>
              </a:defRPr>
            </a:lvl2pPr>
            <a:lvl3pPr>
              <a:buClrTx/>
              <a:defRPr>
                <a:solidFill>
                  <a:schemeClr val="bg1"/>
                </a:solidFill>
              </a:defRPr>
            </a:lvl3pPr>
            <a:lvl4pPr marL="361950" indent="-180975">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hape 8">
            <a:extLst>
              <a:ext uri="{FF2B5EF4-FFF2-40B4-BE49-F238E27FC236}">
                <a16:creationId xmlns:a16="http://schemas.microsoft.com/office/drawing/2014/main" id="{F4561A05-7671-4539-AB97-A9979F67EB4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6" name="TextBox 5">
            <a:extLst>
              <a:ext uri="{FF2B5EF4-FFF2-40B4-BE49-F238E27FC236}">
                <a16:creationId xmlns:a16="http://schemas.microsoft.com/office/drawing/2014/main" id="{EC919669-F96A-4239-990D-B48E0AE682F3}"/>
              </a:ext>
              <a:ext uri="{C183D7F6-B498-43B3-948B-1728B52AA6E4}">
                <adec:decorative xmlns:adec="http://schemas.microsoft.com/office/drawing/2017/decorative" val="1"/>
              </a:ext>
            </a:extLst>
          </p:cNvPr>
          <p:cNvSpPr txBox="1"/>
          <p:nvPr userDrawn="1">
            <p:custDataLst>
              <p:tags r:id="rId1"/>
            </p:custDataLst>
          </p:nvPr>
        </p:nvSpPr>
        <p:spPr>
          <a:xfrm>
            <a:off x="8820154" y="6295536"/>
            <a:ext cx="201384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dirty="0">
                <a:solidFill>
                  <a:schemeClr val="bg1"/>
                </a:solidFill>
                <a:latin typeface="+mn-lt"/>
                <a:ea typeface="+mn-ea"/>
                <a:cs typeface="+mn-cs"/>
              </a:rPr>
              <a:t>Document Classification: KPMG Public</a:t>
            </a:r>
          </a:p>
        </p:txBody>
      </p:sp>
      <p:sp>
        <p:nvSpPr>
          <p:cNvPr id="7" name="Freeform 19">
            <a:extLst>
              <a:ext uri="{FF2B5EF4-FFF2-40B4-BE49-F238E27FC236}">
                <a16:creationId xmlns:a16="http://schemas.microsoft.com/office/drawing/2014/main" id="{96D02435-216E-4CEB-A47D-16F13A8C60AB}"/>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cxnSp>
        <p:nvCxnSpPr>
          <p:cNvPr id="9" name="Straight Connector 8">
            <a:extLst>
              <a:ext uri="{FF2B5EF4-FFF2-40B4-BE49-F238E27FC236}">
                <a16:creationId xmlns:a16="http://schemas.microsoft.com/office/drawing/2014/main" id="{89D5ED2D-F17F-4481-8AE6-4D9EA0535145}"/>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AE105E3-A88D-4F2F-86E7-ECB7984FA996}"/>
              </a:ext>
              <a:ext uri="{C183D7F6-B498-43B3-948B-1728B52AA6E4}">
                <adec:decorative xmlns:adec="http://schemas.microsoft.com/office/drawing/2017/decorative" val="1"/>
              </a:ext>
            </a:extLst>
          </p:cNvPr>
          <p:cNvSpPr txBox="1"/>
          <p:nvPr userDrawn="1"/>
        </p:nvSpPr>
        <p:spPr>
          <a:xfrm>
            <a:off x="1885684" y="6266997"/>
            <a:ext cx="6553453"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dirty="0">
                <a:solidFill>
                  <a:schemeClr val="bg1"/>
                </a:solidFill>
                <a:latin typeface="+mn-lt"/>
                <a:ea typeface="+mn-ea"/>
                <a:cs typeface="+mn-cs"/>
              </a:rPr>
              <a:t>© 2022 KPMG LLP, an Ontario limited liability partnership and a member firm of the KPMG global organization of independent member firms affiliated with KPMG International Limited, a private English company limited by guarantee. All rights reserved. The KPMG name and logo are trademarks used under license by the independent member firms of the KPMG global organization.</a:t>
            </a:r>
          </a:p>
        </p:txBody>
      </p:sp>
    </p:spTree>
    <p:extLst>
      <p:ext uri="{BB962C8B-B14F-4D97-AF65-F5344CB8AC3E}">
        <p14:creationId xmlns:p14="http://schemas.microsoft.com/office/powerpoint/2010/main" val="2568224362"/>
      </p:ext>
    </p:extLst>
  </p:cSld>
  <p:clrMapOvr>
    <a:masterClrMapping/>
  </p:clrMapOvr>
  <p:extLst>
    <p:ext uri="{DCECCB84-F9BA-43D5-87BE-67443E8EF086}">
      <p15:sldGuideLst xmlns:p15="http://schemas.microsoft.com/office/powerpoint/2012/main">
        <p15:guide id="1" orient="horz" pos="1071"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One Column Text - Dark BG colour">
    <p:bg>
      <p:bgPr>
        <a:solidFill>
          <a:schemeClr val="accent2"/>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003200" y="432000"/>
            <a:ext cx="10195200" cy="533400"/>
          </a:xfrm>
        </p:spPr>
        <p:txBody>
          <a:bodyPr/>
          <a:lstStyle>
            <a:lvl1pPr>
              <a:defRPr>
                <a:solidFill>
                  <a:schemeClr val="bg1"/>
                </a:solidFill>
              </a:defRPr>
            </a:lvl1pPr>
          </a:lstStyle>
          <a:p>
            <a:r>
              <a:rPr lang="en-US"/>
              <a:t>Click to edit Master title style</a:t>
            </a:r>
            <a:endParaRPr lang="en-GB"/>
          </a:p>
        </p:txBody>
      </p:sp>
      <p:sp>
        <p:nvSpPr>
          <p:cNvPr id="4" name="Shape 8">
            <a:extLst>
              <a:ext uri="{FF2B5EF4-FFF2-40B4-BE49-F238E27FC236}">
                <a16:creationId xmlns:a16="http://schemas.microsoft.com/office/drawing/2014/main" id="{FEACBC9C-FDC2-4718-A261-6371F0F60DE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5" name="TextBox 4">
            <a:extLst>
              <a:ext uri="{FF2B5EF4-FFF2-40B4-BE49-F238E27FC236}">
                <a16:creationId xmlns:a16="http://schemas.microsoft.com/office/drawing/2014/main" id="{23B13141-5B21-49DB-9803-98F4E6E17F5A}"/>
              </a:ext>
              <a:ext uri="{C183D7F6-B498-43B3-948B-1728B52AA6E4}">
                <adec:decorative xmlns:adec="http://schemas.microsoft.com/office/drawing/2017/decorative" val="1"/>
              </a:ext>
            </a:extLst>
          </p:cNvPr>
          <p:cNvSpPr txBox="1"/>
          <p:nvPr userDrawn="1">
            <p:custDataLst>
              <p:tags r:id="rId1"/>
            </p:custDataLst>
          </p:nvPr>
        </p:nvSpPr>
        <p:spPr>
          <a:xfrm>
            <a:off x="8896358" y="6295536"/>
            <a:ext cx="1937636"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dirty="0">
                <a:solidFill>
                  <a:schemeClr val="bg1"/>
                </a:solidFill>
                <a:latin typeface="+mn-lt"/>
                <a:ea typeface="+mn-ea"/>
                <a:cs typeface="+mn-cs"/>
              </a:rPr>
              <a:t>Document Classification: KPMG Public</a:t>
            </a:r>
          </a:p>
        </p:txBody>
      </p:sp>
      <p:sp>
        <p:nvSpPr>
          <p:cNvPr id="6" name="Freeform 19">
            <a:extLst>
              <a:ext uri="{FF2B5EF4-FFF2-40B4-BE49-F238E27FC236}">
                <a16:creationId xmlns:a16="http://schemas.microsoft.com/office/drawing/2014/main" id="{989CBA86-3836-4832-B1AE-9FEA1A8FB1EE}"/>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cxnSp>
        <p:nvCxnSpPr>
          <p:cNvPr id="8" name="Straight Connector 7">
            <a:extLst>
              <a:ext uri="{FF2B5EF4-FFF2-40B4-BE49-F238E27FC236}">
                <a16:creationId xmlns:a16="http://schemas.microsoft.com/office/drawing/2014/main" id="{156A5C29-C797-4C37-9F34-9C206DC1B640}"/>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id="{2D4DF521-FBEB-4C5C-80DB-DDFC4B7E350A}"/>
              </a:ext>
            </a:extLst>
          </p:cNvPr>
          <p:cNvSpPr>
            <a:spLocks noGrp="1"/>
          </p:cNvSpPr>
          <p:nvPr>
            <p:ph type="body" sz="quarter" idx="10"/>
          </p:nvPr>
        </p:nvSpPr>
        <p:spPr>
          <a:xfrm>
            <a:off x="998400" y="1330126"/>
            <a:ext cx="10201275"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08EB8EC1-E2F6-4498-96A8-2546745FB0FF}"/>
              </a:ext>
              <a:ext uri="{C183D7F6-B498-43B3-948B-1728B52AA6E4}">
                <adec:decorative xmlns:adec="http://schemas.microsoft.com/office/drawing/2017/decorative" val="1"/>
              </a:ext>
            </a:extLst>
          </p:cNvPr>
          <p:cNvSpPr txBox="1"/>
          <p:nvPr userDrawn="1"/>
        </p:nvSpPr>
        <p:spPr>
          <a:xfrm>
            <a:off x="1885684" y="6266997"/>
            <a:ext cx="6553453"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dirty="0">
                <a:solidFill>
                  <a:schemeClr val="bg1"/>
                </a:solidFill>
                <a:latin typeface="+mn-lt"/>
                <a:ea typeface="+mn-ea"/>
                <a:cs typeface="+mn-cs"/>
              </a:rPr>
              <a:t>© 2022 KPMG LLP, an Ontario limited liability partnership and a member firm of the KPMG global organization of independent member firms affiliated with KPMG International Limited, a private English company limited by guarantee. All rights reserved. The KPMG name and logo are trademarks used under license by the independent member firms of the KPMG global organization.</a:t>
            </a:r>
          </a:p>
        </p:txBody>
      </p:sp>
    </p:spTree>
    <p:extLst>
      <p:ext uri="{BB962C8B-B14F-4D97-AF65-F5344CB8AC3E}">
        <p14:creationId xmlns:p14="http://schemas.microsoft.com/office/powerpoint/2010/main" val="17993720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a:t>Click to edit Master title style</a:t>
            </a:r>
          </a:p>
        </p:txBody>
      </p:sp>
      <p:sp>
        <p:nvSpPr>
          <p:cNvPr id="9" name="Text Placeholder 8"/>
          <p:cNvSpPr>
            <a:spLocks noGrp="1"/>
          </p:cNvSpPr>
          <p:nvPr>
            <p:ph type="body" sz="quarter" idx="10"/>
          </p:nvPr>
        </p:nvSpPr>
        <p:spPr>
          <a:xfrm>
            <a:off x="1003200" y="1330126"/>
            <a:ext cx="4968000" cy="454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8"/>
          <p:cNvSpPr>
            <a:spLocks noGrp="1"/>
          </p:cNvSpPr>
          <p:nvPr>
            <p:ph type="body" sz="quarter" idx="11"/>
          </p:nvPr>
        </p:nvSpPr>
        <p:spPr>
          <a:xfrm>
            <a:off x="6220800" y="1330126"/>
            <a:ext cx="4968000" cy="454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609967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wo Column Text - Dark BG colour">
    <p:bg>
      <p:bgPr>
        <a:solidFill>
          <a:schemeClr val="accent2"/>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003200" y="432000"/>
            <a:ext cx="10195200" cy="533400"/>
          </a:xfrm>
        </p:spPr>
        <p:txBody>
          <a:bodyPr/>
          <a:lstStyle>
            <a:lvl1pPr>
              <a:defRPr>
                <a:solidFill>
                  <a:schemeClr val="bg1"/>
                </a:solidFill>
              </a:defRPr>
            </a:lvl1pPr>
          </a:lstStyle>
          <a:p>
            <a:r>
              <a:rPr lang="en-US"/>
              <a:t>Click to edit Master title style</a:t>
            </a:r>
            <a:endParaRPr lang="en-GB"/>
          </a:p>
        </p:txBody>
      </p:sp>
      <p:sp>
        <p:nvSpPr>
          <p:cNvPr id="4" name="Shape 8">
            <a:extLst>
              <a:ext uri="{FF2B5EF4-FFF2-40B4-BE49-F238E27FC236}">
                <a16:creationId xmlns:a16="http://schemas.microsoft.com/office/drawing/2014/main" id="{FEACBC9C-FDC2-4718-A261-6371F0F60DE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5" name="TextBox 4">
            <a:extLst>
              <a:ext uri="{FF2B5EF4-FFF2-40B4-BE49-F238E27FC236}">
                <a16:creationId xmlns:a16="http://schemas.microsoft.com/office/drawing/2014/main" id="{23B13141-5B21-49DB-9803-98F4E6E17F5A}"/>
              </a:ext>
              <a:ext uri="{C183D7F6-B498-43B3-948B-1728B52AA6E4}">
                <adec:decorative xmlns:adec="http://schemas.microsoft.com/office/drawing/2017/decorative" val="1"/>
              </a:ext>
            </a:extLst>
          </p:cNvPr>
          <p:cNvSpPr txBox="1"/>
          <p:nvPr userDrawn="1">
            <p:custDataLst>
              <p:tags r:id="rId1"/>
            </p:custDataLst>
          </p:nvPr>
        </p:nvSpPr>
        <p:spPr>
          <a:xfrm>
            <a:off x="8864606" y="6295536"/>
            <a:ext cx="1969388"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1" kern="1200" noProof="0" dirty="0">
                <a:solidFill>
                  <a:schemeClr val="bg1"/>
                </a:solidFill>
                <a:latin typeface="+mn-lt"/>
                <a:ea typeface="+mn-ea"/>
                <a:cs typeface="+mn-cs"/>
              </a:rPr>
              <a:t>Document Classification: KPMG Public</a:t>
            </a:r>
          </a:p>
        </p:txBody>
      </p:sp>
      <p:sp>
        <p:nvSpPr>
          <p:cNvPr id="6" name="Freeform 19">
            <a:extLst>
              <a:ext uri="{FF2B5EF4-FFF2-40B4-BE49-F238E27FC236}">
                <a16:creationId xmlns:a16="http://schemas.microsoft.com/office/drawing/2014/main" id="{989CBA86-3836-4832-B1AE-9FEA1A8FB1EE}"/>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cxnSp>
        <p:nvCxnSpPr>
          <p:cNvPr id="8" name="Straight Connector 7">
            <a:extLst>
              <a:ext uri="{FF2B5EF4-FFF2-40B4-BE49-F238E27FC236}">
                <a16:creationId xmlns:a16="http://schemas.microsoft.com/office/drawing/2014/main" id="{156A5C29-C797-4C37-9F34-9C206DC1B640}"/>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id="{2D4DF521-FBEB-4C5C-80DB-DDFC4B7E350A}"/>
              </a:ext>
            </a:extLst>
          </p:cNvPr>
          <p:cNvSpPr>
            <a:spLocks noGrp="1"/>
          </p:cNvSpPr>
          <p:nvPr>
            <p:ph type="body" sz="quarter" idx="10"/>
          </p:nvPr>
        </p:nvSpPr>
        <p:spPr>
          <a:xfrm>
            <a:off x="998400" y="1330126"/>
            <a:ext cx="4968000"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27">
            <a:extLst>
              <a:ext uri="{FF2B5EF4-FFF2-40B4-BE49-F238E27FC236}">
                <a16:creationId xmlns:a16="http://schemas.microsoft.com/office/drawing/2014/main" id="{6ED3211B-3C86-4413-BA20-A4F81B443BE8}"/>
              </a:ext>
            </a:extLst>
          </p:cNvPr>
          <p:cNvSpPr>
            <a:spLocks noGrp="1"/>
          </p:cNvSpPr>
          <p:nvPr>
            <p:ph type="body" sz="quarter" idx="11"/>
          </p:nvPr>
        </p:nvSpPr>
        <p:spPr>
          <a:xfrm>
            <a:off x="6220800" y="1330126"/>
            <a:ext cx="4968875"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02589F8D-76C6-4EEF-B92E-4E2985342E25}"/>
              </a:ext>
              <a:ext uri="{C183D7F6-B498-43B3-948B-1728B52AA6E4}">
                <adec:decorative xmlns:adec="http://schemas.microsoft.com/office/drawing/2017/decorative" val="1"/>
              </a:ext>
            </a:extLst>
          </p:cNvPr>
          <p:cNvSpPr txBox="1"/>
          <p:nvPr userDrawn="1"/>
        </p:nvSpPr>
        <p:spPr>
          <a:xfrm>
            <a:off x="1885684" y="6266997"/>
            <a:ext cx="6553453"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dirty="0">
                <a:solidFill>
                  <a:schemeClr val="bg1"/>
                </a:solidFill>
                <a:latin typeface="+mn-lt"/>
                <a:ea typeface="+mn-ea"/>
                <a:cs typeface="+mn-cs"/>
              </a:rPr>
              <a:t>© 2022 KPMG LLP, an Ontario limited liability partnership and a member firm of the KPMG global organization of independent member firms affiliated with KPMG International Limited, a private English company limited by guarantee. All rights reserved. The KPMG name and logo are trademarks used under license by the independent member firms of the KPMG global organization.</a:t>
            </a:r>
          </a:p>
        </p:txBody>
      </p:sp>
    </p:spTree>
    <p:extLst>
      <p:ext uri="{BB962C8B-B14F-4D97-AF65-F5344CB8AC3E}">
        <p14:creationId xmlns:p14="http://schemas.microsoft.com/office/powerpoint/2010/main" val="535841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with Image or Chart">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a:t>Click to edit Master title style</a:t>
            </a:r>
          </a:p>
        </p:txBody>
      </p:sp>
      <p:sp>
        <p:nvSpPr>
          <p:cNvPr id="9" name="Text Placeholder 8"/>
          <p:cNvSpPr>
            <a:spLocks noGrp="1"/>
          </p:cNvSpPr>
          <p:nvPr>
            <p:ph type="body" sz="quarter" idx="10"/>
          </p:nvPr>
        </p:nvSpPr>
        <p:spPr>
          <a:xfrm>
            <a:off x="1003200" y="1330126"/>
            <a:ext cx="4968000" cy="454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4"/>
          <p:cNvSpPr>
            <a:spLocks noGrp="1"/>
          </p:cNvSpPr>
          <p:nvPr>
            <p:ph type="chart" sz="quarter" idx="13"/>
          </p:nvPr>
        </p:nvSpPr>
        <p:spPr>
          <a:xfrm>
            <a:off x="6220800" y="1330126"/>
            <a:ext cx="4968000" cy="4546800"/>
          </a:xfrm>
        </p:spPr>
        <p:txBody>
          <a:bodyPr anchor="ctr"/>
          <a:lstStyle>
            <a:lvl1pPr algn="ctr">
              <a:defRPr/>
            </a:lvl1pPr>
          </a:lstStyle>
          <a:p>
            <a:r>
              <a:rPr lang="en-US" dirty="0"/>
              <a:t>Click icon to add chart</a:t>
            </a:r>
            <a:endParaRPr lang="en-GB" dirty="0"/>
          </a:p>
        </p:txBody>
      </p:sp>
    </p:spTree>
    <p:extLst>
      <p:ext uri="{BB962C8B-B14F-4D97-AF65-F5344CB8AC3E}">
        <p14:creationId xmlns:p14="http://schemas.microsoft.com/office/powerpoint/2010/main" val="14688539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 Column Chart Text">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a:t>Click to edit Master title style</a:t>
            </a:r>
          </a:p>
        </p:txBody>
      </p:sp>
      <p:sp>
        <p:nvSpPr>
          <p:cNvPr id="9" name="Text Placeholder 8"/>
          <p:cNvSpPr>
            <a:spLocks noGrp="1"/>
          </p:cNvSpPr>
          <p:nvPr>
            <p:ph type="body" sz="quarter" idx="10"/>
          </p:nvPr>
        </p:nvSpPr>
        <p:spPr>
          <a:xfrm>
            <a:off x="1003200" y="1331360"/>
            <a:ext cx="10195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4"/>
          <p:cNvSpPr>
            <a:spLocks noGrp="1"/>
          </p:cNvSpPr>
          <p:nvPr>
            <p:ph type="chart" sz="quarter" idx="11"/>
          </p:nvPr>
        </p:nvSpPr>
        <p:spPr>
          <a:xfrm>
            <a:off x="1003200" y="3742126"/>
            <a:ext cx="10195200" cy="2135740"/>
          </a:xfrm>
        </p:spPr>
        <p:txBody>
          <a:bodyPr anchor="ctr"/>
          <a:lstStyle>
            <a:lvl1pPr algn="ctr">
              <a:defRPr/>
            </a:lvl1pPr>
          </a:lstStyle>
          <a:p>
            <a:r>
              <a:rPr lang="en-US" dirty="0"/>
              <a:t>Click icon to add chart</a:t>
            </a:r>
            <a:endParaRPr lang="en-GB" dirty="0"/>
          </a:p>
        </p:txBody>
      </p:sp>
    </p:spTree>
    <p:extLst>
      <p:ext uri="{BB962C8B-B14F-4D97-AF65-F5344CB8AC3E}">
        <p14:creationId xmlns:p14="http://schemas.microsoft.com/office/powerpoint/2010/main" val="778661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Left Vertical Window_KPMG Blue">
    <p:bg>
      <p:bgPr>
        <a:solidFill>
          <a:schemeClr val="accent2"/>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331BAC5B-20A9-435F-8C24-21445B9F4ED5}"/>
              </a:ext>
            </a:extLst>
          </p:cNvPr>
          <p:cNvSpPr>
            <a:spLocks/>
          </p:cNvSpPr>
          <p:nvPr userDrawn="1"/>
        </p:nvSpPr>
        <p:spPr>
          <a:xfrm>
            <a:off x="998476" y="1485244"/>
            <a:ext cx="3030598" cy="4360622"/>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a:solidFill>
                <a:schemeClr val="bg1"/>
              </a:solidFill>
              <a:latin typeface="KPMG Bold" panose="020B0803030202040204" pitchFamily="34" charset="0"/>
              <a:ea typeface="+mj-ea"/>
              <a:cs typeface="+mj-cs"/>
            </a:endParaRPr>
          </a:p>
        </p:txBody>
      </p:sp>
      <p:sp>
        <p:nvSpPr>
          <p:cNvPr id="2" name="Title 1"/>
          <p:cNvSpPr>
            <a:spLocks noGrp="1"/>
          </p:cNvSpPr>
          <p:nvPr>
            <p:ph type="ctrTitle" hasCustomPrompt="1"/>
          </p:nvPr>
        </p:nvSpPr>
        <p:spPr>
          <a:xfrm>
            <a:off x="1274841" y="1764699"/>
            <a:ext cx="2469675" cy="2880000"/>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7" name="Freeform 19">
            <a:extLst>
              <a:ext uri="{FF2B5EF4-FFF2-40B4-BE49-F238E27FC236}">
                <a16:creationId xmlns:a16="http://schemas.microsoft.com/office/drawing/2014/main" id="{A5A5FA9B-A901-4A1F-9358-436BDE66E0B5}"/>
              </a:ext>
            </a:extLst>
          </p:cNvPr>
          <p:cNvSpPr>
            <a:spLocks noChangeAspect="1" noEditPoints="1"/>
          </p:cNvSpPr>
          <p:nvPr userDrawn="1"/>
        </p:nvSpPr>
        <p:spPr bwMode="auto">
          <a:xfrm>
            <a:off x="998476" y="371311"/>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6" name="Text Placeholder 3"/>
          <p:cNvSpPr>
            <a:spLocks noGrp="1"/>
          </p:cNvSpPr>
          <p:nvPr userDrawn="1">
            <p:ph type="body" sz="quarter" idx="11"/>
          </p:nvPr>
        </p:nvSpPr>
        <p:spPr>
          <a:xfrm>
            <a:off x="1274841" y="4752153"/>
            <a:ext cx="2469675"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0810457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Column Chart">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a:t>Click to edit Master title style</a:t>
            </a:r>
          </a:p>
        </p:txBody>
      </p:sp>
      <p:sp>
        <p:nvSpPr>
          <p:cNvPr id="5" name="Chart Placeholder 4"/>
          <p:cNvSpPr>
            <a:spLocks noGrp="1"/>
          </p:cNvSpPr>
          <p:nvPr>
            <p:ph type="chart" sz="quarter" idx="11"/>
          </p:nvPr>
        </p:nvSpPr>
        <p:spPr>
          <a:xfrm>
            <a:off x="6220800" y="1330126"/>
            <a:ext cx="4968000" cy="4546800"/>
          </a:xfrm>
        </p:spPr>
        <p:txBody>
          <a:bodyPr anchor="ctr"/>
          <a:lstStyle>
            <a:lvl1pPr algn="ctr">
              <a:defRPr/>
            </a:lvl1pPr>
          </a:lstStyle>
          <a:p>
            <a:r>
              <a:rPr lang="en-US" dirty="0"/>
              <a:t>Click icon to add chart</a:t>
            </a:r>
            <a:endParaRPr lang="en-GB" dirty="0"/>
          </a:p>
        </p:txBody>
      </p:sp>
      <p:sp>
        <p:nvSpPr>
          <p:cNvPr id="6" name="Chart Placeholder 4"/>
          <p:cNvSpPr>
            <a:spLocks noGrp="1"/>
          </p:cNvSpPr>
          <p:nvPr>
            <p:ph type="chart" sz="quarter" idx="12"/>
          </p:nvPr>
        </p:nvSpPr>
        <p:spPr>
          <a:xfrm>
            <a:off x="1003200" y="1330126"/>
            <a:ext cx="4968000" cy="4546800"/>
          </a:xfrm>
        </p:spPr>
        <p:txBody>
          <a:bodyPr anchor="ctr"/>
          <a:lstStyle>
            <a:lvl1pPr algn="ctr">
              <a:defRPr/>
            </a:lvl1pPr>
          </a:lstStyle>
          <a:p>
            <a:r>
              <a:rPr lang="en-US" dirty="0"/>
              <a:t>Click icon to add chart</a:t>
            </a:r>
            <a:endParaRPr lang="en-GB" dirty="0"/>
          </a:p>
        </p:txBody>
      </p:sp>
    </p:spTree>
    <p:extLst>
      <p:ext uri="{BB962C8B-B14F-4D97-AF65-F5344CB8AC3E}">
        <p14:creationId xmlns:p14="http://schemas.microsoft.com/office/powerpoint/2010/main" val="22908272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Column Chat &amp; Text">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a:t>Click to edit Master title style</a:t>
            </a:r>
          </a:p>
        </p:txBody>
      </p:sp>
      <p:sp>
        <p:nvSpPr>
          <p:cNvPr id="5" name="Chart Placeholder 4"/>
          <p:cNvSpPr>
            <a:spLocks noGrp="1"/>
          </p:cNvSpPr>
          <p:nvPr>
            <p:ph type="chart" sz="quarter" idx="11"/>
          </p:nvPr>
        </p:nvSpPr>
        <p:spPr>
          <a:xfrm>
            <a:off x="4507546" y="3742126"/>
            <a:ext cx="3187200" cy="2134800"/>
          </a:xfrm>
        </p:spPr>
        <p:txBody>
          <a:bodyPr anchor="ctr"/>
          <a:lstStyle>
            <a:lvl1pPr algn="ctr">
              <a:defRPr/>
            </a:lvl1pPr>
          </a:lstStyle>
          <a:p>
            <a:r>
              <a:rPr lang="en-US" dirty="0"/>
              <a:t>Click icon to add chart</a:t>
            </a:r>
            <a:endParaRPr lang="en-GB" dirty="0"/>
          </a:p>
        </p:txBody>
      </p:sp>
      <p:sp>
        <p:nvSpPr>
          <p:cNvPr id="6" name="Chart Placeholder 4"/>
          <p:cNvSpPr>
            <a:spLocks noGrp="1"/>
          </p:cNvSpPr>
          <p:nvPr>
            <p:ph type="chart" sz="quarter" idx="12"/>
          </p:nvPr>
        </p:nvSpPr>
        <p:spPr>
          <a:xfrm>
            <a:off x="1003200" y="3742126"/>
            <a:ext cx="3187200" cy="2134800"/>
          </a:xfrm>
        </p:spPr>
        <p:txBody>
          <a:bodyPr anchor="ctr"/>
          <a:lstStyle>
            <a:lvl1pPr algn="ctr">
              <a:defRPr/>
            </a:lvl1pPr>
          </a:lstStyle>
          <a:p>
            <a:r>
              <a:rPr lang="en-US" dirty="0"/>
              <a:t>Click icon to add chart</a:t>
            </a:r>
            <a:endParaRPr lang="en-GB" dirty="0"/>
          </a:p>
        </p:txBody>
      </p:sp>
      <p:sp>
        <p:nvSpPr>
          <p:cNvPr id="7" name="Text Placeholder 8"/>
          <p:cNvSpPr>
            <a:spLocks noGrp="1"/>
          </p:cNvSpPr>
          <p:nvPr>
            <p:ph type="body" sz="quarter" idx="10"/>
          </p:nvPr>
        </p:nvSpPr>
        <p:spPr>
          <a:xfrm>
            <a:off x="1003200" y="1331360"/>
            <a:ext cx="3187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hart Placeholder 4"/>
          <p:cNvSpPr>
            <a:spLocks noGrp="1"/>
          </p:cNvSpPr>
          <p:nvPr>
            <p:ph type="chart" sz="quarter" idx="13"/>
          </p:nvPr>
        </p:nvSpPr>
        <p:spPr>
          <a:xfrm>
            <a:off x="8011892" y="3742126"/>
            <a:ext cx="3187200" cy="2134800"/>
          </a:xfrm>
        </p:spPr>
        <p:txBody>
          <a:bodyPr anchor="ctr"/>
          <a:lstStyle>
            <a:lvl1pPr algn="ctr">
              <a:defRPr/>
            </a:lvl1pPr>
          </a:lstStyle>
          <a:p>
            <a:r>
              <a:rPr lang="en-US" dirty="0"/>
              <a:t>Click icon to add chart</a:t>
            </a:r>
            <a:endParaRPr lang="en-GB" dirty="0"/>
          </a:p>
        </p:txBody>
      </p:sp>
      <p:sp>
        <p:nvSpPr>
          <p:cNvPr id="9" name="Text Placeholder 8"/>
          <p:cNvSpPr>
            <a:spLocks noGrp="1"/>
          </p:cNvSpPr>
          <p:nvPr>
            <p:ph type="body" sz="quarter" idx="14"/>
          </p:nvPr>
        </p:nvSpPr>
        <p:spPr>
          <a:xfrm>
            <a:off x="4507546" y="1331360"/>
            <a:ext cx="3187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8"/>
          <p:cNvSpPr>
            <a:spLocks noGrp="1"/>
          </p:cNvSpPr>
          <p:nvPr>
            <p:ph type="body" sz="quarter" idx="15"/>
          </p:nvPr>
        </p:nvSpPr>
        <p:spPr>
          <a:xfrm>
            <a:off x="8011892" y="1331360"/>
            <a:ext cx="3187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413369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4 Column Image &amp; Text">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a:t>Click to edit Master title style</a:t>
            </a:r>
          </a:p>
        </p:txBody>
      </p:sp>
      <p:sp>
        <p:nvSpPr>
          <p:cNvPr id="7" name="Text Placeholder 8"/>
          <p:cNvSpPr>
            <a:spLocks noGrp="1"/>
          </p:cNvSpPr>
          <p:nvPr>
            <p:ph type="body" sz="quarter" idx="10" hasCustomPrompt="1"/>
          </p:nvPr>
        </p:nvSpPr>
        <p:spPr>
          <a:xfrm>
            <a:off x="1003200" y="3500437"/>
            <a:ext cx="2448000" cy="646331"/>
          </a:xfrm>
        </p:spPr>
        <p:txBody>
          <a:bodyPr>
            <a:spAutoFit/>
          </a:bodyPr>
          <a:lstStyle>
            <a:lvl1pPr>
              <a:defRPr sz="2400">
                <a:solidFill>
                  <a:schemeClr val="accent1"/>
                </a:solidFill>
                <a:latin typeface="+mj-lt"/>
              </a:defRPr>
            </a:lvl1pPr>
            <a:lvl2pPr>
              <a:defRPr sz="1300"/>
            </a:lvl2pPr>
          </a:lstStyle>
          <a:p>
            <a:pPr lvl="0"/>
            <a:r>
              <a:rPr lang="en-US"/>
              <a:t>Partner Name</a:t>
            </a:r>
          </a:p>
          <a:p>
            <a:pPr lvl="1"/>
            <a:r>
              <a:rPr lang="en-US"/>
              <a:t>Sector Name</a:t>
            </a:r>
          </a:p>
        </p:txBody>
      </p:sp>
      <p:sp>
        <p:nvSpPr>
          <p:cNvPr id="9" name="Text Placeholder 8"/>
          <p:cNvSpPr>
            <a:spLocks noGrp="1"/>
          </p:cNvSpPr>
          <p:nvPr>
            <p:ph type="body" sz="quarter" idx="14" hasCustomPrompt="1"/>
          </p:nvPr>
        </p:nvSpPr>
        <p:spPr>
          <a:xfrm>
            <a:off x="3582433" y="3500437"/>
            <a:ext cx="2448000" cy="646331"/>
          </a:xfrm>
        </p:spPr>
        <p:txBody>
          <a:bodyPr>
            <a:spAutoFit/>
          </a:bodyPr>
          <a:lstStyle>
            <a:lvl1pPr>
              <a:defRPr sz="2400">
                <a:latin typeface="+mj-lt"/>
              </a:defRPr>
            </a:lvl1pPr>
            <a:lvl2pPr>
              <a:defRPr sz="1300"/>
            </a:lvl2pPr>
          </a:lstStyle>
          <a:p>
            <a:pPr lvl="0"/>
            <a:r>
              <a:rPr lang="en-US"/>
              <a:t>Partner Name</a:t>
            </a:r>
          </a:p>
          <a:p>
            <a:pPr lvl="1"/>
            <a:r>
              <a:rPr lang="en-US"/>
              <a:t>Sector Name</a:t>
            </a:r>
          </a:p>
        </p:txBody>
      </p:sp>
      <p:sp>
        <p:nvSpPr>
          <p:cNvPr id="10" name="Text Placeholder 8"/>
          <p:cNvSpPr>
            <a:spLocks noGrp="1"/>
          </p:cNvSpPr>
          <p:nvPr>
            <p:ph type="body" sz="quarter" idx="15" hasCustomPrompt="1"/>
          </p:nvPr>
        </p:nvSpPr>
        <p:spPr>
          <a:xfrm>
            <a:off x="6161566" y="3500437"/>
            <a:ext cx="2448000" cy="646331"/>
          </a:xfrm>
        </p:spPr>
        <p:txBody>
          <a:bodyPr>
            <a:spAutoFit/>
          </a:bodyPr>
          <a:lstStyle>
            <a:lvl1pPr>
              <a:defRPr sz="2400">
                <a:solidFill>
                  <a:schemeClr val="accent4"/>
                </a:solidFill>
                <a:latin typeface="+mj-lt"/>
              </a:defRPr>
            </a:lvl1pPr>
            <a:lvl2pPr>
              <a:defRPr sz="1300"/>
            </a:lvl2pPr>
          </a:lstStyle>
          <a:p>
            <a:pPr lvl="0"/>
            <a:r>
              <a:rPr lang="en-US"/>
              <a:t>Partner Name</a:t>
            </a:r>
          </a:p>
          <a:p>
            <a:pPr lvl="1"/>
            <a:r>
              <a:rPr lang="en-US"/>
              <a:t>Sector Name</a:t>
            </a:r>
          </a:p>
        </p:txBody>
      </p:sp>
      <p:sp>
        <p:nvSpPr>
          <p:cNvPr id="11" name="Picture Placeholder 10">
            <a:extLst>
              <a:ext uri="{FF2B5EF4-FFF2-40B4-BE49-F238E27FC236}">
                <a16:creationId xmlns:a16="http://schemas.microsoft.com/office/drawing/2014/main" id="{76D499DA-AB3A-42FA-AEC3-59074A9B1432}"/>
              </a:ext>
            </a:extLst>
          </p:cNvPr>
          <p:cNvSpPr>
            <a:spLocks noGrp="1"/>
          </p:cNvSpPr>
          <p:nvPr>
            <p:ph type="pic" sz="quarter" idx="16"/>
          </p:nvPr>
        </p:nvSpPr>
        <p:spPr>
          <a:xfrm>
            <a:off x="1003300" y="1330324"/>
            <a:ext cx="2448000" cy="1900800"/>
          </a:xfrm>
          <a:solidFill>
            <a:schemeClr val="bg2"/>
          </a:solidFill>
        </p:spPr>
        <p:txBody>
          <a:bodyPr anchor="ctr"/>
          <a:lstStyle>
            <a:lvl1pPr algn="ctr">
              <a:defRPr>
                <a:solidFill>
                  <a:schemeClr val="bg1"/>
                </a:solidFill>
              </a:defRPr>
            </a:lvl1pPr>
          </a:lstStyle>
          <a:p>
            <a:r>
              <a:rPr lang="en-US" dirty="0"/>
              <a:t>Click icon to add picture</a:t>
            </a:r>
            <a:endParaRPr lang="en-GB" dirty="0"/>
          </a:p>
        </p:txBody>
      </p:sp>
      <p:sp>
        <p:nvSpPr>
          <p:cNvPr id="12" name="Picture Placeholder 10">
            <a:extLst>
              <a:ext uri="{FF2B5EF4-FFF2-40B4-BE49-F238E27FC236}">
                <a16:creationId xmlns:a16="http://schemas.microsoft.com/office/drawing/2014/main" id="{30087E5F-B6BA-4B21-AEE1-13ECBDE2B7AD}"/>
              </a:ext>
            </a:extLst>
          </p:cNvPr>
          <p:cNvSpPr>
            <a:spLocks noGrp="1"/>
          </p:cNvSpPr>
          <p:nvPr>
            <p:ph type="pic" sz="quarter" idx="17"/>
          </p:nvPr>
        </p:nvSpPr>
        <p:spPr>
          <a:xfrm>
            <a:off x="3582433" y="1330324"/>
            <a:ext cx="2448000" cy="1900800"/>
          </a:xfrm>
          <a:solidFill>
            <a:schemeClr val="bg2"/>
          </a:solidFill>
        </p:spPr>
        <p:txBody>
          <a:bodyPr anchor="ctr"/>
          <a:lstStyle>
            <a:lvl1pPr algn="ctr">
              <a:defRPr>
                <a:solidFill>
                  <a:schemeClr val="bg1"/>
                </a:solidFill>
              </a:defRPr>
            </a:lvl1pPr>
          </a:lstStyle>
          <a:p>
            <a:r>
              <a:rPr lang="en-US" dirty="0"/>
              <a:t>Click icon to add picture</a:t>
            </a:r>
            <a:endParaRPr lang="en-GB" dirty="0"/>
          </a:p>
        </p:txBody>
      </p:sp>
      <p:sp>
        <p:nvSpPr>
          <p:cNvPr id="13" name="Picture Placeholder 10">
            <a:extLst>
              <a:ext uri="{FF2B5EF4-FFF2-40B4-BE49-F238E27FC236}">
                <a16:creationId xmlns:a16="http://schemas.microsoft.com/office/drawing/2014/main" id="{787444CB-F6F1-40E7-BD1A-43812BC02BEE}"/>
              </a:ext>
            </a:extLst>
          </p:cNvPr>
          <p:cNvSpPr>
            <a:spLocks noGrp="1"/>
          </p:cNvSpPr>
          <p:nvPr>
            <p:ph type="pic" sz="quarter" idx="18"/>
          </p:nvPr>
        </p:nvSpPr>
        <p:spPr>
          <a:xfrm>
            <a:off x="6161566" y="1330324"/>
            <a:ext cx="2448000" cy="1900800"/>
          </a:xfrm>
          <a:solidFill>
            <a:schemeClr val="bg2"/>
          </a:solidFill>
        </p:spPr>
        <p:txBody>
          <a:bodyPr anchor="ctr"/>
          <a:lstStyle>
            <a:lvl1pPr algn="ctr">
              <a:defRPr>
                <a:solidFill>
                  <a:schemeClr val="bg1"/>
                </a:solidFill>
              </a:defRPr>
            </a:lvl1pPr>
          </a:lstStyle>
          <a:p>
            <a:r>
              <a:rPr lang="en-US" dirty="0"/>
              <a:t>Click icon to add picture</a:t>
            </a:r>
            <a:endParaRPr lang="en-GB" dirty="0"/>
          </a:p>
        </p:txBody>
      </p:sp>
      <p:sp>
        <p:nvSpPr>
          <p:cNvPr id="14" name="Picture Placeholder 10">
            <a:extLst>
              <a:ext uri="{FF2B5EF4-FFF2-40B4-BE49-F238E27FC236}">
                <a16:creationId xmlns:a16="http://schemas.microsoft.com/office/drawing/2014/main" id="{BF16C7DF-AAFB-48BF-9719-BEDB49FA0EA7}"/>
              </a:ext>
            </a:extLst>
          </p:cNvPr>
          <p:cNvSpPr>
            <a:spLocks noGrp="1"/>
          </p:cNvSpPr>
          <p:nvPr>
            <p:ph type="pic" sz="quarter" idx="19"/>
          </p:nvPr>
        </p:nvSpPr>
        <p:spPr>
          <a:xfrm>
            <a:off x="8740700" y="1330324"/>
            <a:ext cx="2448000" cy="1900800"/>
          </a:xfrm>
          <a:solidFill>
            <a:schemeClr val="bg2"/>
          </a:solidFill>
        </p:spPr>
        <p:txBody>
          <a:bodyPr anchor="ctr"/>
          <a:lstStyle>
            <a:lvl1pPr algn="ctr">
              <a:defRPr>
                <a:solidFill>
                  <a:schemeClr val="bg1"/>
                </a:solidFill>
              </a:defRPr>
            </a:lvl1pPr>
          </a:lstStyle>
          <a:p>
            <a:r>
              <a:rPr lang="en-US" dirty="0"/>
              <a:t>Click icon to add picture</a:t>
            </a:r>
            <a:endParaRPr lang="en-GB" dirty="0"/>
          </a:p>
        </p:txBody>
      </p:sp>
      <p:sp>
        <p:nvSpPr>
          <p:cNvPr id="16" name="Text Placeholder 15">
            <a:extLst>
              <a:ext uri="{FF2B5EF4-FFF2-40B4-BE49-F238E27FC236}">
                <a16:creationId xmlns:a16="http://schemas.microsoft.com/office/drawing/2014/main" id="{7BE82B65-4225-4835-9D11-414E80A480D6}"/>
              </a:ext>
            </a:extLst>
          </p:cNvPr>
          <p:cNvSpPr>
            <a:spLocks noGrp="1"/>
          </p:cNvSpPr>
          <p:nvPr>
            <p:ph type="body" sz="quarter" idx="20" hasCustomPrompt="1"/>
          </p:nvPr>
        </p:nvSpPr>
        <p:spPr>
          <a:xfrm>
            <a:off x="8740700" y="3500437"/>
            <a:ext cx="2448000" cy="646331"/>
          </a:xfrm>
        </p:spPr>
        <p:txBody>
          <a:bodyPr>
            <a:spAutoFit/>
          </a:bodyPr>
          <a:lstStyle>
            <a:lvl1pPr>
              <a:defRPr sz="2400">
                <a:solidFill>
                  <a:schemeClr val="accent5"/>
                </a:solidFill>
                <a:latin typeface="+mj-lt"/>
              </a:defRPr>
            </a:lvl1pPr>
            <a:lvl2pPr>
              <a:defRPr sz="1300"/>
            </a:lvl2pPr>
          </a:lstStyle>
          <a:p>
            <a:pPr lvl="0"/>
            <a:r>
              <a:rPr lang="en-US"/>
              <a:t>Partner Name</a:t>
            </a:r>
          </a:p>
          <a:p>
            <a:pPr lvl="1"/>
            <a:r>
              <a:rPr lang="en-US"/>
              <a:t>Sector Name</a:t>
            </a:r>
          </a:p>
        </p:txBody>
      </p:sp>
      <p:sp>
        <p:nvSpPr>
          <p:cNvPr id="18" name="Text Placeholder 17">
            <a:extLst>
              <a:ext uri="{FF2B5EF4-FFF2-40B4-BE49-F238E27FC236}">
                <a16:creationId xmlns:a16="http://schemas.microsoft.com/office/drawing/2014/main" id="{E24AF4F7-6286-4F12-8CC6-9D3D2C2EA2F0}"/>
              </a:ext>
            </a:extLst>
          </p:cNvPr>
          <p:cNvSpPr>
            <a:spLocks noGrp="1"/>
          </p:cNvSpPr>
          <p:nvPr>
            <p:ph type="body" sz="quarter" idx="21" hasCustomPrompt="1"/>
          </p:nvPr>
        </p:nvSpPr>
        <p:spPr>
          <a:xfrm>
            <a:off x="2857953" y="1330324"/>
            <a:ext cx="593348" cy="565319"/>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1392"/>
              <a:gd name="connsiteX1" fmla="*/ 10000 w 10000"/>
              <a:gd name="connsiteY1" fmla="*/ 0 h 11392"/>
              <a:gd name="connsiteX2" fmla="*/ 9996 w 10000"/>
              <a:gd name="connsiteY2" fmla="*/ 11392 h 11392"/>
              <a:gd name="connsiteX3" fmla="*/ 0 w 10000"/>
              <a:gd name="connsiteY3" fmla="*/ 0 h 11392"/>
              <a:gd name="connsiteX0" fmla="*/ 0 w 12833"/>
              <a:gd name="connsiteY0" fmla="*/ 48 h 11392"/>
              <a:gd name="connsiteX1" fmla="*/ 12833 w 12833"/>
              <a:gd name="connsiteY1" fmla="*/ 0 h 11392"/>
              <a:gd name="connsiteX2" fmla="*/ 12829 w 12833"/>
              <a:gd name="connsiteY2" fmla="*/ 11392 h 11392"/>
              <a:gd name="connsiteX3" fmla="*/ 0 w 12833"/>
              <a:gd name="connsiteY3" fmla="*/ 48 h 11392"/>
            </a:gdLst>
            <a:ahLst/>
            <a:cxnLst>
              <a:cxn ang="0">
                <a:pos x="connsiteX0" y="connsiteY0"/>
              </a:cxn>
              <a:cxn ang="0">
                <a:pos x="connsiteX1" y="connsiteY1"/>
              </a:cxn>
              <a:cxn ang="0">
                <a:pos x="connsiteX2" y="connsiteY2"/>
              </a:cxn>
              <a:cxn ang="0">
                <a:pos x="connsiteX3" y="connsiteY3"/>
              </a:cxn>
            </a:cxnLst>
            <a:rect l="l" t="t" r="r" b="b"/>
            <a:pathLst>
              <a:path w="12833" h="11392">
                <a:moveTo>
                  <a:pt x="0" y="48"/>
                </a:moveTo>
                <a:lnTo>
                  <a:pt x="12833" y="0"/>
                </a:lnTo>
                <a:cubicBezTo>
                  <a:pt x="12832" y="3797"/>
                  <a:pt x="12830" y="7595"/>
                  <a:pt x="12829" y="11392"/>
                </a:cubicBezTo>
                <a:lnTo>
                  <a:pt x="0" y="48"/>
                </a:lnTo>
                <a:close/>
              </a:path>
            </a:pathLst>
          </a:custGeom>
          <a:solidFill>
            <a:schemeClr val="accent1"/>
          </a:solidFill>
        </p:spPr>
        <p:txBody>
          <a:bodyPr wrap="none" lIns="216000" tIns="0" bIns="288000" anchor="ctr" anchorCtr="1">
            <a:noAutofit/>
          </a:bodyPr>
          <a:lstStyle>
            <a:lvl1pPr algn="r">
              <a:defRPr lang="en-GB" sz="1600" b="0" kern="1200" spc="20" baseline="0" dirty="0">
                <a:solidFill>
                  <a:schemeClr val="bg1"/>
                </a:solidFill>
                <a:latin typeface="+mn-lt"/>
                <a:ea typeface="+mn-ea"/>
                <a:cs typeface="+mn-cs"/>
              </a:defRPr>
            </a:lvl1pPr>
            <a:lvl5pPr>
              <a:defRPr/>
            </a:lvl5pPr>
          </a:lstStyle>
          <a:p>
            <a:pPr marL="0" lvl="0" indent="0" algn="l" defTabSz="914400" rtl="0" eaLnBrk="1" latinLnBrk="0" hangingPunct="1">
              <a:lnSpc>
                <a:spcPct val="110000"/>
              </a:lnSpc>
              <a:spcBef>
                <a:spcPts val="0"/>
              </a:spcBef>
              <a:spcAft>
                <a:spcPts val="600"/>
              </a:spcAft>
              <a:buFontTx/>
              <a:buNone/>
            </a:pPr>
            <a:r>
              <a:rPr lang="en-US"/>
              <a:t>01</a:t>
            </a:r>
            <a:endParaRPr lang="en-GB"/>
          </a:p>
        </p:txBody>
      </p:sp>
      <p:sp>
        <p:nvSpPr>
          <p:cNvPr id="27" name="Text Placeholder 26">
            <a:extLst>
              <a:ext uri="{FF2B5EF4-FFF2-40B4-BE49-F238E27FC236}">
                <a16:creationId xmlns:a16="http://schemas.microsoft.com/office/drawing/2014/main" id="{8A1AAB6E-94B2-4E91-9CEB-50E84434F063}"/>
              </a:ext>
            </a:extLst>
          </p:cNvPr>
          <p:cNvSpPr>
            <a:spLocks noGrp="1"/>
          </p:cNvSpPr>
          <p:nvPr>
            <p:ph type="body" sz="quarter" idx="25" hasCustomPrompt="1"/>
          </p:nvPr>
        </p:nvSpPr>
        <p:spPr>
          <a:xfrm>
            <a:off x="995363" y="4343400"/>
            <a:ext cx="2448000" cy="1533525"/>
          </a:xfrm>
        </p:spPr>
        <p:txBody>
          <a:bodyPr/>
          <a:lstStyle>
            <a:lvl2pPr>
              <a:defRPr sz="1300"/>
            </a:lvl2pPr>
          </a:lstStyle>
          <a:p>
            <a:pPr lvl="1"/>
            <a:r>
              <a:rPr lang="en-US"/>
              <a:t>Text Placeholder</a:t>
            </a:r>
          </a:p>
        </p:txBody>
      </p:sp>
      <p:sp>
        <p:nvSpPr>
          <p:cNvPr id="29" name="Text Placeholder 28">
            <a:extLst>
              <a:ext uri="{FF2B5EF4-FFF2-40B4-BE49-F238E27FC236}">
                <a16:creationId xmlns:a16="http://schemas.microsoft.com/office/drawing/2014/main" id="{441DA198-669A-415B-9D0E-89D5BDCB8BF1}"/>
              </a:ext>
            </a:extLst>
          </p:cNvPr>
          <p:cNvSpPr>
            <a:spLocks noGrp="1"/>
          </p:cNvSpPr>
          <p:nvPr>
            <p:ph type="body" sz="quarter" idx="26" hasCustomPrompt="1"/>
          </p:nvPr>
        </p:nvSpPr>
        <p:spPr>
          <a:xfrm>
            <a:off x="3582433" y="4343400"/>
            <a:ext cx="2448000" cy="1533525"/>
          </a:xfrm>
        </p:spPr>
        <p:txBody>
          <a:bodyPr/>
          <a:lstStyle>
            <a:lvl2pPr>
              <a:defRPr sz="1300"/>
            </a:lvl2pPr>
          </a:lstStyle>
          <a:p>
            <a:pPr lvl="1"/>
            <a:r>
              <a:rPr lang="en-US"/>
              <a:t>Text Placeholder</a:t>
            </a:r>
          </a:p>
        </p:txBody>
      </p:sp>
      <p:sp>
        <p:nvSpPr>
          <p:cNvPr id="31" name="Text Placeholder 30">
            <a:extLst>
              <a:ext uri="{FF2B5EF4-FFF2-40B4-BE49-F238E27FC236}">
                <a16:creationId xmlns:a16="http://schemas.microsoft.com/office/drawing/2014/main" id="{BDC5114C-C3D2-49E7-A38D-466F95B5A2BA}"/>
              </a:ext>
            </a:extLst>
          </p:cNvPr>
          <p:cNvSpPr>
            <a:spLocks noGrp="1"/>
          </p:cNvSpPr>
          <p:nvPr>
            <p:ph type="body" sz="quarter" idx="27" hasCustomPrompt="1"/>
          </p:nvPr>
        </p:nvSpPr>
        <p:spPr>
          <a:xfrm>
            <a:off x="6161566" y="4343400"/>
            <a:ext cx="2448000" cy="1533525"/>
          </a:xfrm>
        </p:spPr>
        <p:txBody>
          <a:bodyPr/>
          <a:lstStyle>
            <a:lvl2pPr>
              <a:defRPr sz="1300"/>
            </a:lvl2pPr>
          </a:lstStyle>
          <a:p>
            <a:pPr lvl="1"/>
            <a:r>
              <a:rPr lang="en-US"/>
              <a:t>Text Placeholder</a:t>
            </a:r>
          </a:p>
        </p:txBody>
      </p:sp>
      <p:sp>
        <p:nvSpPr>
          <p:cNvPr id="33" name="Text Placeholder 32">
            <a:extLst>
              <a:ext uri="{FF2B5EF4-FFF2-40B4-BE49-F238E27FC236}">
                <a16:creationId xmlns:a16="http://schemas.microsoft.com/office/drawing/2014/main" id="{A468C94C-268F-4547-8993-7B47FB365E82}"/>
              </a:ext>
            </a:extLst>
          </p:cNvPr>
          <p:cNvSpPr>
            <a:spLocks noGrp="1"/>
          </p:cNvSpPr>
          <p:nvPr>
            <p:ph type="body" sz="quarter" idx="28" hasCustomPrompt="1"/>
          </p:nvPr>
        </p:nvSpPr>
        <p:spPr>
          <a:xfrm>
            <a:off x="8740700" y="4343400"/>
            <a:ext cx="2448000" cy="1533525"/>
          </a:xfrm>
        </p:spPr>
        <p:txBody>
          <a:bodyPr/>
          <a:lstStyle>
            <a:lvl2pPr>
              <a:defRPr sz="1300"/>
            </a:lvl2pPr>
          </a:lstStyle>
          <a:p>
            <a:pPr lvl="1"/>
            <a:r>
              <a:rPr lang="en-US"/>
              <a:t>Text Placeholder</a:t>
            </a:r>
          </a:p>
        </p:txBody>
      </p:sp>
      <p:sp>
        <p:nvSpPr>
          <p:cNvPr id="39" name="Text Placeholder 17">
            <a:extLst>
              <a:ext uri="{FF2B5EF4-FFF2-40B4-BE49-F238E27FC236}">
                <a16:creationId xmlns:a16="http://schemas.microsoft.com/office/drawing/2014/main" id="{CA373DA8-5766-4E27-AB6B-2D49F7E78419}"/>
              </a:ext>
            </a:extLst>
          </p:cNvPr>
          <p:cNvSpPr>
            <a:spLocks noGrp="1"/>
          </p:cNvSpPr>
          <p:nvPr>
            <p:ph type="body" sz="quarter" idx="29" hasCustomPrompt="1"/>
          </p:nvPr>
        </p:nvSpPr>
        <p:spPr>
          <a:xfrm>
            <a:off x="5437085" y="1330324"/>
            <a:ext cx="593348" cy="565319"/>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1392"/>
              <a:gd name="connsiteX1" fmla="*/ 10000 w 10000"/>
              <a:gd name="connsiteY1" fmla="*/ 0 h 11392"/>
              <a:gd name="connsiteX2" fmla="*/ 9996 w 10000"/>
              <a:gd name="connsiteY2" fmla="*/ 11392 h 11392"/>
              <a:gd name="connsiteX3" fmla="*/ 0 w 10000"/>
              <a:gd name="connsiteY3" fmla="*/ 0 h 11392"/>
              <a:gd name="connsiteX0" fmla="*/ 0 w 12833"/>
              <a:gd name="connsiteY0" fmla="*/ 48 h 11392"/>
              <a:gd name="connsiteX1" fmla="*/ 12833 w 12833"/>
              <a:gd name="connsiteY1" fmla="*/ 0 h 11392"/>
              <a:gd name="connsiteX2" fmla="*/ 12829 w 12833"/>
              <a:gd name="connsiteY2" fmla="*/ 11392 h 11392"/>
              <a:gd name="connsiteX3" fmla="*/ 0 w 12833"/>
              <a:gd name="connsiteY3" fmla="*/ 48 h 11392"/>
            </a:gdLst>
            <a:ahLst/>
            <a:cxnLst>
              <a:cxn ang="0">
                <a:pos x="connsiteX0" y="connsiteY0"/>
              </a:cxn>
              <a:cxn ang="0">
                <a:pos x="connsiteX1" y="connsiteY1"/>
              </a:cxn>
              <a:cxn ang="0">
                <a:pos x="connsiteX2" y="connsiteY2"/>
              </a:cxn>
              <a:cxn ang="0">
                <a:pos x="connsiteX3" y="connsiteY3"/>
              </a:cxn>
            </a:cxnLst>
            <a:rect l="l" t="t" r="r" b="b"/>
            <a:pathLst>
              <a:path w="12833" h="11392">
                <a:moveTo>
                  <a:pt x="0" y="48"/>
                </a:moveTo>
                <a:lnTo>
                  <a:pt x="12833" y="0"/>
                </a:lnTo>
                <a:cubicBezTo>
                  <a:pt x="12832" y="3797"/>
                  <a:pt x="12830" y="7595"/>
                  <a:pt x="12829" y="11392"/>
                </a:cubicBezTo>
                <a:lnTo>
                  <a:pt x="0" y="48"/>
                </a:lnTo>
                <a:close/>
              </a:path>
            </a:pathLst>
          </a:custGeom>
          <a:solidFill>
            <a:schemeClr val="accent2"/>
          </a:solidFill>
        </p:spPr>
        <p:txBody>
          <a:bodyPr wrap="none" lIns="216000" tIns="0" bIns="288000" anchor="ctr" anchorCtr="1">
            <a:noAutofit/>
          </a:bodyPr>
          <a:lstStyle>
            <a:lvl1pPr algn="r">
              <a:defRPr lang="en-GB" sz="1600" b="0" kern="1200" spc="20" baseline="0" dirty="0">
                <a:solidFill>
                  <a:schemeClr val="bg1"/>
                </a:solidFill>
                <a:latin typeface="+mn-lt"/>
                <a:ea typeface="+mn-ea"/>
                <a:cs typeface="+mn-cs"/>
              </a:defRPr>
            </a:lvl1pPr>
            <a:lvl5pPr>
              <a:defRPr/>
            </a:lvl5pPr>
          </a:lstStyle>
          <a:p>
            <a:pPr marL="0" lvl="0" indent="0" algn="l" defTabSz="914400" rtl="0" eaLnBrk="1" latinLnBrk="0" hangingPunct="1">
              <a:lnSpc>
                <a:spcPct val="110000"/>
              </a:lnSpc>
              <a:spcBef>
                <a:spcPts val="0"/>
              </a:spcBef>
              <a:spcAft>
                <a:spcPts val="600"/>
              </a:spcAft>
              <a:buFontTx/>
              <a:buNone/>
            </a:pPr>
            <a:r>
              <a:rPr lang="en-US"/>
              <a:t>02</a:t>
            </a:r>
            <a:endParaRPr lang="en-GB"/>
          </a:p>
        </p:txBody>
      </p:sp>
      <p:sp>
        <p:nvSpPr>
          <p:cNvPr id="40" name="Text Placeholder 17">
            <a:extLst>
              <a:ext uri="{FF2B5EF4-FFF2-40B4-BE49-F238E27FC236}">
                <a16:creationId xmlns:a16="http://schemas.microsoft.com/office/drawing/2014/main" id="{72EC7370-28C3-4DEF-9936-6044EC44FDC7}"/>
              </a:ext>
            </a:extLst>
          </p:cNvPr>
          <p:cNvSpPr>
            <a:spLocks noGrp="1"/>
          </p:cNvSpPr>
          <p:nvPr>
            <p:ph type="body" sz="quarter" idx="30" hasCustomPrompt="1"/>
          </p:nvPr>
        </p:nvSpPr>
        <p:spPr>
          <a:xfrm>
            <a:off x="8016218" y="1330324"/>
            <a:ext cx="593348" cy="565319"/>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1392"/>
              <a:gd name="connsiteX1" fmla="*/ 10000 w 10000"/>
              <a:gd name="connsiteY1" fmla="*/ 0 h 11392"/>
              <a:gd name="connsiteX2" fmla="*/ 9996 w 10000"/>
              <a:gd name="connsiteY2" fmla="*/ 11392 h 11392"/>
              <a:gd name="connsiteX3" fmla="*/ 0 w 10000"/>
              <a:gd name="connsiteY3" fmla="*/ 0 h 11392"/>
              <a:gd name="connsiteX0" fmla="*/ 0 w 12833"/>
              <a:gd name="connsiteY0" fmla="*/ 48 h 11392"/>
              <a:gd name="connsiteX1" fmla="*/ 12833 w 12833"/>
              <a:gd name="connsiteY1" fmla="*/ 0 h 11392"/>
              <a:gd name="connsiteX2" fmla="*/ 12829 w 12833"/>
              <a:gd name="connsiteY2" fmla="*/ 11392 h 11392"/>
              <a:gd name="connsiteX3" fmla="*/ 0 w 12833"/>
              <a:gd name="connsiteY3" fmla="*/ 48 h 11392"/>
            </a:gdLst>
            <a:ahLst/>
            <a:cxnLst>
              <a:cxn ang="0">
                <a:pos x="connsiteX0" y="connsiteY0"/>
              </a:cxn>
              <a:cxn ang="0">
                <a:pos x="connsiteX1" y="connsiteY1"/>
              </a:cxn>
              <a:cxn ang="0">
                <a:pos x="connsiteX2" y="connsiteY2"/>
              </a:cxn>
              <a:cxn ang="0">
                <a:pos x="connsiteX3" y="connsiteY3"/>
              </a:cxn>
            </a:cxnLst>
            <a:rect l="l" t="t" r="r" b="b"/>
            <a:pathLst>
              <a:path w="12833" h="11392">
                <a:moveTo>
                  <a:pt x="0" y="48"/>
                </a:moveTo>
                <a:lnTo>
                  <a:pt x="12833" y="0"/>
                </a:lnTo>
                <a:cubicBezTo>
                  <a:pt x="12832" y="3797"/>
                  <a:pt x="12830" y="7595"/>
                  <a:pt x="12829" y="11392"/>
                </a:cubicBezTo>
                <a:lnTo>
                  <a:pt x="0" y="48"/>
                </a:lnTo>
                <a:close/>
              </a:path>
            </a:pathLst>
          </a:custGeom>
          <a:solidFill>
            <a:schemeClr val="accent4"/>
          </a:solidFill>
        </p:spPr>
        <p:txBody>
          <a:bodyPr wrap="none" lIns="216000" tIns="0" bIns="288000" anchor="ctr" anchorCtr="1">
            <a:noAutofit/>
          </a:bodyPr>
          <a:lstStyle>
            <a:lvl1pPr algn="r">
              <a:defRPr lang="en-GB" sz="1600" b="0" kern="1200" spc="20" baseline="0" dirty="0">
                <a:solidFill>
                  <a:schemeClr val="bg1"/>
                </a:solidFill>
                <a:latin typeface="+mn-lt"/>
                <a:ea typeface="+mn-ea"/>
                <a:cs typeface="+mn-cs"/>
              </a:defRPr>
            </a:lvl1pPr>
            <a:lvl5pPr>
              <a:defRPr/>
            </a:lvl5pPr>
          </a:lstStyle>
          <a:p>
            <a:pPr marL="0" lvl="0" indent="0" algn="l" defTabSz="914400" rtl="0" eaLnBrk="1" latinLnBrk="0" hangingPunct="1">
              <a:lnSpc>
                <a:spcPct val="110000"/>
              </a:lnSpc>
              <a:spcBef>
                <a:spcPts val="0"/>
              </a:spcBef>
              <a:spcAft>
                <a:spcPts val="600"/>
              </a:spcAft>
              <a:buFontTx/>
              <a:buNone/>
            </a:pPr>
            <a:r>
              <a:rPr lang="en-US"/>
              <a:t>03</a:t>
            </a:r>
            <a:endParaRPr lang="en-GB"/>
          </a:p>
        </p:txBody>
      </p:sp>
      <p:sp>
        <p:nvSpPr>
          <p:cNvPr id="41" name="Text Placeholder 17">
            <a:extLst>
              <a:ext uri="{FF2B5EF4-FFF2-40B4-BE49-F238E27FC236}">
                <a16:creationId xmlns:a16="http://schemas.microsoft.com/office/drawing/2014/main" id="{CA9841A3-E975-4AA0-932D-99A38F361989}"/>
              </a:ext>
            </a:extLst>
          </p:cNvPr>
          <p:cNvSpPr>
            <a:spLocks noGrp="1"/>
          </p:cNvSpPr>
          <p:nvPr>
            <p:ph type="body" sz="quarter" idx="31" hasCustomPrompt="1"/>
          </p:nvPr>
        </p:nvSpPr>
        <p:spPr>
          <a:xfrm>
            <a:off x="10595352" y="1330324"/>
            <a:ext cx="593348" cy="565319"/>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1392"/>
              <a:gd name="connsiteX1" fmla="*/ 10000 w 10000"/>
              <a:gd name="connsiteY1" fmla="*/ 0 h 11392"/>
              <a:gd name="connsiteX2" fmla="*/ 9996 w 10000"/>
              <a:gd name="connsiteY2" fmla="*/ 11392 h 11392"/>
              <a:gd name="connsiteX3" fmla="*/ 0 w 10000"/>
              <a:gd name="connsiteY3" fmla="*/ 0 h 11392"/>
              <a:gd name="connsiteX0" fmla="*/ 0 w 12833"/>
              <a:gd name="connsiteY0" fmla="*/ 48 h 11392"/>
              <a:gd name="connsiteX1" fmla="*/ 12833 w 12833"/>
              <a:gd name="connsiteY1" fmla="*/ 0 h 11392"/>
              <a:gd name="connsiteX2" fmla="*/ 12829 w 12833"/>
              <a:gd name="connsiteY2" fmla="*/ 11392 h 11392"/>
              <a:gd name="connsiteX3" fmla="*/ 0 w 12833"/>
              <a:gd name="connsiteY3" fmla="*/ 48 h 11392"/>
            </a:gdLst>
            <a:ahLst/>
            <a:cxnLst>
              <a:cxn ang="0">
                <a:pos x="connsiteX0" y="connsiteY0"/>
              </a:cxn>
              <a:cxn ang="0">
                <a:pos x="connsiteX1" y="connsiteY1"/>
              </a:cxn>
              <a:cxn ang="0">
                <a:pos x="connsiteX2" y="connsiteY2"/>
              </a:cxn>
              <a:cxn ang="0">
                <a:pos x="connsiteX3" y="connsiteY3"/>
              </a:cxn>
            </a:cxnLst>
            <a:rect l="l" t="t" r="r" b="b"/>
            <a:pathLst>
              <a:path w="12833" h="11392">
                <a:moveTo>
                  <a:pt x="0" y="48"/>
                </a:moveTo>
                <a:lnTo>
                  <a:pt x="12833" y="0"/>
                </a:lnTo>
                <a:cubicBezTo>
                  <a:pt x="12832" y="3797"/>
                  <a:pt x="12830" y="7595"/>
                  <a:pt x="12829" y="11392"/>
                </a:cubicBezTo>
                <a:lnTo>
                  <a:pt x="0" y="48"/>
                </a:lnTo>
                <a:close/>
              </a:path>
            </a:pathLst>
          </a:custGeom>
          <a:solidFill>
            <a:schemeClr val="accent5"/>
          </a:solidFill>
        </p:spPr>
        <p:txBody>
          <a:bodyPr wrap="none" lIns="216000" tIns="0" bIns="288000" anchor="ctr" anchorCtr="1">
            <a:noAutofit/>
          </a:bodyPr>
          <a:lstStyle>
            <a:lvl1pPr algn="r">
              <a:defRPr lang="en-GB" sz="1600" b="0" kern="1200" spc="20" baseline="0" dirty="0">
                <a:solidFill>
                  <a:schemeClr val="bg1"/>
                </a:solidFill>
                <a:latin typeface="+mn-lt"/>
                <a:ea typeface="+mn-ea"/>
                <a:cs typeface="+mn-cs"/>
              </a:defRPr>
            </a:lvl1pPr>
            <a:lvl5pPr>
              <a:defRPr/>
            </a:lvl5pPr>
          </a:lstStyle>
          <a:p>
            <a:pPr marL="0" lvl="0" indent="0" algn="l" defTabSz="914400" rtl="0" eaLnBrk="1" latinLnBrk="0" hangingPunct="1">
              <a:lnSpc>
                <a:spcPct val="110000"/>
              </a:lnSpc>
              <a:spcBef>
                <a:spcPts val="0"/>
              </a:spcBef>
              <a:spcAft>
                <a:spcPts val="600"/>
              </a:spcAft>
              <a:buFontTx/>
              <a:buNone/>
            </a:pPr>
            <a:r>
              <a:rPr lang="en-US"/>
              <a:t>04</a:t>
            </a:r>
            <a:endParaRPr lang="en-GB"/>
          </a:p>
        </p:txBody>
      </p:sp>
    </p:spTree>
    <p:extLst>
      <p:ext uri="{BB962C8B-B14F-4D97-AF65-F5344CB8AC3E}">
        <p14:creationId xmlns:p14="http://schemas.microsoft.com/office/powerpoint/2010/main" val="39901816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rocess 6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580C36-1E70-46DD-9783-AFD66B7DEC90}"/>
              </a:ext>
            </a:extLst>
          </p:cNvPr>
          <p:cNvSpPr/>
          <p:nvPr userDrawn="1"/>
        </p:nvSpPr>
        <p:spPr>
          <a:xfrm>
            <a:off x="0" y="0"/>
            <a:ext cx="12192000" cy="26860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a:solidFill>
                <a:schemeClr val="bg1"/>
              </a:solidFill>
            </a:endParaRPr>
          </a:p>
        </p:txBody>
      </p:sp>
      <p:sp>
        <p:nvSpPr>
          <p:cNvPr id="2" name="Title 1"/>
          <p:cNvSpPr>
            <a:spLocks noGrp="1"/>
          </p:cNvSpPr>
          <p:nvPr>
            <p:ph type="title"/>
          </p:nvPr>
        </p:nvSpPr>
        <p:spPr>
          <a:xfrm>
            <a:off x="1003200" y="432000"/>
            <a:ext cx="10185600" cy="518400"/>
          </a:xfrm>
        </p:spPr>
        <p:txBody>
          <a:bodyPr/>
          <a:lstStyle>
            <a:lvl1pPr>
              <a:defRPr>
                <a:solidFill>
                  <a:schemeClr val="bg1"/>
                </a:solidFill>
              </a:defRPr>
            </a:lvl1pPr>
          </a:lstStyle>
          <a:p>
            <a:r>
              <a:rPr lang="en-US"/>
              <a:t>Click to edit Master title style</a:t>
            </a:r>
          </a:p>
        </p:txBody>
      </p:sp>
      <p:sp>
        <p:nvSpPr>
          <p:cNvPr id="9" name="Text Placeholder 8"/>
          <p:cNvSpPr>
            <a:spLocks noGrp="1"/>
          </p:cNvSpPr>
          <p:nvPr>
            <p:ph type="body" sz="quarter" idx="10"/>
          </p:nvPr>
        </p:nvSpPr>
        <p:spPr>
          <a:xfrm>
            <a:off x="1003200"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8"/>
          <p:cNvSpPr>
            <a:spLocks noGrp="1"/>
          </p:cNvSpPr>
          <p:nvPr>
            <p:ph type="body" sz="quarter" idx="11"/>
          </p:nvPr>
        </p:nvSpPr>
        <p:spPr>
          <a:xfrm>
            <a:off x="2720597"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8"/>
          <p:cNvSpPr>
            <a:spLocks noGrp="1"/>
          </p:cNvSpPr>
          <p:nvPr>
            <p:ph type="body" sz="quarter" idx="12"/>
          </p:nvPr>
        </p:nvSpPr>
        <p:spPr>
          <a:xfrm>
            <a:off x="4437994"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8"/>
          <p:cNvSpPr>
            <a:spLocks noGrp="1"/>
          </p:cNvSpPr>
          <p:nvPr>
            <p:ph type="body" sz="quarter" idx="13"/>
          </p:nvPr>
        </p:nvSpPr>
        <p:spPr>
          <a:xfrm>
            <a:off x="6155391"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8"/>
          <p:cNvSpPr>
            <a:spLocks noGrp="1"/>
          </p:cNvSpPr>
          <p:nvPr>
            <p:ph type="body" sz="quarter" idx="19"/>
          </p:nvPr>
        </p:nvSpPr>
        <p:spPr>
          <a:xfrm>
            <a:off x="9590187"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8">
            <a:extLst>
              <a:ext uri="{FF2B5EF4-FFF2-40B4-BE49-F238E27FC236}">
                <a16:creationId xmlns:a16="http://schemas.microsoft.com/office/drawing/2014/main" id="{E469478F-D315-4922-A7E4-E575455BF352}"/>
              </a:ext>
            </a:extLst>
          </p:cNvPr>
          <p:cNvSpPr>
            <a:spLocks noGrp="1"/>
          </p:cNvSpPr>
          <p:nvPr>
            <p:ph type="body" sz="quarter" idx="20"/>
          </p:nvPr>
        </p:nvSpPr>
        <p:spPr>
          <a:xfrm>
            <a:off x="7872788"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38557E01-A30E-46EA-BAB3-4F33E0992F32}"/>
              </a:ext>
            </a:extLst>
          </p:cNvPr>
          <p:cNvSpPr>
            <a:spLocks noGrp="1"/>
          </p:cNvSpPr>
          <p:nvPr>
            <p:ph type="body" sz="quarter" idx="21"/>
          </p:nvPr>
        </p:nvSpPr>
        <p:spPr>
          <a:xfrm>
            <a:off x="995363" y="1330325"/>
            <a:ext cx="10185400" cy="538609"/>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9499126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ad Box with Icon and Center Text Box">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919862B5-E58D-4F98-8070-F04E6659AC38}"/>
              </a:ext>
            </a:extLst>
          </p:cNvPr>
          <p:cNvSpPr>
            <a:spLocks noGrp="1"/>
          </p:cNvSpPr>
          <p:nvPr>
            <p:ph type="body" sz="quarter" idx="53"/>
          </p:nvPr>
        </p:nvSpPr>
        <p:spPr>
          <a:xfrm>
            <a:off x="1003346" y="1330325"/>
            <a:ext cx="4967685" cy="2132614"/>
          </a:xfrm>
          <a:custGeom>
            <a:avLst/>
            <a:gdLst>
              <a:gd name="connsiteX0" fmla="*/ 0 w 4967685"/>
              <a:gd name="connsiteY0" fmla="*/ 0 h 2132614"/>
              <a:gd name="connsiteX1" fmla="*/ 4967685 w 4967685"/>
              <a:gd name="connsiteY1" fmla="*/ 0 h 2132614"/>
              <a:gd name="connsiteX2" fmla="*/ 4967685 w 4967685"/>
              <a:gd name="connsiteY2" fmla="*/ 1013538 h 2132614"/>
              <a:gd name="connsiteX3" fmla="*/ 3364916 w 4967685"/>
              <a:gd name="connsiteY3" fmla="*/ 1013538 h 2132614"/>
              <a:gd name="connsiteX4" fmla="*/ 3364916 w 4967685"/>
              <a:gd name="connsiteY4" fmla="*/ 2132614 h 2132614"/>
              <a:gd name="connsiteX5" fmla="*/ 0 w 4967685"/>
              <a:gd name="connsiteY5" fmla="*/ 2132614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685" h="2132614">
                <a:moveTo>
                  <a:pt x="0" y="0"/>
                </a:moveTo>
                <a:lnTo>
                  <a:pt x="4967685" y="0"/>
                </a:lnTo>
                <a:lnTo>
                  <a:pt x="4967685" y="1013538"/>
                </a:lnTo>
                <a:lnTo>
                  <a:pt x="3364916" y="1013538"/>
                </a:lnTo>
                <a:lnTo>
                  <a:pt x="3364916" y="2132614"/>
                </a:lnTo>
                <a:lnTo>
                  <a:pt x="0" y="2132614"/>
                </a:lnTo>
                <a:close/>
              </a:path>
            </a:pathLst>
          </a:custGeom>
          <a:solidFill>
            <a:srgbClr val="DCE6EE"/>
          </a:solidFill>
          <a:ln w="12700">
            <a:noFill/>
          </a:ln>
        </p:spPr>
        <p:txBody>
          <a:bodyPr wrap="square" lIns="108000" tIns="108000" rIns="1872000" bIns="108000">
            <a:noAutofit/>
          </a:bodyPr>
          <a:lstStyle>
            <a:lvl1pPr>
              <a:defRPr sz="1500">
                <a:latin typeface="+mn-lt"/>
              </a:defRPr>
            </a:lvl1pPr>
            <a:lvl2pPr>
              <a:defRPr sz="1500">
                <a:latin typeface="+mn-lt"/>
              </a:defRPr>
            </a:lvl2pPr>
            <a:lvl3pPr>
              <a:defRPr sz="1500">
                <a:latin typeface="+mn-lt"/>
              </a:defRPr>
            </a:lvl3pPr>
            <a:lvl4pPr>
              <a:defRPr sz="1500">
                <a:latin typeface="+mn-lt"/>
              </a:defRPr>
            </a:lvl4pPr>
            <a:lvl5pPr>
              <a:defRPr sz="15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AEEBDCDC-F212-4ED4-8D32-7B1BC919EF2D}"/>
              </a:ext>
            </a:extLst>
          </p:cNvPr>
          <p:cNvSpPr>
            <a:spLocks noGrp="1"/>
          </p:cNvSpPr>
          <p:nvPr>
            <p:ph type="body" sz="quarter" idx="55"/>
          </p:nvPr>
        </p:nvSpPr>
        <p:spPr>
          <a:xfrm>
            <a:off x="6220971" y="1330325"/>
            <a:ext cx="4970724" cy="2132614"/>
          </a:xfrm>
          <a:custGeom>
            <a:avLst/>
            <a:gdLst>
              <a:gd name="connsiteX0" fmla="*/ 0 w 4970724"/>
              <a:gd name="connsiteY0" fmla="*/ 0 h 2132614"/>
              <a:gd name="connsiteX1" fmla="*/ 4970724 w 4970724"/>
              <a:gd name="connsiteY1" fmla="*/ 0 h 2132614"/>
              <a:gd name="connsiteX2" fmla="*/ 4970724 w 4970724"/>
              <a:gd name="connsiteY2" fmla="*/ 2132614 h 2132614"/>
              <a:gd name="connsiteX3" fmla="*/ 1602767 w 4970724"/>
              <a:gd name="connsiteY3" fmla="*/ 2132614 h 2132614"/>
              <a:gd name="connsiteX4" fmla="*/ 1602767 w 4970724"/>
              <a:gd name="connsiteY4" fmla="*/ 1013538 h 2132614"/>
              <a:gd name="connsiteX5" fmla="*/ 0 w 4970724"/>
              <a:gd name="connsiteY5" fmla="*/ 1013538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0724" h="2132614">
                <a:moveTo>
                  <a:pt x="0" y="0"/>
                </a:moveTo>
                <a:lnTo>
                  <a:pt x="4970724" y="0"/>
                </a:lnTo>
                <a:lnTo>
                  <a:pt x="4970724" y="2132614"/>
                </a:lnTo>
                <a:lnTo>
                  <a:pt x="1602767" y="2132614"/>
                </a:lnTo>
                <a:lnTo>
                  <a:pt x="1602767" y="1013538"/>
                </a:lnTo>
                <a:lnTo>
                  <a:pt x="0" y="1013538"/>
                </a:lnTo>
                <a:close/>
              </a:path>
            </a:pathLst>
          </a:custGeom>
          <a:solidFill>
            <a:srgbClr val="DCE6EE"/>
          </a:solidFill>
          <a:ln w="12700">
            <a:noFill/>
          </a:ln>
        </p:spPr>
        <p:txBody>
          <a:bodyPr wrap="square" lIns="1872000" tIns="108000" rIns="108000" bIns="108000">
            <a:noAutofit/>
          </a:bodyPr>
          <a:lstStyle>
            <a:lvl1pPr>
              <a:defRPr sz="1500">
                <a:latin typeface="+mn-lt"/>
              </a:defRPr>
            </a:lvl1pPr>
            <a:lvl2pPr>
              <a:defRPr sz="1500">
                <a:latin typeface="+mn-lt"/>
              </a:defRPr>
            </a:lvl2pPr>
            <a:lvl3pPr>
              <a:defRPr sz="1500">
                <a:latin typeface="+mn-lt"/>
              </a:defRPr>
            </a:lvl3pPr>
            <a:lvl4pPr>
              <a:defRPr sz="1500">
                <a:latin typeface="+mn-lt"/>
              </a:defRPr>
            </a:lvl4pPr>
            <a:lvl5pPr>
              <a:defRPr sz="15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a:xfrm>
            <a:off x="1003200" y="432000"/>
            <a:ext cx="10185600" cy="518400"/>
          </a:xfrm>
        </p:spPr>
        <p:txBody>
          <a:bodyPr/>
          <a:lstStyle/>
          <a:p>
            <a:r>
              <a:rPr lang="en-US"/>
              <a:t>Click to edit Master title style</a:t>
            </a:r>
          </a:p>
        </p:txBody>
      </p:sp>
      <p:sp>
        <p:nvSpPr>
          <p:cNvPr id="20" name="Text Placeholder 19">
            <a:extLst>
              <a:ext uri="{FF2B5EF4-FFF2-40B4-BE49-F238E27FC236}">
                <a16:creationId xmlns:a16="http://schemas.microsoft.com/office/drawing/2014/main" id="{BE0E984E-3A85-42BD-A2C6-26D3EB300D8B}"/>
              </a:ext>
            </a:extLst>
          </p:cNvPr>
          <p:cNvSpPr>
            <a:spLocks noGrp="1"/>
          </p:cNvSpPr>
          <p:nvPr>
            <p:ph type="body" sz="quarter" idx="54"/>
          </p:nvPr>
        </p:nvSpPr>
        <p:spPr>
          <a:xfrm>
            <a:off x="1003346" y="3747502"/>
            <a:ext cx="4967685" cy="2132614"/>
          </a:xfrm>
          <a:custGeom>
            <a:avLst/>
            <a:gdLst>
              <a:gd name="connsiteX0" fmla="*/ 0 w 4967685"/>
              <a:gd name="connsiteY0" fmla="*/ 0 h 2132614"/>
              <a:gd name="connsiteX1" fmla="*/ 3364916 w 4967685"/>
              <a:gd name="connsiteY1" fmla="*/ 0 h 2132614"/>
              <a:gd name="connsiteX2" fmla="*/ 3364916 w 4967685"/>
              <a:gd name="connsiteY2" fmla="*/ 1119077 h 2132614"/>
              <a:gd name="connsiteX3" fmla="*/ 4967685 w 4967685"/>
              <a:gd name="connsiteY3" fmla="*/ 1119077 h 2132614"/>
              <a:gd name="connsiteX4" fmla="*/ 4967685 w 4967685"/>
              <a:gd name="connsiteY4" fmla="*/ 2132614 h 2132614"/>
              <a:gd name="connsiteX5" fmla="*/ 0 w 4967685"/>
              <a:gd name="connsiteY5" fmla="*/ 2132614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685" h="2132614">
                <a:moveTo>
                  <a:pt x="0" y="0"/>
                </a:moveTo>
                <a:lnTo>
                  <a:pt x="3364916" y="0"/>
                </a:lnTo>
                <a:lnTo>
                  <a:pt x="3364916" y="1119077"/>
                </a:lnTo>
                <a:lnTo>
                  <a:pt x="4967685" y="1119077"/>
                </a:lnTo>
                <a:lnTo>
                  <a:pt x="4967685" y="2132614"/>
                </a:lnTo>
                <a:lnTo>
                  <a:pt x="0" y="2132614"/>
                </a:lnTo>
                <a:close/>
              </a:path>
            </a:pathLst>
          </a:custGeom>
          <a:solidFill>
            <a:srgbClr val="DCE6EE"/>
          </a:solidFill>
          <a:ln w="12700">
            <a:noFill/>
          </a:ln>
        </p:spPr>
        <p:txBody>
          <a:bodyPr wrap="square" lIns="108000" tIns="108000" rIns="1872000" bIns="108000">
            <a:noAutofit/>
          </a:bodyPr>
          <a:lstStyle>
            <a:lvl1pPr>
              <a:defRPr sz="1500">
                <a:latin typeface="+mn-lt"/>
              </a:defRPr>
            </a:lvl1pPr>
            <a:lvl2pPr>
              <a:defRPr sz="1500">
                <a:latin typeface="+mn-lt"/>
              </a:defRPr>
            </a:lvl2pPr>
            <a:lvl3pPr>
              <a:defRPr sz="1500">
                <a:latin typeface="+mn-lt"/>
              </a:defRPr>
            </a:lvl3pPr>
            <a:lvl4pPr>
              <a:defRPr sz="1500">
                <a:latin typeface="+mn-lt"/>
              </a:defRPr>
            </a:lvl4pPr>
            <a:lvl5pPr>
              <a:defRPr sz="15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ext Placeholder 18">
            <a:extLst>
              <a:ext uri="{FF2B5EF4-FFF2-40B4-BE49-F238E27FC236}">
                <a16:creationId xmlns:a16="http://schemas.microsoft.com/office/drawing/2014/main" id="{4DB6DB5B-6EBB-4E77-8ECE-2DE4424BD660}"/>
              </a:ext>
            </a:extLst>
          </p:cNvPr>
          <p:cNvSpPr>
            <a:spLocks noGrp="1"/>
          </p:cNvSpPr>
          <p:nvPr>
            <p:ph type="body" sz="quarter" idx="56"/>
          </p:nvPr>
        </p:nvSpPr>
        <p:spPr>
          <a:xfrm>
            <a:off x="6220971" y="3747502"/>
            <a:ext cx="4970724" cy="2132614"/>
          </a:xfrm>
          <a:custGeom>
            <a:avLst/>
            <a:gdLst>
              <a:gd name="connsiteX0" fmla="*/ 1602767 w 4970724"/>
              <a:gd name="connsiteY0" fmla="*/ 0 h 2132614"/>
              <a:gd name="connsiteX1" fmla="*/ 4970724 w 4970724"/>
              <a:gd name="connsiteY1" fmla="*/ 0 h 2132614"/>
              <a:gd name="connsiteX2" fmla="*/ 4970724 w 4970724"/>
              <a:gd name="connsiteY2" fmla="*/ 2132614 h 2132614"/>
              <a:gd name="connsiteX3" fmla="*/ 0 w 4970724"/>
              <a:gd name="connsiteY3" fmla="*/ 2132614 h 2132614"/>
              <a:gd name="connsiteX4" fmla="*/ 0 w 4970724"/>
              <a:gd name="connsiteY4" fmla="*/ 1119077 h 2132614"/>
              <a:gd name="connsiteX5" fmla="*/ 1602767 w 4970724"/>
              <a:gd name="connsiteY5" fmla="*/ 1119077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0724" h="2132614">
                <a:moveTo>
                  <a:pt x="1602767" y="0"/>
                </a:moveTo>
                <a:lnTo>
                  <a:pt x="4970724" y="0"/>
                </a:lnTo>
                <a:lnTo>
                  <a:pt x="4970724" y="2132614"/>
                </a:lnTo>
                <a:lnTo>
                  <a:pt x="0" y="2132614"/>
                </a:lnTo>
                <a:lnTo>
                  <a:pt x="0" y="1119077"/>
                </a:lnTo>
                <a:lnTo>
                  <a:pt x="1602767" y="1119077"/>
                </a:lnTo>
                <a:close/>
              </a:path>
            </a:pathLst>
          </a:custGeom>
          <a:solidFill>
            <a:srgbClr val="DCE6EE"/>
          </a:solidFill>
          <a:ln w="12700">
            <a:noFill/>
          </a:ln>
        </p:spPr>
        <p:txBody>
          <a:bodyPr wrap="square" lIns="1872000" tIns="108000" rIns="108000" bIns="108000">
            <a:noAutofit/>
          </a:bodyPr>
          <a:lstStyle>
            <a:lvl1pPr>
              <a:defRPr sz="1500">
                <a:latin typeface="+mn-lt"/>
              </a:defRPr>
            </a:lvl1pPr>
            <a:lvl2pPr>
              <a:defRPr sz="1500">
                <a:latin typeface="+mn-lt"/>
              </a:defRPr>
            </a:lvl2pPr>
            <a:lvl3pPr>
              <a:defRPr sz="1500">
                <a:latin typeface="+mn-lt"/>
              </a:defRPr>
            </a:lvl3pPr>
            <a:lvl4pPr>
              <a:defRPr sz="1500">
                <a:latin typeface="+mn-lt"/>
              </a:defRPr>
            </a:lvl4pPr>
            <a:lvl5pPr>
              <a:defRPr sz="15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10"/>
          <p:cNvSpPr>
            <a:spLocks noGrp="1"/>
          </p:cNvSpPr>
          <p:nvPr>
            <p:ph type="body" sz="quarter" idx="21"/>
          </p:nvPr>
        </p:nvSpPr>
        <p:spPr bwMode="gray">
          <a:xfrm>
            <a:off x="4571176" y="2546022"/>
            <a:ext cx="3049649" cy="2118398"/>
          </a:xfrm>
          <a:prstGeom prst="rect">
            <a:avLst/>
          </a:prstGeom>
          <a:solidFill>
            <a:schemeClr val="accent2"/>
          </a:solidFill>
          <a:ln>
            <a:noFill/>
          </a:ln>
        </p:spPr>
        <p:txBody>
          <a:bodyPr lIns="108000" tIns="108000" rIns="108000" bIns="108000" anchor="ctr" anchorCtr="1">
            <a:noAutofit/>
          </a:bodyPr>
          <a:lstStyle>
            <a:lvl1pPr algn="ctr">
              <a:defRPr sz="1400">
                <a:solidFill>
                  <a:schemeClr val="bg1"/>
                </a:solidFill>
                <a:latin typeface="+mn-lt"/>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6958581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Column Blue Heading">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a:t>Click to edit Master title style</a:t>
            </a:r>
          </a:p>
        </p:txBody>
      </p:sp>
      <p:sp>
        <p:nvSpPr>
          <p:cNvPr id="19" name="Text Placeholder 8"/>
          <p:cNvSpPr>
            <a:spLocks noGrp="1"/>
          </p:cNvSpPr>
          <p:nvPr>
            <p:ph type="body" sz="quarter" idx="19"/>
          </p:nvPr>
        </p:nvSpPr>
        <p:spPr>
          <a:xfrm>
            <a:off x="1003200" y="1720713"/>
            <a:ext cx="4968000" cy="4156211"/>
          </a:xfrm>
          <a:solidFill>
            <a:srgbClr val="DCE6EE"/>
          </a:solidFill>
          <a:ln w="12700">
            <a:noFill/>
          </a:ln>
        </p:spPr>
        <p:txBody>
          <a:bodyPr lIns="108000" tIns="108000" rIns="108000" bIns="108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8"/>
          <p:cNvSpPr>
            <a:spLocks noGrp="1"/>
          </p:cNvSpPr>
          <p:nvPr>
            <p:ph type="body" sz="quarter" idx="20"/>
          </p:nvPr>
        </p:nvSpPr>
        <p:spPr>
          <a:xfrm>
            <a:off x="1003200" y="1331913"/>
            <a:ext cx="4968000" cy="388800"/>
          </a:xfrm>
          <a:solidFill>
            <a:schemeClr val="accent2"/>
          </a:solidFill>
          <a:ln w="12700">
            <a:noFill/>
          </a:ln>
        </p:spPr>
        <p:txBody>
          <a:bodyPr lIns="108000" tIns="108000" rIns="108000" bIns="108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16" name="Text Placeholder 8"/>
          <p:cNvSpPr>
            <a:spLocks noGrp="1"/>
          </p:cNvSpPr>
          <p:nvPr>
            <p:ph type="body" sz="quarter" idx="21"/>
          </p:nvPr>
        </p:nvSpPr>
        <p:spPr>
          <a:xfrm>
            <a:off x="6220800" y="1720713"/>
            <a:ext cx="4968000" cy="4156211"/>
          </a:xfrm>
          <a:solidFill>
            <a:srgbClr val="DCE6EE"/>
          </a:solidFill>
          <a:ln w="12700">
            <a:noFill/>
          </a:ln>
        </p:spPr>
        <p:txBody>
          <a:bodyPr lIns="108000" tIns="108000" rIns="108000" bIns="108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8"/>
          <p:cNvSpPr>
            <a:spLocks noGrp="1"/>
          </p:cNvSpPr>
          <p:nvPr>
            <p:ph type="body" sz="quarter" idx="22"/>
          </p:nvPr>
        </p:nvSpPr>
        <p:spPr>
          <a:xfrm>
            <a:off x="6220800" y="1331913"/>
            <a:ext cx="4968000" cy="388800"/>
          </a:xfrm>
          <a:solidFill>
            <a:schemeClr val="accent2"/>
          </a:solidFill>
          <a:ln w="12700">
            <a:noFill/>
          </a:ln>
        </p:spPr>
        <p:txBody>
          <a:bodyPr lIns="108000" tIns="108000" rIns="108000" bIns="108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Tree>
    <p:extLst>
      <p:ext uri="{BB962C8B-B14F-4D97-AF65-F5344CB8AC3E}">
        <p14:creationId xmlns:p14="http://schemas.microsoft.com/office/powerpoint/2010/main" val="3855353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ur Quad Boxes">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a:t>Click to edit Master title style</a:t>
            </a:r>
          </a:p>
        </p:txBody>
      </p:sp>
      <p:sp>
        <p:nvSpPr>
          <p:cNvPr id="13" name="Text Placeholder 8"/>
          <p:cNvSpPr>
            <a:spLocks noGrp="1"/>
          </p:cNvSpPr>
          <p:nvPr>
            <p:ph type="body" sz="quarter" idx="19"/>
          </p:nvPr>
        </p:nvSpPr>
        <p:spPr>
          <a:xfrm>
            <a:off x="1003200" y="1720714"/>
            <a:ext cx="4968000" cy="1746205"/>
          </a:xfrm>
          <a:solidFill>
            <a:srgbClr val="DCE6EE"/>
          </a:solidFill>
          <a:ln w="12700">
            <a:noFill/>
          </a:ln>
        </p:spPr>
        <p:txBody>
          <a:bodyPr lIns="108000" tIns="108000" rIns="108000" bIns="108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8"/>
          <p:cNvSpPr>
            <a:spLocks noGrp="1"/>
          </p:cNvSpPr>
          <p:nvPr>
            <p:ph type="body" sz="quarter" idx="20"/>
          </p:nvPr>
        </p:nvSpPr>
        <p:spPr>
          <a:xfrm>
            <a:off x="1003200" y="1331913"/>
            <a:ext cx="4968000" cy="388800"/>
          </a:xfrm>
          <a:solidFill>
            <a:schemeClr val="accent2"/>
          </a:solidFill>
          <a:ln w="12700">
            <a:noFill/>
          </a:ln>
        </p:spPr>
        <p:txBody>
          <a:bodyPr lIns="108000" tIns="108000" rIns="108000" bIns="108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15" name="Text Placeholder 8"/>
          <p:cNvSpPr>
            <a:spLocks noGrp="1"/>
          </p:cNvSpPr>
          <p:nvPr>
            <p:ph type="body" sz="quarter" idx="21"/>
          </p:nvPr>
        </p:nvSpPr>
        <p:spPr>
          <a:xfrm>
            <a:off x="6220800" y="1720714"/>
            <a:ext cx="4968000" cy="1746205"/>
          </a:xfrm>
          <a:solidFill>
            <a:srgbClr val="DCE6EE"/>
          </a:solidFill>
          <a:ln w="12700">
            <a:noFill/>
          </a:ln>
        </p:spPr>
        <p:txBody>
          <a:bodyPr lIns="108000" tIns="108000" rIns="108000" bIns="108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8"/>
          <p:cNvSpPr>
            <a:spLocks noGrp="1"/>
          </p:cNvSpPr>
          <p:nvPr>
            <p:ph type="body" sz="quarter" idx="22"/>
          </p:nvPr>
        </p:nvSpPr>
        <p:spPr>
          <a:xfrm>
            <a:off x="6220800" y="1331913"/>
            <a:ext cx="4968000" cy="388800"/>
          </a:xfrm>
          <a:solidFill>
            <a:schemeClr val="accent2"/>
          </a:solidFill>
          <a:ln w="12700">
            <a:noFill/>
          </a:ln>
        </p:spPr>
        <p:txBody>
          <a:bodyPr lIns="108000" tIns="108000" rIns="108000" bIns="108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21" name="Text Placeholder 8"/>
          <p:cNvSpPr>
            <a:spLocks noGrp="1"/>
          </p:cNvSpPr>
          <p:nvPr>
            <p:ph type="body" sz="quarter" idx="23"/>
          </p:nvPr>
        </p:nvSpPr>
        <p:spPr>
          <a:xfrm>
            <a:off x="1003200" y="4130720"/>
            <a:ext cx="4968000" cy="1746205"/>
          </a:xfrm>
          <a:solidFill>
            <a:srgbClr val="DCE6EE"/>
          </a:solidFill>
          <a:ln w="12700">
            <a:noFill/>
          </a:ln>
        </p:spPr>
        <p:txBody>
          <a:bodyPr lIns="108000" tIns="108000" rIns="108000" bIns="108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8"/>
          <p:cNvSpPr>
            <a:spLocks noGrp="1"/>
          </p:cNvSpPr>
          <p:nvPr>
            <p:ph type="body" sz="quarter" idx="24"/>
          </p:nvPr>
        </p:nvSpPr>
        <p:spPr>
          <a:xfrm>
            <a:off x="1003200" y="3741920"/>
            <a:ext cx="4968000" cy="388800"/>
          </a:xfrm>
          <a:solidFill>
            <a:schemeClr val="accent2"/>
          </a:solidFill>
          <a:ln w="12700">
            <a:noFill/>
          </a:ln>
        </p:spPr>
        <p:txBody>
          <a:bodyPr lIns="108000" tIns="108000" rIns="108000" bIns="108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23" name="Text Placeholder 8"/>
          <p:cNvSpPr>
            <a:spLocks noGrp="1"/>
          </p:cNvSpPr>
          <p:nvPr>
            <p:ph type="body" sz="quarter" idx="25"/>
          </p:nvPr>
        </p:nvSpPr>
        <p:spPr>
          <a:xfrm>
            <a:off x="6220800" y="4130720"/>
            <a:ext cx="4968000" cy="1746205"/>
          </a:xfrm>
          <a:solidFill>
            <a:srgbClr val="DCE6EE"/>
          </a:solidFill>
          <a:ln w="12700">
            <a:noFill/>
          </a:ln>
        </p:spPr>
        <p:txBody>
          <a:bodyPr lIns="108000" tIns="108000" rIns="108000" bIns="108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ext Placeholder 8"/>
          <p:cNvSpPr>
            <a:spLocks noGrp="1"/>
          </p:cNvSpPr>
          <p:nvPr>
            <p:ph type="body" sz="quarter" idx="26"/>
          </p:nvPr>
        </p:nvSpPr>
        <p:spPr>
          <a:xfrm>
            <a:off x="6220800" y="3741920"/>
            <a:ext cx="4968000" cy="388800"/>
          </a:xfrm>
          <a:solidFill>
            <a:schemeClr val="accent2"/>
          </a:solidFill>
          <a:ln w="12700">
            <a:noFill/>
          </a:ln>
        </p:spPr>
        <p:txBody>
          <a:bodyPr lIns="108000" tIns="108000" rIns="108000" bIns="108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Tree>
    <p:extLst>
      <p:ext uri="{BB962C8B-B14F-4D97-AF65-F5344CB8AC3E}">
        <p14:creationId xmlns:p14="http://schemas.microsoft.com/office/powerpoint/2010/main" val="9556956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Four Quad Boxes BG Dark Colour">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lvl1pPr>
              <a:defRPr>
                <a:solidFill>
                  <a:schemeClr val="bg1"/>
                </a:solidFill>
              </a:defRPr>
            </a:lvl1pPr>
          </a:lstStyle>
          <a:p>
            <a:r>
              <a:rPr lang="en-US"/>
              <a:t>Click to edit Master title style</a:t>
            </a:r>
          </a:p>
        </p:txBody>
      </p:sp>
      <p:sp>
        <p:nvSpPr>
          <p:cNvPr id="11" name="Shape 8">
            <a:extLst>
              <a:ext uri="{FF2B5EF4-FFF2-40B4-BE49-F238E27FC236}">
                <a16:creationId xmlns:a16="http://schemas.microsoft.com/office/drawing/2014/main" id="{1763B05F-830B-4267-AD78-15D92D15E48D}"/>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12" name="TextBox 11">
            <a:extLst>
              <a:ext uri="{FF2B5EF4-FFF2-40B4-BE49-F238E27FC236}">
                <a16:creationId xmlns:a16="http://schemas.microsoft.com/office/drawing/2014/main" id="{2F13A210-92DD-4299-9F1D-B2FE60EC3160}"/>
              </a:ext>
              <a:ext uri="{C183D7F6-B498-43B3-948B-1728B52AA6E4}">
                <adec:decorative xmlns:adec="http://schemas.microsoft.com/office/drawing/2017/decorative" val="1"/>
              </a:ext>
            </a:extLst>
          </p:cNvPr>
          <p:cNvSpPr txBox="1"/>
          <p:nvPr userDrawn="1">
            <p:custDataLst>
              <p:tags r:id="rId1"/>
            </p:custDataLst>
          </p:nvPr>
        </p:nvSpPr>
        <p:spPr>
          <a:xfrm>
            <a:off x="8902702" y="6295536"/>
            <a:ext cx="1931292"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dirty="0">
                <a:solidFill>
                  <a:schemeClr val="bg1"/>
                </a:solidFill>
                <a:latin typeface="+mn-lt"/>
                <a:ea typeface="+mn-ea"/>
                <a:cs typeface="+mn-cs"/>
              </a:rPr>
              <a:t>Document Classification: KPMG Public</a:t>
            </a:r>
          </a:p>
        </p:txBody>
      </p:sp>
      <p:sp>
        <p:nvSpPr>
          <p:cNvPr id="16" name="Freeform 19">
            <a:extLst>
              <a:ext uri="{FF2B5EF4-FFF2-40B4-BE49-F238E27FC236}">
                <a16:creationId xmlns:a16="http://schemas.microsoft.com/office/drawing/2014/main" id="{1B12696F-A472-4363-9634-056AC4D96D09}"/>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cxnSp>
        <p:nvCxnSpPr>
          <p:cNvPr id="19" name="Straight Connector 18">
            <a:extLst>
              <a:ext uri="{FF2B5EF4-FFF2-40B4-BE49-F238E27FC236}">
                <a16:creationId xmlns:a16="http://schemas.microsoft.com/office/drawing/2014/main" id="{E4C51904-D930-45AA-AF92-A006847C8BF5}"/>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69" name="Text Placeholder 8">
            <a:extLst>
              <a:ext uri="{FF2B5EF4-FFF2-40B4-BE49-F238E27FC236}">
                <a16:creationId xmlns:a16="http://schemas.microsoft.com/office/drawing/2014/main" id="{2086F202-0162-4310-A956-FCCC9474338A}"/>
              </a:ext>
            </a:extLst>
          </p:cNvPr>
          <p:cNvSpPr>
            <a:spLocks noGrp="1"/>
          </p:cNvSpPr>
          <p:nvPr>
            <p:ph type="body" sz="quarter" idx="19"/>
          </p:nvPr>
        </p:nvSpPr>
        <p:spPr>
          <a:xfrm>
            <a:off x="1003200" y="1720714"/>
            <a:ext cx="4968000" cy="1746205"/>
          </a:xfrm>
          <a:solidFill>
            <a:srgbClr val="DCE6EE"/>
          </a:solidFill>
          <a:ln w="12700">
            <a:noFill/>
          </a:ln>
        </p:spPr>
        <p:txBody>
          <a:bodyPr lIns="108000" tIns="108000" rIns="108000" bIns="108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0" name="Text Placeholder 8">
            <a:extLst>
              <a:ext uri="{FF2B5EF4-FFF2-40B4-BE49-F238E27FC236}">
                <a16:creationId xmlns:a16="http://schemas.microsoft.com/office/drawing/2014/main" id="{E8B6691E-17EA-480D-B598-F314E1A68EB3}"/>
              </a:ext>
            </a:extLst>
          </p:cNvPr>
          <p:cNvSpPr>
            <a:spLocks noGrp="1"/>
          </p:cNvSpPr>
          <p:nvPr>
            <p:ph type="body" sz="quarter" idx="20"/>
          </p:nvPr>
        </p:nvSpPr>
        <p:spPr>
          <a:xfrm>
            <a:off x="1003200" y="1331913"/>
            <a:ext cx="4968000" cy="388800"/>
          </a:xfrm>
          <a:solidFill>
            <a:schemeClr val="accent1"/>
          </a:solidFill>
          <a:ln w="12700">
            <a:noFill/>
          </a:ln>
        </p:spPr>
        <p:txBody>
          <a:bodyPr lIns="108000" tIns="108000" rIns="108000" bIns="108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71" name="Text Placeholder 8">
            <a:extLst>
              <a:ext uri="{FF2B5EF4-FFF2-40B4-BE49-F238E27FC236}">
                <a16:creationId xmlns:a16="http://schemas.microsoft.com/office/drawing/2014/main" id="{59F2358C-C167-462D-9F76-6D66B9B409BE}"/>
              </a:ext>
            </a:extLst>
          </p:cNvPr>
          <p:cNvSpPr>
            <a:spLocks noGrp="1"/>
          </p:cNvSpPr>
          <p:nvPr>
            <p:ph type="body" sz="quarter" idx="21"/>
          </p:nvPr>
        </p:nvSpPr>
        <p:spPr>
          <a:xfrm>
            <a:off x="6220800" y="1720714"/>
            <a:ext cx="4968000" cy="1746205"/>
          </a:xfrm>
          <a:solidFill>
            <a:srgbClr val="DCE6EE"/>
          </a:solidFill>
          <a:ln w="12700">
            <a:noFill/>
          </a:ln>
        </p:spPr>
        <p:txBody>
          <a:bodyPr lIns="108000" tIns="108000" rIns="108000" bIns="108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2" name="Text Placeholder 8">
            <a:extLst>
              <a:ext uri="{FF2B5EF4-FFF2-40B4-BE49-F238E27FC236}">
                <a16:creationId xmlns:a16="http://schemas.microsoft.com/office/drawing/2014/main" id="{B2FCC9C9-35DE-4F3C-A352-30EE65DD5B86}"/>
              </a:ext>
            </a:extLst>
          </p:cNvPr>
          <p:cNvSpPr>
            <a:spLocks noGrp="1"/>
          </p:cNvSpPr>
          <p:nvPr>
            <p:ph type="body" sz="quarter" idx="22"/>
          </p:nvPr>
        </p:nvSpPr>
        <p:spPr>
          <a:xfrm>
            <a:off x="6220800" y="1331913"/>
            <a:ext cx="4968000" cy="388800"/>
          </a:xfrm>
          <a:solidFill>
            <a:schemeClr val="accent1"/>
          </a:solidFill>
          <a:ln w="12700">
            <a:noFill/>
          </a:ln>
        </p:spPr>
        <p:txBody>
          <a:bodyPr lIns="108000" tIns="108000" rIns="108000" bIns="108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73" name="Text Placeholder 8">
            <a:extLst>
              <a:ext uri="{FF2B5EF4-FFF2-40B4-BE49-F238E27FC236}">
                <a16:creationId xmlns:a16="http://schemas.microsoft.com/office/drawing/2014/main" id="{EA017BC0-9170-4186-94F7-40E80F981A05}"/>
              </a:ext>
            </a:extLst>
          </p:cNvPr>
          <p:cNvSpPr>
            <a:spLocks noGrp="1"/>
          </p:cNvSpPr>
          <p:nvPr>
            <p:ph type="body" sz="quarter" idx="23"/>
          </p:nvPr>
        </p:nvSpPr>
        <p:spPr>
          <a:xfrm>
            <a:off x="1003200" y="4130720"/>
            <a:ext cx="4968000" cy="1746205"/>
          </a:xfrm>
          <a:solidFill>
            <a:srgbClr val="DCE6EE"/>
          </a:solidFill>
          <a:ln w="12700">
            <a:noFill/>
          </a:ln>
        </p:spPr>
        <p:txBody>
          <a:bodyPr lIns="108000" tIns="108000" rIns="108000" bIns="108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4" name="Text Placeholder 8">
            <a:extLst>
              <a:ext uri="{FF2B5EF4-FFF2-40B4-BE49-F238E27FC236}">
                <a16:creationId xmlns:a16="http://schemas.microsoft.com/office/drawing/2014/main" id="{0383342E-84C2-404C-8D37-45747A191605}"/>
              </a:ext>
            </a:extLst>
          </p:cNvPr>
          <p:cNvSpPr>
            <a:spLocks noGrp="1"/>
          </p:cNvSpPr>
          <p:nvPr>
            <p:ph type="body" sz="quarter" idx="24"/>
          </p:nvPr>
        </p:nvSpPr>
        <p:spPr>
          <a:xfrm>
            <a:off x="1003200" y="3741920"/>
            <a:ext cx="4968000" cy="388800"/>
          </a:xfrm>
          <a:solidFill>
            <a:schemeClr val="accent1"/>
          </a:solidFill>
          <a:ln w="12700">
            <a:noFill/>
          </a:ln>
        </p:spPr>
        <p:txBody>
          <a:bodyPr lIns="108000" tIns="108000" rIns="108000" bIns="108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75" name="Text Placeholder 8">
            <a:extLst>
              <a:ext uri="{FF2B5EF4-FFF2-40B4-BE49-F238E27FC236}">
                <a16:creationId xmlns:a16="http://schemas.microsoft.com/office/drawing/2014/main" id="{BE27B3E2-E887-473C-8464-38B061F67EA7}"/>
              </a:ext>
            </a:extLst>
          </p:cNvPr>
          <p:cNvSpPr>
            <a:spLocks noGrp="1"/>
          </p:cNvSpPr>
          <p:nvPr>
            <p:ph type="body" sz="quarter" idx="25"/>
          </p:nvPr>
        </p:nvSpPr>
        <p:spPr>
          <a:xfrm>
            <a:off x="6220800" y="4130720"/>
            <a:ext cx="4968000" cy="1746205"/>
          </a:xfrm>
          <a:solidFill>
            <a:srgbClr val="DCE6EE"/>
          </a:solidFill>
          <a:ln w="12700">
            <a:noFill/>
          </a:ln>
        </p:spPr>
        <p:txBody>
          <a:bodyPr lIns="108000" tIns="108000" rIns="108000" bIns="108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6" name="Text Placeholder 8">
            <a:extLst>
              <a:ext uri="{FF2B5EF4-FFF2-40B4-BE49-F238E27FC236}">
                <a16:creationId xmlns:a16="http://schemas.microsoft.com/office/drawing/2014/main" id="{4C0C9B8C-19B0-44D7-9F0F-975D45D4007F}"/>
              </a:ext>
            </a:extLst>
          </p:cNvPr>
          <p:cNvSpPr>
            <a:spLocks noGrp="1"/>
          </p:cNvSpPr>
          <p:nvPr>
            <p:ph type="body" sz="quarter" idx="26"/>
          </p:nvPr>
        </p:nvSpPr>
        <p:spPr>
          <a:xfrm>
            <a:off x="6220800" y="3741920"/>
            <a:ext cx="4968000" cy="388800"/>
          </a:xfrm>
          <a:solidFill>
            <a:schemeClr val="accent1"/>
          </a:solidFill>
          <a:ln w="12700">
            <a:noFill/>
          </a:ln>
        </p:spPr>
        <p:txBody>
          <a:bodyPr lIns="108000" tIns="108000" rIns="108000" bIns="108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18" name="TextBox 17">
            <a:extLst>
              <a:ext uri="{FF2B5EF4-FFF2-40B4-BE49-F238E27FC236}">
                <a16:creationId xmlns:a16="http://schemas.microsoft.com/office/drawing/2014/main" id="{9C165B04-33E4-4FAA-B773-84AE1CEF9932}"/>
              </a:ext>
              <a:ext uri="{C183D7F6-B498-43B3-948B-1728B52AA6E4}">
                <adec:decorative xmlns:adec="http://schemas.microsoft.com/office/drawing/2017/decorative" val="1"/>
              </a:ext>
            </a:extLst>
          </p:cNvPr>
          <p:cNvSpPr txBox="1"/>
          <p:nvPr userDrawn="1"/>
        </p:nvSpPr>
        <p:spPr>
          <a:xfrm>
            <a:off x="1885684" y="6266997"/>
            <a:ext cx="6553453"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dirty="0">
                <a:solidFill>
                  <a:schemeClr val="bg1"/>
                </a:solidFill>
                <a:latin typeface="+mn-lt"/>
                <a:ea typeface="+mn-ea"/>
                <a:cs typeface="+mn-cs"/>
              </a:rPr>
              <a:t>© 2022 KPMG LLP, an Ontario limited liability partnership and a member firm of the KPMG global organization of independent member firms affiliated with KPMG International Limited, a private English company limited by guarantee. All rights reserved. The KPMG name and logo are trademarks used under license by the independent member firms of the KPMG global organization.</a:t>
            </a:r>
          </a:p>
        </p:txBody>
      </p:sp>
    </p:spTree>
    <p:extLst>
      <p:ext uri="{BB962C8B-B14F-4D97-AF65-F5344CB8AC3E}">
        <p14:creationId xmlns:p14="http://schemas.microsoft.com/office/powerpoint/2010/main" val="2083640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2"/>
        </a:solid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79D65585-570B-4F7D-B4BC-0F7CFAF52BAF}"/>
              </a:ext>
            </a:extLst>
          </p:cNvPr>
          <p:cNvSpPr>
            <a:spLocks/>
          </p:cNvSpPr>
          <p:nvPr userDrawn="1"/>
        </p:nvSpPr>
        <p:spPr>
          <a:xfrm>
            <a:off x="998476" y="971550"/>
            <a:ext cx="7091424" cy="4925962"/>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a:solidFill>
                <a:schemeClr val="bg1"/>
              </a:solidFill>
              <a:latin typeface="KPMG Bold" panose="020B0803030202040204" pitchFamily="34" charset="0"/>
              <a:ea typeface="+mj-ea"/>
              <a:cs typeface="+mj-cs"/>
            </a:endParaRP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hasCustomPrompt="1"/>
          </p:nvPr>
        </p:nvSpPr>
        <p:spPr>
          <a:xfrm>
            <a:off x="1289860" y="2398601"/>
            <a:ext cx="5252400" cy="2367199"/>
          </a:xfrm>
          <a:noFill/>
        </p:spPr>
        <p:txBody>
          <a:bodyPr lIns="0" tIns="0" rIns="0" bIns="0" anchor="t" anchorCtr="0"/>
          <a:lstStyle>
            <a:lvl1pPr algn="l">
              <a:defRPr sz="8000" baseline="0">
                <a:solidFill>
                  <a:schemeClr val="bg1"/>
                </a:solidFill>
              </a:defRPr>
            </a:lvl1pPr>
          </a:lstStyle>
          <a:p>
            <a:r>
              <a:rPr lang="en-GB"/>
              <a:t>Title slide text only</a:t>
            </a:r>
            <a:endParaRPr lang="en-US"/>
          </a:p>
        </p:txBody>
      </p:sp>
      <p:sp>
        <p:nvSpPr>
          <p:cNvPr id="12" name="Text Placeholder 3">
            <a:extLst>
              <a:ext uri="{FF2B5EF4-FFF2-40B4-BE49-F238E27FC236}">
                <a16:creationId xmlns:a16="http://schemas.microsoft.com/office/drawing/2014/main" id="{9BE67C5C-769B-4AEA-A1B7-EFD4A3AA2397}"/>
              </a:ext>
            </a:extLst>
          </p:cNvPr>
          <p:cNvSpPr>
            <a:spLocks noGrp="1"/>
          </p:cNvSpPr>
          <p:nvPr>
            <p:ph type="body" sz="quarter" idx="11"/>
          </p:nvPr>
        </p:nvSpPr>
        <p:spPr>
          <a:xfrm>
            <a:off x="1289860" y="5046651"/>
            <a:ext cx="5252400" cy="507831"/>
          </a:xfrm>
        </p:spPr>
        <p:txBody>
          <a:bodyPr wrap="square" anchor="b">
            <a:sp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4" name="Text Placeholder 3">
            <a:extLst>
              <a:ext uri="{FF2B5EF4-FFF2-40B4-BE49-F238E27FC236}">
                <a16:creationId xmlns:a16="http://schemas.microsoft.com/office/drawing/2014/main" id="{B5E8B0BD-68A6-4AD8-A640-99B893F06320}"/>
              </a:ext>
            </a:extLst>
          </p:cNvPr>
          <p:cNvSpPr>
            <a:spLocks noGrp="1"/>
          </p:cNvSpPr>
          <p:nvPr>
            <p:ph type="body" sz="quarter" idx="12" hasCustomPrompt="1"/>
          </p:nvPr>
        </p:nvSpPr>
        <p:spPr>
          <a:xfrm>
            <a:off x="1289860" y="1140069"/>
            <a:ext cx="1082675" cy="812530"/>
          </a:xfrm>
        </p:spPr>
        <p:txBody>
          <a:bodyPr>
            <a:spAutoFit/>
          </a:bodyPr>
          <a:lstStyle>
            <a:lvl1pPr>
              <a:lnSpc>
                <a:spcPct val="80000"/>
              </a:lnSpc>
              <a:defRPr lang="en-US" sz="6600" kern="1200" baseline="0" dirty="0" smtClean="0">
                <a:solidFill>
                  <a:schemeClr val="bg1"/>
                </a:solidFill>
                <a:latin typeface="+mj-lt"/>
                <a:ea typeface="+mj-ea"/>
                <a:cs typeface="+mj-cs"/>
              </a:defRPr>
            </a:lvl1pPr>
          </a:lstStyle>
          <a:p>
            <a:pPr lvl="0"/>
            <a:r>
              <a:rPr lang="en-US"/>
              <a:t>00</a:t>
            </a:r>
          </a:p>
        </p:txBody>
      </p:sp>
    </p:spTree>
    <p:extLst>
      <p:ext uri="{BB962C8B-B14F-4D97-AF65-F5344CB8AC3E}">
        <p14:creationId xmlns:p14="http://schemas.microsoft.com/office/powerpoint/2010/main" val="23869611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gradFill flip="none" rotWithShape="1">
          <a:gsLst>
            <a:gs pos="0">
              <a:schemeClr val="accent5"/>
            </a:gs>
            <a:gs pos="100000">
              <a:schemeClr val="accent1"/>
            </a:gs>
          </a:gsLst>
          <a:lin ang="0" scaled="0"/>
          <a:tileRect/>
        </a:gra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AF31653-DA95-4567-9106-71E1E49BA627}"/>
              </a:ext>
            </a:extLst>
          </p:cNvPr>
          <p:cNvSpPr>
            <a:spLocks/>
          </p:cNvSpPr>
          <p:nvPr userDrawn="1"/>
        </p:nvSpPr>
        <p:spPr>
          <a:xfrm>
            <a:off x="998476" y="971550"/>
            <a:ext cx="7091424" cy="4925962"/>
          </a:xfrm>
          <a:prstGeom prst="rect">
            <a:avLst/>
          </a:prstGeom>
          <a:gradFill>
            <a:gsLst>
              <a:gs pos="100000">
                <a:srgbClr val="ACEAFF"/>
              </a:gs>
              <a:gs pos="0">
                <a:schemeClr val="accent4"/>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a:solidFill>
                <a:schemeClr val="bg1"/>
              </a:solidFill>
              <a:latin typeface="KPMG Bold" panose="020B0803030202040204" pitchFamily="34" charset="0"/>
              <a:ea typeface="+mj-ea"/>
              <a:cs typeface="+mj-cs"/>
            </a:endParaRPr>
          </a:p>
        </p:txBody>
      </p:sp>
      <p:sp>
        <p:nvSpPr>
          <p:cNvPr id="60" name="Text Placeholder 3">
            <a:extLst>
              <a:ext uri="{FF2B5EF4-FFF2-40B4-BE49-F238E27FC236}">
                <a16:creationId xmlns:a16="http://schemas.microsoft.com/office/drawing/2014/main" id="{2925CE2F-8945-49DE-BCC2-8BCACF480E4F}"/>
              </a:ext>
            </a:extLst>
          </p:cNvPr>
          <p:cNvSpPr>
            <a:spLocks noGrp="1"/>
          </p:cNvSpPr>
          <p:nvPr>
            <p:ph type="body" sz="quarter" idx="13"/>
          </p:nvPr>
        </p:nvSpPr>
        <p:spPr>
          <a:xfrm>
            <a:off x="1289860" y="5046651"/>
            <a:ext cx="5252400" cy="507831"/>
          </a:xfrm>
        </p:spPr>
        <p:txBody>
          <a:bodyPr wrap="square" anchor="b">
            <a:spAutoFit/>
          </a:bodyPr>
          <a:lstStyle>
            <a:lvl1pPr>
              <a:defRPr sz="1400">
                <a:solidFill>
                  <a:schemeClr val="accent2"/>
                </a:solidFill>
              </a:defRPr>
            </a:lvl1pPr>
            <a:lvl2pPr>
              <a:defRPr sz="1400">
                <a:solidFill>
                  <a:schemeClr val="accent2"/>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61" name="Text Placeholder 3">
            <a:extLst>
              <a:ext uri="{FF2B5EF4-FFF2-40B4-BE49-F238E27FC236}">
                <a16:creationId xmlns:a16="http://schemas.microsoft.com/office/drawing/2014/main" id="{C346F2F1-AF73-4284-8702-745152AF5399}"/>
              </a:ext>
            </a:extLst>
          </p:cNvPr>
          <p:cNvSpPr>
            <a:spLocks noGrp="1"/>
          </p:cNvSpPr>
          <p:nvPr>
            <p:ph type="body" sz="quarter" idx="14" hasCustomPrompt="1"/>
          </p:nvPr>
        </p:nvSpPr>
        <p:spPr>
          <a:xfrm>
            <a:off x="1289860" y="1140069"/>
            <a:ext cx="1082675" cy="812530"/>
          </a:xfrm>
        </p:spPr>
        <p:txBody>
          <a:bodyPr>
            <a:spAutoFit/>
          </a:bodyPr>
          <a:lstStyle>
            <a:lvl1pPr>
              <a:lnSpc>
                <a:spcPct val="80000"/>
              </a:lnSpc>
              <a:defRPr lang="en-US" sz="6600" kern="1200" baseline="0" dirty="0" smtClean="0">
                <a:solidFill>
                  <a:schemeClr val="accent2"/>
                </a:solidFill>
                <a:latin typeface="+mj-lt"/>
                <a:ea typeface="+mj-ea"/>
                <a:cs typeface="+mj-cs"/>
              </a:defRPr>
            </a:lvl1pPr>
          </a:lstStyle>
          <a:p>
            <a:pPr lvl="0"/>
            <a:r>
              <a:rPr lang="en-US"/>
              <a:t>00</a:t>
            </a: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hasCustomPrompt="1"/>
          </p:nvPr>
        </p:nvSpPr>
        <p:spPr>
          <a:xfrm>
            <a:off x="1289860" y="2398601"/>
            <a:ext cx="5252400" cy="2367199"/>
          </a:xfrm>
          <a:noFill/>
        </p:spPr>
        <p:txBody>
          <a:bodyPr lIns="0" tIns="0" rIns="0" bIns="0" anchor="t" anchorCtr="0"/>
          <a:lstStyle>
            <a:lvl1pPr algn="l">
              <a:defRPr sz="8000" baseline="0">
                <a:solidFill>
                  <a:schemeClr val="accent2"/>
                </a:solidFill>
              </a:defRPr>
            </a:lvl1pPr>
          </a:lstStyle>
          <a:p>
            <a:r>
              <a:rPr lang="en-GB"/>
              <a:t>Title slide text only</a:t>
            </a:r>
            <a:endParaRPr lang="en-US"/>
          </a:p>
        </p:txBody>
      </p:sp>
    </p:spTree>
    <p:extLst>
      <p:ext uri="{BB962C8B-B14F-4D97-AF65-F5344CB8AC3E}">
        <p14:creationId xmlns:p14="http://schemas.microsoft.com/office/powerpoint/2010/main" val="1425663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Right Horizontal Window_Pacific Blue">
    <p:bg>
      <p:bgPr>
        <a:gradFill>
          <a:gsLst>
            <a:gs pos="100000">
              <a:srgbClr val="ACEAFF"/>
            </a:gs>
            <a:gs pos="0">
              <a:schemeClr val="accent4"/>
            </a:gs>
          </a:gsLst>
          <a:lin ang="0" scaled="0"/>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96C774-8B31-4EC8-BF6C-ACF71C2F0C15}"/>
              </a:ext>
            </a:extLst>
          </p:cNvPr>
          <p:cNvSpPr>
            <a:spLocks/>
          </p:cNvSpPr>
          <p:nvPr userDrawn="1"/>
        </p:nvSpPr>
        <p:spPr>
          <a:xfrm>
            <a:off x="3405716" y="383795"/>
            <a:ext cx="7794097" cy="5414065"/>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a:solidFill>
                <a:schemeClr val="bg1"/>
              </a:solidFill>
              <a:latin typeface="KPMG Bold" panose="020B0803030202040204" pitchFamily="34" charset="0"/>
              <a:ea typeface="+mj-ea"/>
              <a:cs typeface="+mj-cs"/>
            </a:endParaRPr>
          </a:p>
        </p:txBody>
      </p:sp>
      <p:sp>
        <p:nvSpPr>
          <p:cNvPr id="7" name="Freeform 19">
            <a:extLst>
              <a:ext uri="{FF2B5EF4-FFF2-40B4-BE49-F238E27FC236}">
                <a16:creationId xmlns:a16="http://schemas.microsoft.com/office/drawing/2014/main" id="{A5A5FA9B-A901-4A1F-9358-436BDE66E0B5}"/>
              </a:ext>
            </a:extLst>
          </p:cNvPr>
          <p:cNvSpPr>
            <a:spLocks noChangeAspect="1" noEditPoints="1"/>
          </p:cNvSpPr>
          <p:nvPr userDrawn="1"/>
        </p:nvSpPr>
        <p:spPr bwMode="auto">
          <a:xfrm>
            <a:off x="998476" y="371311"/>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dirty="0"/>
          </a:p>
        </p:txBody>
      </p:sp>
      <p:grpSp>
        <p:nvGrpSpPr>
          <p:cNvPr id="3" name="Group 2">
            <a:extLst>
              <a:ext uri="{FF2B5EF4-FFF2-40B4-BE49-F238E27FC236}">
                <a16:creationId xmlns:a16="http://schemas.microsoft.com/office/drawing/2014/main" id="{9BC1A25C-9C23-47D0-BC86-BD2474043CD3}"/>
              </a:ext>
            </a:extLst>
          </p:cNvPr>
          <p:cNvGrpSpPr/>
          <p:nvPr userDrawn="1"/>
        </p:nvGrpSpPr>
        <p:grpSpPr>
          <a:xfrm>
            <a:off x="998476" y="0"/>
            <a:ext cx="911399" cy="1485244"/>
            <a:chOff x="1008000" y="0"/>
            <a:chExt cx="911399" cy="1485244"/>
          </a:xfrm>
          <a:solidFill>
            <a:schemeClr val="bg1">
              <a:alpha val="0"/>
            </a:schemeClr>
          </a:solidFill>
        </p:grpSpPr>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1008000" y="0"/>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1008000" y="742622"/>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Freeform 19">
              <a:extLst>
                <a:ext uri="{FF2B5EF4-FFF2-40B4-BE49-F238E27FC236}">
                  <a16:creationId xmlns:a16="http://schemas.microsoft.com/office/drawing/2014/main" id="{162D722E-1D64-4D54-98B6-8466501BFD3D}"/>
                </a:ext>
              </a:extLst>
            </p:cNvPr>
            <p:cNvSpPr>
              <a:spLocks noChangeAspect="1" noEditPoints="1"/>
            </p:cNvSpPr>
            <p:nvPr userDrawn="1"/>
          </p:nvSpPr>
          <p:spPr bwMode="auto">
            <a:xfrm>
              <a:off x="1008000" y="1113933"/>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6" name="Text Placeholder 3"/>
          <p:cNvSpPr>
            <a:spLocks noGrp="1"/>
          </p:cNvSpPr>
          <p:nvPr>
            <p:ph type="body" sz="quarter" idx="11"/>
          </p:nvPr>
        </p:nvSpPr>
        <p:spPr>
          <a:xfrm>
            <a:off x="3672180" y="4722968"/>
            <a:ext cx="7260639"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10" name="Title 9">
            <a:extLst>
              <a:ext uri="{FF2B5EF4-FFF2-40B4-BE49-F238E27FC236}">
                <a16:creationId xmlns:a16="http://schemas.microsoft.com/office/drawing/2014/main" id="{BA9E5DDB-2262-4657-AA4F-9CE87AA83B57}"/>
              </a:ext>
            </a:extLst>
          </p:cNvPr>
          <p:cNvSpPr>
            <a:spLocks noGrp="1"/>
          </p:cNvSpPr>
          <p:nvPr>
            <p:ph type="title"/>
          </p:nvPr>
        </p:nvSpPr>
        <p:spPr>
          <a:xfrm>
            <a:off x="3671123" y="649292"/>
            <a:ext cx="7260639" cy="3950972"/>
          </a:xfrm>
        </p:spPr>
        <p:txBody>
          <a:bodyPr/>
          <a:lstStyle>
            <a:lvl1pPr>
              <a:defRPr lang="en-GB" sz="6600" kern="1200" baseline="0" dirty="0">
                <a:solidFill>
                  <a:schemeClr val="bg1"/>
                </a:solidFill>
                <a:latin typeface="+mj-lt"/>
                <a:ea typeface="+mj-ea"/>
                <a:cs typeface="+mj-cs"/>
              </a:defRPr>
            </a:lvl1pPr>
          </a:lstStyle>
          <a:p>
            <a:r>
              <a:rPr lang="en-US"/>
              <a:t>Click to edit Master title style</a:t>
            </a:r>
            <a:endParaRPr lang="en-GB"/>
          </a:p>
        </p:txBody>
      </p:sp>
    </p:spTree>
    <p:extLst>
      <p:ext uri="{BB962C8B-B14F-4D97-AF65-F5344CB8AC3E}">
        <p14:creationId xmlns:p14="http://schemas.microsoft.com/office/powerpoint/2010/main" val="469647590"/>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A87A788-0BF5-4419-BCFC-809F6D2E93AA}"/>
              </a:ext>
            </a:extLst>
          </p:cNvPr>
          <p:cNvSpPr>
            <a:spLocks/>
          </p:cNvSpPr>
          <p:nvPr userDrawn="1"/>
        </p:nvSpPr>
        <p:spPr>
          <a:xfrm>
            <a:off x="998476" y="971550"/>
            <a:ext cx="7091424" cy="4925962"/>
          </a:xfrm>
          <a:prstGeom prst="rect">
            <a:avLst/>
          </a:prstGeom>
          <a:gradFill>
            <a:gsLst>
              <a:gs pos="0">
                <a:schemeClr val="accent4"/>
              </a:gs>
              <a:gs pos="100000">
                <a:srgbClr val="ACEAFF"/>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a:solidFill>
                <a:schemeClr val="bg1"/>
              </a:solidFill>
              <a:latin typeface="KPMG Bold" panose="020B0803030202040204" pitchFamily="34" charset="0"/>
              <a:ea typeface="+mj-ea"/>
              <a:cs typeface="+mj-cs"/>
            </a:endParaRP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hasCustomPrompt="1"/>
          </p:nvPr>
        </p:nvSpPr>
        <p:spPr>
          <a:xfrm>
            <a:off x="1289860" y="2398601"/>
            <a:ext cx="5252400" cy="2367199"/>
          </a:xfrm>
          <a:noFill/>
        </p:spPr>
        <p:txBody>
          <a:bodyPr lIns="0" tIns="0" rIns="0" bIns="0" anchor="t" anchorCtr="0"/>
          <a:lstStyle>
            <a:lvl1pPr algn="l">
              <a:defRPr sz="8000" baseline="0">
                <a:solidFill>
                  <a:schemeClr val="accent2"/>
                </a:solidFill>
              </a:defRPr>
            </a:lvl1pPr>
          </a:lstStyle>
          <a:p>
            <a:r>
              <a:rPr lang="en-GB"/>
              <a:t>Title slide text only</a:t>
            </a:r>
            <a:endParaRPr lang="en-US"/>
          </a:p>
        </p:txBody>
      </p:sp>
      <p:sp>
        <p:nvSpPr>
          <p:cNvPr id="60" name="Text Placeholder 3">
            <a:extLst>
              <a:ext uri="{FF2B5EF4-FFF2-40B4-BE49-F238E27FC236}">
                <a16:creationId xmlns:a16="http://schemas.microsoft.com/office/drawing/2014/main" id="{5F7723F4-8321-43A3-962F-3DEEE5C6DEAE}"/>
              </a:ext>
            </a:extLst>
          </p:cNvPr>
          <p:cNvSpPr>
            <a:spLocks noGrp="1"/>
          </p:cNvSpPr>
          <p:nvPr>
            <p:ph type="body" sz="quarter" idx="13"/>
          </p:nvPr>
        </p:nvSpPr>
        <p:spPr>
          <a:xfrm>
            <a:off x="1289860" y="5046651"/>
            <a:ext cx="5252400" cy="507831"/>
          </a:xfrm>
        </p:spPr>
        <p:txBody>
          <a:bodyPr wrap="square" anchor="b">
            <a:spAutoFit/>
          </a:bodyPr>
          <a:lstStyle>
            <a:lvl1pPr>
              <a:defRPr sz="1400">
                <a:solidFill>
                  <a:schemeClr val="accent2"/>
                </a:solidFill>
              </a:defRPr>
            </a:lvl1pPr>
            <a:lvl2pPr>
              <a:defRPr sz="1400">
                <a:solidFill>
                  <a:schemeClr val="accent2"/>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61" name="Text Placeholder 3">
            <a:extLst>
              <a:ext uri="{FF2B5EF4-FFF2-40B4-BE49-F238E27FC236}">
                <a16:creationId xmlns:a16="http://schemas.microsoft.com/office/drawing/2014/main" id="{17B18B8B-EB09-48D8-AC31-3A9DFAC0B74C}"/>
              </a:ext>
            </a:extLst>
          </p:cNvPr>
          <p:cNvSpPr>
            <a:spLocks noGrp="1"/>
          </p:cNvSpPr>
          <p:nvPr>
            <p:ph type="body" sz="quarter" idx="14" hasCustomPrompt="1"/>
          </p:nvPr>
        </p:nvSpPr>
        <p:spPr>
          <a:xfrm>
            <a:off x="1289860" y="1140069"/>
            <a:ext cx="1082675" cy="812530"/>
          </a:xfrm>
        </p:spPr>
        <p:txBody>
          <a:bodyPr>
            <a:spAutoFit/>
          </a:bodyPr>
          <a:lstStyle>
            <a:lvl1pPr>
              <a:lnSpc>
                <a:spcPct val="80000"/>
              </a:lnSpc>
              <a:defRPr lang="en-US" sz="6600" kern="1200" baseline="0" dirty="0" smtClean="0">
                <a:solidFill>
                  <a:schemeClr val="accent2"/>
                </a:solidFill>
                <a:latin typeface="+mj-lt"/>
                <a:ea typeface="+mj-ea"/>
                <a:cs typeface="+mj-cs"/>
              </a:defRPr>
            </a:lvl1pPr>
          </a:lstStyle>
          <a:p>
            <a:pPr lvl="0"/>
            <a:r>
              <a:rPr lang="en-US"/>
              <a:t>00</a:t>
            </a:r>
          </a:p>
        </p:txBody>
      </p:sp>
    </p:spTree>
    <p:extLst>
      <p:ext uri="{BB962C8B-B14F-4D97-AF65-F5344CB8AC3E}">
        <p14:creationId xmlns:p14="http://schemas.microsoft.com/office/powerpoint/2010/main" val="6976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ack Cover dark Gradient">
    <p:bg>
      <p:bgPr>
        <a:gradFill>
          <a:gsLst>
            <a:gs pos="100000">
              <a:schemeClr val="accent1"/>
            </a:gs>
            <a:gs pos="0">
              <a:schemeClr val="accent5"/>
            </a:gs>
          </a:gsLst>
          <a:lin ang="0" scaled="0"/>
        </a:gradFill>
        <a:effectLst/>
      </p:bgPr>
    </p:bg>
    <p:spTree>
      <p:nvGrpSpPr>
        <p:cNvPr id="1" name=""/>
        <p:cNvGrpSpPr/>
        <p:nvPr/>
      </p:nvGrpSpPr>
      <p:grpSpPr>
        <a:xfrm>
          <a:off x="0" y="0"/>
          <a:ext cx="0" cy="0"/>
          <a:chOff x="0" y="0"/>
          <a:chExt cx="0" cy="0"/>
        </a:xfrm>
      </p:grpSpPr>
      <p:sp>
        <p:nvSpPr>
          <p:cNvPr id="41" name="Freeform 19">
            <a:extLst>
              <a:ext uri="{FF2B5EF4-FFF2-40B4-BE49-F238E27FC236}">
                <a16:creationId xmlns:a16="http://schemas.microsoft.com/office/drawing/2014/main" id="{C5124DCF-42F4-4BBE-BCAC-C24058AAE43A}"/>
              </a:ext>
            </a:extLst>
          </p:cNvPr>
          <p:cNvSpPr>
            <a:spLocks noChangeAspect="1" noEditPoints="1"/>
          </p:cNvSpPr>
          <p:nvPr userDrawn="1"/>
        </p:nvSpPr>
        <p:spPr bwMode="auto">
          <a:xfrm>
            <a:off x="998476" y="371311"/>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 name="Text Placeholder 2">
            <a:extLst>
              <a:ext uri="{FF2B5EF4-FFF2-40B4-BE49-F238E27FC236}">
                <a16:creationId xmlns:a16="http://schemas.microsoft.com/office/drawing/2014/main" id="{9771E9CC-2A2B-4C75-8522-60824F3AC7F8}"/>
              </a:ext>
            </a:extLst>
          </p:cNvPr>
          <p:cNvSpPr>
            <a:spLocks noGrp="1"/>
          </p:cNvSpPr>
          <p:nvPr>
            <p:ph type="body" sz="quarter" idx="10"/>
          </p:nvPr>
        </p:nvSpPr>
        <p:spPr>
          <a:xfrm>
            <a:off x="989012" y="3702050"/>
            <a:ext cx="6660000" cy="1843088"/>
          </a:xfrm>
        </p:spPr>
        <p:txBody>
          <a:bodyPr anchor="b"/>
          <a:lstStyle>
            <a:lvl1pPr>
              <a:spcAft>
                <a:spcPts val="1000"/>
              </a:spcAft>
              <a:defRPr sz="900" b="0">
                <a:solidFill>
                  <a:schemeClr val="bg1"/>
                </a:solidFill>
              </a:defRPr>
            </a:lvl1pPr>
            <a:lvl2pPr>
              <a:spcAft>
                <a:spcPts val="1000"/>
              </a:spcAft>
              <a:defRPr sz="900" b="0">
                <a:solidFill>
                  <a:schemeClr val="bg1"/>
                </a:solidFill>
              </a:defRPr>
            </a:lvl2pPr>
          </a:lstStyle>
          <a:p>
            <a:pPr lvl="0"/>
            <a:r>
              <a:rPr lang="en-US"/>
              <a:t>Click to edit Master text styles</a:t>
            </a:r>
          </a:p>
          <a:p>
            <a:pPr lvl="1"/>
            <a:r>
              <a:rPr lang="en-US"/>
              <a:t>Second level</a:t>
            </a:r>
          </a:p>
        </p:txBody>
      </p:sp>
      <p:sp>
        <p:nvSpPr>
          <p:cNvPr id="43" name="Text Placeholder 2">
            <a:extLst>
              <a:ext uri="{FF2B5EF4-FFF2-40B4-BE49-F238E27FC236}">
                <a16:creationId xmlns:a16="http://schemas.microsoft.com/office/drawing/2014/main" id="{8E01CBC1-FC71-43BD-845D-21EEEFA25661}"/>
              </a:ext>
            </a:extLst>
          </p:cNvPr>
          <p:cNvSpPr>
            <a:spLocks noGrp="1"/>
          </p:cNvSpPr>
          <p:nvPr>
            <p:ph type="body" sz="quarter" idx="14"/>
          </p:nvPr>
        </p:nvSpPr>
        <p:spPr>
          <a:xfrm>
            <a:off x="989012" y="3351965"/>
            <a:ext cx="2411738" cy="119064"/>
          </a:xfrm>
        </p:spPr>
        <p:txBody>
          <a:bodyPr/>
          <a:lstStyle>
            <a:lvl1pPr>
              <a:buFontTx/>
              <a:buNone/>
              <a:defRPr sz="1200" b="1">
                <a:solidFill>
                  <a:schemeClr val="bg1"/>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a:t>Click to edit Master text styles</a:t>
            </a:r>
          </a:p>
        </p:txBody>
      </p:sp>
      <p:sp>
        <p:nvSpPr>
          <p:cNvPr id="22" name="Rounded Rectangle 10">
            <a:extLst>
              <a:ext uri="{FF2B5EF4-FFF2-40B4-BE49-F238E27FC236}">
                <a16:creationId xmlns:a16="http://schemas.microsoft.com/office/drawing/2014/main" id="{409CE1EB-5FE0-4CDD-8A2B-0D74FC289852}"/>
              </a:ext>
            </a:extLst>
          </p:cNvPr>
          <p:cNvSpPr/>
          <p:nvPr/>
        </p:nvSpPr>
        <p:spPr>
          <a:xfrm>
            <a:off x="1007000" y="2879941"/>
            <a:ext cx="353746" cy="353745"/>
          </a:xfrm>
          <a:prstGeom prst="roundRect">
            <a:avLst>
              <a:gd name="adj" fmla="val 963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2A0ED8BA-A3A2-4FEB-8DB3-AF944BBE3C48}"/>
              </a:ext>
            </a:extLst>
          </p:cNvPr>
          <p:cNvGrpSpPr/>
          <p:nvPr userDrawn="1"/>
        </p:nvGrpSpPr>
        <p:grpSpPr>
          <a:xfrm>
            <a:off x="1005158" y="2882706"/>
            <a:ext cx="1513189" cy="353745"/>
            <a:chOff x="1005158" y="2882706"/>
            <a:chExt cx="1513189" cy="353745"/>
          </a:xfrm>
        </p:grpSpPr>
        <p:grpSp>
          <p:nvGrpSpPr>
            <p:cNvPr id="19" name="Group 18">
              <a:extLst>
                <a:ext uri="{FF2B5EF4-FFF2-40B4-BE49-F238E27FC236}">
                  <a16:creationId xmlns:a16="http://schemas.microsoft.com/office/drawing/2014/main" id="{1CD97763-EFBA-41A4-A8BC-8C54838DC6F2}"/>
                </a:ext>
              </a:extLst>
            </p:cNvPr>
            <p:cNvGrpSpPr/>
            <p:nvPr/>
          </p:nvGrpSpPr>
          <p:grpSpPr>
            <a:xfrm>
              <a:off x="1780478" y="2882706"/>
              <a:ext cx="351903" cy="353745"/>
              <a:chOff x="1663700" y="4737100"/>
              <a:chExt cx="303212" cy="304800"/>
            </a:xfrm>
          </p:grpSpPr>
          <p:sp>
            <p:nvSpPr>
              <p:cNvPr id="24" name="Freeform 5">
                <a:extLst>
                  <a:ext uri="{FF2B5EF4-FFF2-40B4-BE49-F238E27FC236}">
                    <a16:creationId xmlns:a16="http://schemas.microsoft.com/office/drawing/2014/main" id="{B23021D6-B39F-474A-90B7-FAD725BE6D1A}"/>
                  </a:ext>
                </a:extLst>
              </p:cNvPr>
              <p:cNvSpPr>
                <a:spLocks/>
              </p:cNvSpPr>
              <p:nvPr/>
            </p:nvSpPr>
            <p:spPr bwMode="auto">
              <a:xfrm>
                <a:off x="1789113" y="4856163"/>
                <a:ext cx="55562" cy="66675"/>
              </a:xfrm>
              <a:custGeom>
                <a:avLst/>
                <a:gdLst>
                  <a:gd name="T0" fmla="*/ 0 w 35"/>
                  <a:gd name="T1" fmla="*/ 42 h 42"/>
                  <a:gd name="T2" fmla="*/ 35 w 35"/>
                  <a:gd name="T3" fmla="*/ 20 h 42"/>
                  <a:gd name="T4" fmla="*/ 0 w 35"/>
                  <a:gd name="T5" fmla="*/ 0 h 42"/>
                  <a:gd name="T6" fmla="*/ 0 w 35"/>
                  <a:gd name="T7" fmla="*/ 42 h 42"/>
                </a:gdLst>
                <a:ahLst/>
                <a:cxnLst>
                  <a:cxn ang="0">
                    <a:pos x="T0" y="T1"/>
                  </a:cxn>
                  <a:cxn ang="0">
                    <a:pos x="T2" y="T3"/>
                  </a:cxn>
                  <a:cxn ang="0">
                    <a:pos x="T4" y="T5"/>
                  </a:cxn>
                  <a:cxn ang="0">
                    <a:pos x="T6" y="T7"/>
                  </a:cxn>
                </a:cxnLst>
                <a:rect l="0" t="0" r="r" b="b"/>
                <a:pathLst>
                  <a:path w="35" h="42">
                    <a:moveTo>
                      <a:pt x="0" y="42"/>
                    </a:moveTo>
                    <a:lnTo>
                      <a:pt x="35" y="20"/>
                    </a:lnTo>
                    <a:lnTo>
                      <a:pt x="0" y="0"/>
                    </a:lnTo>
                    <a:lnTo>
                      <a:pt x="0" y="4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6">
                <a:hlinkClick r:id="rId2"/>
                <a:extLst>
                  <a:ext uri="{FF2B5EF4-FFF2-40B4-BE49-F238E27FC236}">
                    <a16:creationId xmlns:a16="http://schemas.microsoft.com/office/drawing/2014/main" id="{C09A422C-A64A-4A71-BACC-484A5C10CCA1}"/>
                  </a:ext>
                </a:extLst>
              </p:cNvPr>
              <p:cNvSpPr>
                <a:spLocks noEditPoints="1"/>
              </p:cNvSpPr>
              <p:nvPr/>
            </p:nvSpPr>
            <p:spPr bwMode="auto">
              <a:xfrm>
                <a:off x="1663700" y="4737100"/>
                <a:ext cx="303212" cy="304800"/>
              </a:xfrm>
              <a:custGeom>
                <a:avLst/>
                <a:gdLst>
                  <a:gd name="T0" fmla="*/ 125 w 135"/>
                  <a:gd name="T1" fmla="*/ 0 h 135"/>
                  <a:gd name="T2" fmla="*/ 10 w 135"/>
                  <a:gd name="T3" fmla="*/ 0 h 135"/>
                  <a:gd name="T4" fmla="*/ 0 w 135"/>
                  <a:gd name="T5" fmla="*/ 10 h 135"/>
                  <a:gd name="T6" fmla="*/ 0 w 135"/>
                  <a:gd name="T7" fmla="*/ 125 h 135"/>
                  <a:gd name="T8" fmla="*/ 10 w 135"/>
                  <a:gd name="T9" fmla="*/ 135 h 135"/>
                  <a:gd name="T10" fmla="*/ 125 w 135"/>
                  <a:gd name="T11" fmla="*/ 135 h 135"/>
                  <a:gd name="T12" fmla="*/ 135 w 135"/>
                  <a:gd name="T13" fmla="*/ 125 h 135"/>
                  <a:gd name="T14" fmla="*/ 135 w 135"/>
                  <a:gd name="T15" fmla="*/ 10 h 135"/>
                  <a:gd name="T16" fmla="*/ 125 w 135"/>
                  <a:gd name="T17" fmla="*/ 0 h 135"/>
                  <a:gd name="T18" fmla="*/ 113 w 135"/>
                  <a:gd name="T19" fmla="*/ 88 h 135"/>
                  <a:gd name="T20" fmla="*/ 100 w 135"/>
                  <a:gd name="T21" fmla="*/ 101 h 135"/>
                  <a:gd name="T22" fmla="*/ 38 w 135"/>
                  <a:gd name="T23" fmla="*/ 101 h 135"/>
                  <a:gd name="T24" fmla="*/ 24 w 135"/>
                  <a:gd name="T25" fmla="*/ 88 h 135"/>
                  <a:gd name="T26" fmla="*/ 24 w 135"/>
                  <a:gd name="T27" fmla="*/ 47 h 135"/>
                  <a:gd name="T28" fmla="*/ 38 w 135"/>
                  <a:gd name="T29" fmla="*/ 34 h 135"/>
                  <a:gd name="T30" fmla="*/ 100 w 135"/>
                  <a:gd name="T31" fmla="*/ 34 h 135"/>
                  <a:gd name="T32" fmla="*/ 113 w 135"/>
                  <a:gd name="T33" fmla="*/ 47 h 135"/>
                  <a:gd name="T34" fmla="*/ 113 w 135"/>
                  <a:gd name="T35" fmla="*/ 8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5" h="135">
                    <a:moveTo>
                      <a:pt x="125" y="0"/>
                    </a:moveTo>
                    <a:cubicBezTo>
                      <a:pt x="10" y="0"/>
                      <a:pt x="10" y="0"/>
                      <a:pt x="10" y="0"/>
                    </a:cubicBezTo>
                    <a:cubicBezTo>
                      <a:pt x="5" y="0"/>
                      <a:pt x="0" y="4"/>
                      <a:pt x="0" y="10"/>
                    </a:cubicBezTo>
                    <a:cubicBezTo>
                      <a:pt x="0" y="125"/>
                      <a:pt x="0" y="125"/>
                      <a:pt x="0" y="125"/>
                    </a:cubicBezTo>
                    <a:cubicBezTo>
                      <a:pt x="0" y="131"/>
                      <a:pt x="5" y="135"/>
                      <a:pt x="10" y="135"/>
                    </a:cubicBezTo>
                    <a:cubicBezTo>
                      <a:pt x="125" y="135"/>
                      <a:pt x="125" y="135"/>
                      <a:pt x="125" y="135"/>
                    </a:cubicBezTo>
                    <a:cubicBezTo>
                      <a:pt x="131" y="135"/>
                      <a:pt x="135" y="131"/>
                      <a:pt x="135" y="125"/>
                    </a:cubicBezTo>
                    <a:cubicBezTo>
                      <a:pt x="135" y="10"/>
                      <a:pt x="135" y="10"/>
                      <a:pt x="135" y="10"/>
                    </a:cubicBezTo>
                    <a:cubicBezTo>
                      <a:pt x="135" y="4"/>
                      <a:pt x="131" y="0"/>
                      <a:pt x="125" y="0"/>
                    </a:cubicBezTo>
                    <a:close/>
                    <a:moveTo>
                      <a:pt x="113" y="88"/>
                    </a:moveTo>
                    <a:cubicBezTo>
                      <a:pt x="113" y="95"/>
                      <a:pt x="107" y="101"/>
                      <a:pt x="100" y="101"/>
                    </a:cubicBezTo>
                    <a:cubicBezTo>
                      <a:pt x="38" y="101"/>
                      <a:pt x="38" y="101"/>
                      <a:pt x="38" y="101"/>
                    </a:cubicBezTo>
                    <a:cubicBezTo>
                      <a:pt x="30" y="101"/>
                      <a:pt x="24" y="95"/>
                      <a:pt x="24" y="88"/>
                    </a:cubicBezTo>
                    <a:cubicBezTo>
                      <a:pt x="24" y="47"/>
                      <a:pt x="24" y="47"/>
                      <a:pt x="24" y="47"/>
                    </a:cubicBezTo>
                    <a:cubicBezTo>
                      <a:pt x="24" y="40"/>
                      <a:pt x="30" y="34"/>
                      <a:pt x="38" y="34"/>
                    </a:cubicBezTo>
                    <a:cubicBezTo>
                      <a:pt x="100" y="34"/>
                      <a:pt x="100" y="34"/>
                      <a:pt x="100" y="34"/>
                    </a:cubicBezTo>
                    <a:cubicBezTo>
                      <a:pt x="107" y="34"/>
                      <a:pt x="113" y="40"/>
                      <a:pt x="113" y="47"/>
                    </a:cubicBezTo>
                    <a:lnTo>
                      <a:pt x="113" y="8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0" name="Freeform 7">
              <a:hlinkClick r:id="rId3"/>
              <a:extLst>
                <a:ext uri="{FF2B5EF4-FFF2-40B4-BE49-F238E27FC236}">
                  <a16:creationId xmlns:a16="http://schemas.microsoft.com/office/drawing/2014/main" id="{C8CA2A57-D717-4D3D-B7FA-9190AF83D576}"/>
                </a:ext>
              </a:extLst>
            </p:cNvPr>
            <p:cNvSpPr>
              <a:spLocks noEditPoints="1"/>
            </p:cNvSpPr>
            <p:nvPr/>
          </p:nvSpPr>
          <p:spPr bwMode="auto">
            <a:xfrm>
              <a:off x="1392818" y="2882706"/>
              <a:ext cx="351903" cy="353745"/>
            </a:xfrm>
            <a:custGeom>
              <a:avLst/>
              <a:gdLst>
                <a:gd name="T0" fmla="*/ 125 w 135"/>
                <a:gd name="T1" fmla="*/ 0 h 135"/>
                <a:gd name="T2" fmla="*/ 9 w 135"/>
                <a:gd name="T3" fmla="*/ 0 h 135"/>
                <a:gd name="T4" fmla="*/ 0 w 135"/>
                <a:gd name="T5" fmla="*/ 10 h 135"/>
                <a:gd name="T6" fmla="*/ 0 w 135"/>
                <a:gd name="T7" fmla="*/ 125 h 135"/>
                <a:gd name="T8" fmla="*/ 9 w 135"/>
                <a:gd name="T9" fmla="*/ 135 h 135"/>
                <a:gd name="T10" fmla="*/ 125 w 135"/>
                <a:gd name="T11" fmla="*/ 135 h 135"/>
                <a:gd name="T12" fmla="*/ 135 w 135"/>
                <a:gd name="T13" fmla="*/ 125 h 135"/>
                <a:gd name="T14" fmla="*/ 135 w 135"/>
                <a:gd name="T15" fmla="*/ 10 h 135"/>
                <a:gd name="T16" fmla="*/ 125 w 135"/>
                <a:gd name="T17" fmla="*/ 0 h 135"/>
                <a:gd name="T18" fmla="*/ 106 w 135"/>
                <a:gd name="T19" fmla="*/ 49 h 135"/>
                <a:gd name="T20" fmla="*/ 106 w 135"/>
                <a:gd name="T21" fmla="*/ 51 h 135"/>
                <a:gd name="T22" fmla="*/ 50 w 135"/>
                <a:gd name="T23" fmla="*/ 107 h 135"/>
                <a:gd name="T24" fmla="*/ 20 w 135"/>
                <a:gd name="T25" fmla="*/ 98 h 135"/>
                <a:gd name="T26" fmla="*/ 25 w 135"/>
                <a:gd name="T27" fmla="*/ 98 h 135"/>
                <a:gd name="T28" fmla="*/ 49 w 135"/>
                <a:gd name="T29" fmla="*/ 90 h 135"/>
                <a:gd name="T30" fmla="*/ 31 w 135"/>
                <a:gd name="T31" fmla="*/ 76 h 135"/>
                <a:gd name="T32" fmla="*/ 35 w 135"/>
                <a:gd name="T33" fmla="*/ 77 h 135"/>
                <a:gd name="T34" fmla="*/ 40 w 135"/>
                <a:gd name="T35" fmla="*/ 76 h 135"/>
                <a:gd name="T36" fmla="*/ 24 w 135"/>
                <a:gd name="T37" fmla="*/ 57 h 135"/>
                <a:gd name="T38" fmla="*/ 24 w 135"/>
                <a:gd name="T39" fmla="*/ 57 h 135"/>
                <a:gd name="T40" fmla="*/ 33 w 135"/>
                <a:gd name="T41" fmla="*/ 59 h 135"/>
                <a:gd name="T42" fmla="*/ 24 w 135"/>
                <a:gd name="T43" fmla="*/ 43 h 135"/>
                <a:gd name="T44" fmla="*/ 27 w 135"/>
                <a:gd name="T45" fmla="*/ 33 h 135"/>
                <a:gd name="T46" fmla="*/ 67 w 135"/>
                <a:gd name="T47" fmla="*/ 53 h 135"/>
                <a:gd name="T48" fmla="*/ 67 w 135"/>
                <a:gd name="T49" fmla="*/ 49 h 135"/>
                <a:gd name="T50" fmla="*/ 87 w 135"/>
                <a:gd name="T51" fmla="*/ 29 h 135"/>
                <a:gd name="T52" fmla="*/ 101 w 135"/>
                <a:gd name="T53" fmla="*/ 35 h 135"/>
                <a:gd name="T54" fmla="*/ 113 w 135"/>
                <a:gd name="T55" fmla="*/ 31 h 135"/>
                <a:gd name="T56" fmla="*/ 105 w 135"/>
                <a:gd name="T57" fmla="*/ 41 h 135"/>
                <a:gd name="T58" fmla="*/ 116 w 135"/>
                <a:gd name="T59" fmla="*/ 38 h 135"/>
                <a:gd name="T60" fmla="*/ 106 w 135"/>
                <a:gd name="T61" fmla="*/ 49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5" h="135">
                  <a:moveTo>
                    <a:pt x="125" y="0"/>
                  </a:moveTo>
                  <a:cubicBezTo>
                    <a:pt x="9" y="0"/>
                    <a:pt x="9" y="0"/>
                    <a:pt x="9" y="0"/>
                  </a:cubicBezTo>
                  <a:cubicBezTo>
                    <a:pt x="4" y="0"/>
                    <a:pt x="0" y="4"/>
                    <a:pt x="0" y="10"/>
                  </a:cubicBezTo>
                  <a:cubicBezTo>
                    <a:pt x="0" y="125"/>
                    <a:pt x="0" y="125"/>
                    <a:pt x="0" y="125"/>
                  </a:cubicBezTo>
                  <a:cubicBezTo>
                    <a:pt x="0" y="131"/>
                    <a:pt x="4" y="135"/>
                    <a:pt x="9" y="135"/>
                  </a:cubicBezTo>
                  <a:cubicBezTo>
                    <a:pt x="125" y="135"/>
                    <a:pt x="125" y="135"/>
                    <a:pt x="125" y="135"/>
                  </a:cubicBezTo>
                  <a:cubicBezTo>
                    <a:pt x="130" y="135"/>
                    <a:pt x="135" y="131"/>
                    <a:pt x="135" y="125"/>
                  </a:cubicBezTo>
                  <a:cubicBezTo>
                    <a:pt x="135" y="10"/>
                    <a:pt x="135" y="10"/>
                    <a:pt x="135" y="10"/>
                  </a:cubicBezTo>
                  <a:cubicBezTo>
                    <a:pt x="135" y="4"/>
                    <a:pt x="130" y="0"/>
                    <a:pt x="125" y="0"/>
                  </a:cubicBezTo>
                  <a:close/>
                  <a:moveTo>
                    <a:pt x="106" y="49"/>
                  </a:moveTo>
                  <a:cubicBezTo>
                    <a:pt x="106" y="49"/>
                    <a:pt x="106" y="50"/>
                    <a:pt x="106" y="51"/>
                  </a:cubicBezTo>
                  <a:cubicBezTo>
                    <a:pt x="106" y="77"/>
                    <a:pt x="87" y="107"/>
                    <a:pt x="50" y="107"/>
                  </a:cubicBezTo>
                  <a:cubicBezTo>
                    <a:pt x="39" y="107"/>
                    <a:pt x="29" y="104"/>
                    <a:pt x="20" y="98"/>
                  </a:cubicBezTo>
                  <a:cubicBezTo>
                    <a:pt x="22" y="98"/>
                    <a:pt x="23" y="98"/>
                    <a:pt x="25" y="98"/>
                  </a:cubicBezTo>
                  <a:cubicBezTo>
                    <a:pt x="34" y="98"/>
                    <a:pt x="43" y="95"/>
                    <a:pt x="49" y="90"/>
                  </a:cubicBezTo>
                  <a:cubicBezTo>
                    <a:pt x="41" y="90"/>
                    <a:pt x="34" y="84"/>
                    <a:pt x="31" y="76"/>
                  </a:cubicBezTo>
                  <a:cubicBezTo>
                    <a:pt x="32" y="77"/>
                    <a:pt x="33" y="77"/>
                    <a:pt x="35" y="77"/>
                  </a:cubicBezTo>
                  <a:cubicBezTo>
                    <a:pt x="36" y="77"/>
                    <a:pt x="38" y="76"/>
                    <a:pt x="40" y="76"/>
                  </a:cubicBezTo>
                  <a:cubicBezTo>
                    <a:pt x="31" y="74"/>
                    <a:pt x="24" y="66"/>
                    <a:pt x="24" y="57"/>
                  </a:cubicBezTo>
                  <a:cubicBezTo>
                    <a:pt x="24" y="57"/>
                    <a:pt x="24" y="57"/>
                    <a:pt x="24" y="57"/>
                  </a:cubicBezTo>
                  <a:cubicBezTo>
                    <a:pt x="27" y="58"/>
                    <a:pt x="30" y="59"/>
                    <a:pt x="33" y="59"/>
                  </a:cubicBezTo>
                  <a:cubicBezTo>
                    <a:pt x="28" y="55"/>
                    <a:pt x="24" y="49"/>
                    <a:pt x="24" y="43"/>
                  </a:cubicBezTo>
                  <a:cubicBezTo>
                    <a:pt x="24" y="39"/>
                    <a:pt x="25" y="36"/>
                    <a:pt x="27" y="33"/>
                  </a:cubicBezTo>
                  <a:cubicBezTo>
                    <a:pt x="37" y="45"/>
                    <a:pt x="51" y="52"/>
                    <a:pt x="67" y="53"/>
                  </a:cubicBezTo>
                  <a:cubicBezTo>
                    <a:pt x="67" y="52"/>
                    <a:pt x="67" y="50"/>
                    <a:pt x="67" y="49"/>
                  </a:cubicBezTo>
                  <a:cubicBezTo>
                    <a:pt x="67" y="38"/>
                    <a:pt x="76" y="29"/>
                    <a:pt x="87" y="29"/>
                  </a:cubicBezTo>
                  <a:cubicBezTo>
                    <a:pt x="92" y="29"/>
                    <a:pt x="97" y="32"/>
                    <a:pt x="101" y="35"/>
                  </a:cubicBezTo>
                  <a:cubicBezTo>
                    <a:pt x="105" y="34"/>
                    <a:pt x="110" y="33"/>
                    <a:pt x="113" y="31"/>
                  </a:cubicBezTo>
                  <a:cubicBezTo>
                    <a:pt x="112" y="35"/>
                    <a:pt x="109" y="39"/>
                    <a:pt x="105" y="41"/>
                  </a:cubicBezTo>
                  <a:cubicBezTo>
                    <a:pt x="109" y="41"/>
                    <a:pt x="113" y="40"/>
                    <a:pt x="116" y="38"/>
                  </a:cubicBezTo>
                  <a:cubicBezTo>
                    <a:pt x="113" y="42"/>
                    <a:pt x="110" y="46"/>
                    <a:pt x="106" y="4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8">
              <a:hlinkClick r:id="rId4"/>
              <a:extLst>
                <a:ext uri="{FF2B5EF4-FFF2-40B4-BE49-F238E27FC236}">
                  <a16:creationId xmlns:a16="http://schemas.microsoft.com/office/drawing/2014/main" id="{AE9C3521-1683-4BFC-89B0-8D7BDD2101BF}"/>
                </a:ext>
              </a:extLst>
            </p:cNvPr>
            <p:cNvSpPr>
              <a:spLocks noEditPoints="1"/>
            </p:cNvSpPr>
            <p:nvPr/>
          </p:nvSpPr>
          <p:spPr bwMode="auto">
            <a:xfrm>
              <a:off x="1005158" y="2882706"/>
              <a:ext cx="351903" cy="353745"/>
            </a:xfrm>
            <a:custGeom>
              <a:avLst/>
              <a:gdLst>
                <a:gd name="T0" fmla="*/ 125 w 135"/>
                <a:gd name="T1" fmla="*/ 0 h 135"/>
                <a:gd name="T2" fmla="*/ 10 w 135"/>
                <a:gd name="T3" fmla="*/ 0 h 135"/>
                <a:gd name="T4" fmla="*/ 0 w 135"/>
                <a:gd name="T5" fmla="*/ 10 h 135"/>
                <a:gd name="T6" fmla="*/ 0 w 135"/>
                <a:gd name="T7" fmla="*/ 125 h 135"/>
                <a:gd name="T8" fmla="*/ 10 w 135"/>
                <a:gd name="T9" fmla="*/ 135 h 135"/>
                <a:gd name="T10" fmla="*/ 125 w 135"/>
                <a:gd name="T11" fmla="*/ 135 h 135"/>
                <a:gd name="T12" fmla="*/ 135 w 135"/>
                <a:gd name="T13" fmla="*/ 125 h 135"/>
                <a:gd name="T14" fmla="*/ 135 w 135"/>
                <a:gd name="T15" fmla="*/ 10 h 135"/>
                <a:gd name="T16" fmla="*/ 125 w 135"/>
                <a:gd name="T17" fmla="*/ 0 h 135"/>
                <a:gd name="T18" fmla="*/ 40 w 135"/>
                <a:gd name="T19" fmla="*/ 115 h 135"/>
                <a:gd name="T20" fmla="*/ 20 w 135"/>
                <a:gd name="T21" fmla="*/ 115 h 135"/>
                <a:gd name="T22" fmla="*/ 20 w 135"/>
                <a:gd name="T23" fmla="*/ 51 h 135"/>
                <a:gd name="T24" fmla="*/ 40 w 135"/>
                <a:gd name="T25" fmla="*/ 51 h 135"/>
                <a:gd name="T26" fmla="*/ 40 w 135"/>
                <a:gd name="T27" fmla="*/ 115 h 135"/>
                <a:gd name="T28" fmla="*/ 30 w 135"/>
                <a:gd name="T29" fmla="*/ 42 h 135"/>
                <a:gd name="T30" fmla="*/ 18 w 135"/>
                <a:gd name="T31" fmla="*/ 30 h 135"/>
                <a:gd name="T32" fmla="*/ 30 w 135"/>
                <a:gd name="T33" fmla="*/ 19 h 135"/>
                <a:gd name="T34" fmla="*/ 42 w 135"/>
                <a:gd name="T35" fmla="*/ 30 h 135"/>
                <a:gd name="T36" fmla="*/ 30 w 135"/>
                <a:gd name="T37" fmla="*/ 42 h 135"/>
                <a:gd name="T38" fmla="*/ 115 w 135"/>
                <a:gd name="T39" fmla="*/ 115 h 135"/>
                <a:gd name="T40" fmla="*/ 95 w 135"/>
                <a:gd name="T41" fmla="*/ 115 h 135"/>
                <a:gd name="T42" fmla="*/ 95 w 135"/>
                <a:gd name="T43" fmla="*/ 84 h 135"/>
                <a:gd name="T44" fmla="*/ 85 w 135"/>
                <a:gd name="T45" fmla="*/ 67 h 135"/>
                <a:gd name="T46" fmla="*/ 73 w 135"/>
                <a:gd name="T47" fmla="*/ 83 h 135"/>
                <a:gd name="T48" fmla="*/ 73 w 135"/>
                <a:gd name="T49" fmla="*/ 115 h 135"/>
                <a:gd name="T50" fmla="*/ 53 w 135"/>
                <a:gd name="T51" fmla="*/ 115 h 135"/>
                <a:gd name="T52" fmla="*/ 53 w 135"/>
                <a:gd name="T53" fmla="*/ 51 h 135"/>
                <a:gd name="T54" fmla="*/ 72 w 135"/>
                <a:gd name="T55" fmla="*/ 51 h 135"/>
                <a:gd name="T56" fmla="*/ 72 w 135"/>
                <a:gd name="T57" fmla="*/ 60 h 135"/>
                <a:gd name="T58" fmla="*/ 72 w 135"/>
                <a:gd name="T59" fmla="*/ 60 h 135"/>
                <a:gd name="T60" fmla="*/ 91 w 135"/>
                <a:gd name="T61" fmla="*/ 49 h 135"/>
                <a:gd name="T62" fmla="*/ 115 w 135"/>
                <a:gd name="T63" fmla="*/ 80 h 135"/>
                <a:gd name="T64" fmla="*/ 115 w 135"/>
                <a:gd name="T65" fmla="*/ 11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5" h="135">
                  <a:moveTo>
                    <a:pt x="125" y="0"/>
                  </a:moveTo>
                  <a:cubicBezTo>
                    <a:pt x="10" y="0"/>
                    <a:pt x="10" y="0"/>
                    <a:pt x="10" y="0"/>
                  </a:cubicBezTo>
                  <a:cubicBezTo>
                    <a:pt x="4" y="0"/>
                    <a:pt x="0" y="4"/>
                    <a:pt x="0" y="10"/>
                  </a:cubicBezTo>
                  <a:cubicBezTo>
                    <a:pt x="0" y="125"/>
                    <a:pt x="0" y="125"/>
                    <a:pt x="0" y="125"/>
                  </a:cubicBezTo>
                  <a:cubicBezTo>
                    <a:pt x="0" y="131"/>
                    <a:pt x="4" y="135"/>
                    <a:pt x="10" y="135"/>
                  </a:cubicBezTo>
                  <a:cubicBezTo>
                    <a:pt x="125" y="135"/>
                    <a:pt x="125" y="135"/>
                    <a:pt x="125" y="135"/>
                  </a:cubicBezTo>
                  <a:cubicBezTo>
                    <a:pt x="130" y="135"/>
                    <a:pt x="135" y="131"/>
                    <a:pt x="135" y="125"/>
                  </a:cubicBezTo>
                  <a:cubicBezTo>
                    <a:pt x="135" y="10"/>
                    <a:pt x="135" y="10"/>
                    <a:pt x="135" y="10"/>
                  </a:cubicBezTo>
                  <a:cubicBezTo>
                    <a:pt x="135" y="4"/>
                    <a:pt x="130" y="0"/>
                    <a:pt x="125" y="0"/>
                  </a:cubicBezTo>
                  <a:close/>
                  <a:moveTo>
                    <a:pt x="40" y="115"/>
                  </a:moveTo>
                  <a:cubicBezTo>
                    <a:pt x="20" y="115"/>
                    <a:pt x="20" y="115"/>
                    <a:pt x="20" y="115"/>
                  </a:cubicBezTo>
                  <a:cubicBezTo>
                    <a:pt x="20" y="51"/>
                    <a:pt x="20" y="51"/>
                    <a:pt x="20" y="51"/>
                  </a:cubicBezTo>
                  <a:cubicBezTo>
                    <a:pt x="40" y="51"/>
                    <a:pt x="40" y="51"/>
                    <a:pt x="40" y="51"/>
                  </a:cubicBezTo>
                  <a:lnTo>
                    <a:pt x="40" y="115"/>
                  </a:lnTo>
                  <a:close/>
                  <a:moveTo>
                    <a:pt x="30" y="42"/>
                  </a:moveTo>
                  <a:cubicBezTo>
                    <a:pt x="24" y="42"/>
                    <a:pt x="18" y="37"/>
                    <a:pt x="18" y="30"/>
                  </a:cubicBezTo>
                  <a:cubicBezTo>
                    <a:pt x="18" y="24"/>
                    <a:pt x="24" y="19"/>
                    <a:pt x="30" y="19"/>
                  </a:cubicBezTo>
                  <a:cubicBezTo>
                    <a:pt x="36" y="19"/>
                    <a:pt x="42" y="24"/>
                    <a:pt x="42" y="30"/>
                  </a:cubicBezTo>
                  <a:cubicBezTo>
                    <a:pt x="42" y="37"/>
                    <a:pt x="36" y="42"/>
                    <a:pt x="30" y="42"/>
                  </a:cubicBezTo>
                  <a:close/>
                  <a:moveTo>
                    <a:pt x="115" y="115"/>
                  </a:moveTo>
                  <a:cubicBezTo>
                    <a:pt x="95" y="115"/>
                    <a:pt x="95" y="115"/>
                    <a:pt x="95" y="115"/>
                  </a:cubicBezTo>
                  <a:cubicBezTo>
                    <a:pt x="95" y="84"/>
                    <a:pt x="95" y="84"/>
                    <a:pt x="95" y="84"/>
                  </a:cubicBezTo>
                  <a:cubicBezTo>
                    <a:pt x="95" y="76"/>
                    <a:pt x="95" y="67"/>
                    <a:pt x="85" y="67"/>
                  </a:cubicBezTo>
                  <a:cubicBezTo>
                    <a:pt x="74" y="67"/>
                    <a:pt x="73" y="75"/>
                    <a:pt x="73" y="83"/>
                  </a:cubicBezTo>
                  <a:cubicBezTo>
                    <a:pt x="73" y="115"/>
                    <a:pt x="73" y="115"/>
                    <a:pt x="73" y="115"/>
                  </a:cubicBezTo>
                  <a:cubicBezTo>
                    <a:pt x="53" y="115"/>
                    <a:pt x="53" y="115"/>
                    <a:pt x="53" y="115"/>
                  </a:cubicBezTo>
                  <a:cubicBezTo>
                    <a:pt x="53" y="51"/>
                    <a:pt x="53" y="51"/>
                    <a:pt x="53" y="51"/>
                  </a:cubicBezTo>
                  <a:cubicBezTo>
                    <a:pt x="72" y="51"/>
                    <a:pt x="72" y="51"/>
                    <a:pt x="72" y="51"/>
                  </a:cubicBezTo>
                  <a:cubicBezTo>
                    <a:pt x="72" y="60"/>
                    <a:pt x="72" y="60"/>
                    <a:pt x="72" y="60"/>
                  </a:cubicBezTo>
                  <a:cubicBezTo>
                    <a:pt x="72" y="60"/>
                    <a:pt x="72" y="60"/>
                    <a:pt x="72" y="60"/>
                  </a:cubicBezTo>
                  <a:cubicBezTo>
                    <a:pt x="75" y="54"/>
                    <a:pt x="81" y="49"/>
                    <a:pt x="91" y="49"/>
                  </a:cubicBezTo>
                  <a:cubicBezTo>
                    <a:pt x="111" y="49"/>
                    <a:pt x="115" y="62"/>
                    <a:pt x="115" y="80"/>
                  </a:cubicBezTo>
                  <a:lnTo>
                    <a:pt x="115" y="11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6">
              <a:hlinkClick r:id="rId5"/>
              <a:extLst>
                <a:ext uri="{FF2B5EF4-FFF2-40B4-BE49-F238E27FC236}">
                  <a16:creationId xmlns:a16="http://schemas.microsoft.com/office/drawing/2014/main" id="{37EC2014-8F3E-478C-A882-B641727A6ABA}"/>
                </a:ext>
              </a:extLst>
            </p:cNvPr>
            <p:cNvSpPr>
              <a:spLocks noEditPoints="1"/>
            </p:cNvSpPr>
            <p:nvPr userDrawn="1"/>
          </p:nvSpPr>
          <p:spPr bwMode="auto">
            <a:xfrm>
              <a:off x="2168139" y="2882706"/>
              <a:ext cx="350208" cy="353745"/>
            </a:xfrm>
            <a:custGeom>
              <a:avLst/>
              <a:gdLst>
                <a:gd name="T0" fmla="*/ 94 w 94"/>
                <a:gd name="T1" fmla="*/ 87 h 94"/>
                <a:gd name="T2" fmla="*/ 94 w 94"/>
                <a:gd name="T3" fmla="*/ 7 h 94"/>
                <a:gd name="T4" fmla="*/ 87 w 94"/>
                <a:gd name="T5" fmla="*/ 0 h 94"/>
                <a:gd name="T6" fmla="*/ 7 w 94"/>
                <a:gd name="T7" fmla="*/ 0 h 94"/>
                <a:gd name="T8" fmla="*/ 0 w 94"/>
                <a:gd name="T9" fmla="*/ 7 h 94"/>
                <a:gd name="T10" fmla="*/ 0 w 94"/>
                <a:gd name="T11" fmla="*/ 87 h 94"/>
                <a:gd name="T12" fmla="*/ 7 w 94"/>
                <a:gd name="T13" fmla="*/ 94 h 94"/>
                <a:gd name="T14" fmla="*/ 87 w 94"/>
                <a:gd name="T15" fmla="*/ 94 h 94"/>
                <a:gd name="T16" fmla="*/ 94 w 94"/>
                <a:gd name="T17" fmla="*/ 87 h 94"/>
                <a:gd name="T18" fmla="*/ 81 w 94"/>
                <a:gd name="T19" fmla="*/ 60 h 94"/>
                <a:gd name="T20" fmla="*/ 60 w 94"/>
                <a:gd name="T21" fmla="*/ 82 h 94"/>
                <a:gd name="T22" fmla="*/ 34 w 94"/>
                <a:gd name="T23" fmla="*/ 82 h 94"/>
                <a:gd name="T24" fmla="*/ 12 w 94"/>
                <a:gd name="T25" fmla="*/ 60 h 94"/>
                <a:gd name="T26" fmla="*/ 12 w 94"/>
                <a:gd name="T27" fmla="*/ 34 h 94"/>
                <a:gd name="T28" fmla="*/ 34 w 94"/>
                <a:gd name="T29" fmla="*/ 13 h 94"/>
                <a:gd name="T30" fmla="*/ 60 w 94"/>
                <a:gd name="T31" fmla="*/ 13 h 94"/>
                <a:gd name="T32" fmla="*/ 81 w 94"/>
                <a:gd name="T33" fmla="*/ 34 h 94"/>
                <a:gd name="T34" fmla="*/ 81 w 94"/>
                <a:gd name="T35" fmla="*/ 60 h 94"/>
                <a:gd name="T36" fmla="*/ 74 w 94"/>
                <a:gd name="T37" fmla="*/ 60 h 94"/>
                <a:gd name="T38" fmla="*/ 74 w 94"/>
                <a:gd name="T39" fmla="*/ 34 h 94"/>
                <a:gd name="T40" fmla="*/ 60 w 94"/>
                <a:gd name="T41" fmla="*/ 19 h 94"/>
                <a:gd name="T42" fmla="*/ 34 w 94"/>
                <a:gd name="T43" fmla="*/ 19 h 94"/>
                <a:gd name="T44" fmla="*/ 19 w 94"/>
                <a:gd name="T45" fmla="*/ 34 h 94"/>
                <a:gd name="T46" fmla="*/ 19 w 94"/>
                <a:gd name="T47" fmla="*/ 60 h 94"/>
                <a:gd name="T48" fmla="*/ 34 w 94"/>
                <a:gd name="T49" fmla="*/ 75 h 94"/>
                <a:gd name="T50" fmla="*/ 60 w 94"/>
                <a:gd name="T51" fmla="*/ 75 h 94"/>
                <a:gd name="T52" fmla="*/ 74 w 94"/>
                <a:gd name="T53" fmla="*/ 60 h 94"/>
                <a:gd name="T54" fmla="*/ 64 w 94"/>
                <a:gd name="T55" fmla="*/ 47 h 94"/>
                <a:gd name="T56" fmla="*/ 47 w 94"/>
                <a:gd name="T57" fmla="*/ 65 h 94"/>
                <a:gd name="T58" fmla="*/ 29 w 94"/>
                <a:gd name="T59" fmla="*/ 47 h 94"/>
                <a:gd name="T60" fmla="*/ 47 w 94"/>
                <a:gd name="T61" fmla="*/ 29 h 94"/>
                <a:gd name="T62" fmla="*/ 64 w 94"/>
                <a:gd name="T63" fmla="*/ 47 h 94"/>
                <a:gd name="T64" fmla="*/ 69 w 94"/>
                <a:gd name="T65" fmla="*/ 30 h 94"/>
                <a:gd name="T66" fmla="*/ 65 w 94"/>
                <a:gd name="T67" fmla="*/ 35 h 94"/>
                <a:gd name="T68" fmla="*/ 60 w 94"/>
                <a:gd name="T69" fmla="*/ 30 h 94"/>
                <a:gd name="T70" fmla="*/ 65 w 94"/>
                <a:gd name="T71" fmla="*/ 25 h 94"/>
                <a:gd name="T72" fmla="*/ 69 w 94"/>
                <a:gd name="T73" fmla="*/ 30 h 94"/>
                <a:gd name="T74" fmla="*/ 57 w 94"/>
                <a:gd name="T75" fmla="*/ 47 h 94"/>
                <a:gd name="T76" fmla="*/ 47 w 94"/>
                <a:gd name="T77" fmla="*/ 36 h 94"/>
                <a:gd name="T78" fmla="*/ 36 w 94"/>
                <a:gd name="T79" fmla="*/ 47 h 94"/>
                <a:gd name="T80" fmla="*/ 47 w 94"/>
                <a:gd name="T81" fmla="*/ 58 h 94"/>
                <a:gd name="T82" fmla="*/ 57 w 94"/>
                <a:gd name="T83" fmla="*/ 4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4" h="94">
                  <a:moveTo>
                    <a:pt x="94" y="87"/>
                  </a:moveTo>
                  <a:cubicBezTo>
                    <a:pt x="94" y="7"/>
                    <a:pt x="94" y="7"/>
                    <a:pt x="94" y="7"/>
                  </a:cubicBezTo>
                  <a:cubicBezTo>
                    <a:pt x="94" y="3"/>
                    <a:pt x="91" y="0"/>
                    <a:pt x="87" y="0"/>
                  </a:cubicBezTo>
                  <a:cubicBezTo>
                    <a:pt x="7" y="0"/>
                    <a:pt x="7" y="0"/>
                    <a:pt x="7" y="0"/>
                  </a:cubicBezTo>
                  <a:cubicBezTo>
                    <a:pt x="3" y="0"/>
                    <a:pt x="0" y="3"/>
                    <a:pt x="0" y="7"/>
                  </a:cubicBezTo>
                  <a:cubicBezTo>
                    <a:pt x="0" y="87"/>
                    <a:pt x="0" y="87"/>
                    <a:pt x="0" y="87"/>
                  </a:cubicBezTo>
                  <a:cubicBezTo>
                    <a:pt x="0" y="91"/>
                    <a:pt x="3" y="94"/>
                    <a:pt x="7" y="94"/>
                  </a:cubicBezTo>
                  <a:cubicBezTo>
                    <a:pt x="87" y="94"/>
                    <a:pt x="87" y="94"/>
                    <a:pt x="87" y="94"/>
                  </a:cubicBezTo>
                  <a:cubicBezTo>
                    <a:pt x="91" y="94"/>
                    <a:pt x="94" y="91"/>
                    <a:pt x="94" y="87"/>
                  </a:cubicBezTo>
                  <a:moveTo>
                    <a:pt x="81" y="60"/>
                  </a:moveTo>
                  <a:cubicBezTo>
                    <a:pt x="81" y="72"/>
                    <a:pt x="71" y="82"/>
                    <a:pt x="60" y="82"/>
                  </a:cubicBezTo>
                  <a:cubicBezTo>
                    <a:pt x="34" y="82"/>
                    <a:pt x="34" y="82"/>
                    <a:pt x="34" y="82"/>
                  </a:cubicBezTo>
                  <a:cubicBezTo>
                    <a:pt x="22" y="82"/>
                    <a:pt x="12" y="72"/>
                    <a:pt x="12" y="60"/>
                  </a:cubicBezTo>
                  <a:cubicBezTo>
                    <a:pt x="12" y="34"/>
                    <a:pt x="12" y="34"/>
                    <a:pt x="12" y="34"/>
                  </a:cubicBezTo>
                  <a:cubicBezTo>
                    <a:pt x="12" y="22"/>
                    <a:pt x="22" y="13"/>
                    <a:pt x="34" y="13"/>
                  </a:cubicBezTo>
                  <a:cubicBezTo>
                    <a:pt x="60" y="13"/>
                    <a:pt x="60" y="13"/>
                    <a:pt x="60" y="13"/>
                  </a:cubicBezTo>
                  <a:cubicBezTo>
                    <a:pt x="71" y="13"/>
                    <a:pt x="81" y="22"/>
                    <a:pt x="81" y="34"/>
                  </a:cubicBezTo>
                  <a:lnTo>
                    <a:pt x="81" y="60"/>
                  </a:lnTo>
                  <a:close/>
                  <a:moveTo>
                    <a:pt x="74" y="60"/>
                  </a:moveTo>
                  <a:cubicBezTo>
                    <a:pt x="74" y="34"/>
                    <a:pt x="74" y="34"/>
                    <a:pt x="74" y="34"/>
                  </a:cubicBezTo>
                  <a:cubicBezTo>
                    <a:pt x="74" y="26"/>
                    <a:pt x="68" y="19"/>
                    <a:pt x="60" y="19"/>
                  </a:cubicBezTo>
                  <a:cubicBezTo>
                    <a:pt x="34" y="19"/>
                    <a:pt x="34" y="19"/>
                    <a:pt x="34" y="19"/>
                  </a:cubicBezTo>
                  <a:cubicBezTo>
                    <a:pt x="25" y="19"/>
                    <a:pt x="19" y="26"/>
                    <a:pt x="19" y="34"/>
                  </a:cubicBezTo>
                  <a:cubicBezTo>
                    <a:pt x="19" y="60"/>
                    <a:pt x="19" y="60"/>
                    <a:pt x="19" y="60"/>
                  </a:cubicBezTo>
                  <a:cubicBezTo>
                    <a:pt x="19" y="68"/>
                    <a:pt x="25" y="75"/>
                    <a:pt x="34" y="75"/>
                  </a:cubicBezTo>
                  <a:cubicBezTo>
                    <a:pt x="60" y="75"/>
                    <a:pt x="60" y="75"/>
                    <a:pt x="60" y="75"/>
                  </a:cubicBezTo>
                  <a:cubicBezTo>
                    <a:pt x="68" y="75"/>
                    <a:pt x="74" y="68"/>
                    <a:pt x="74" y="60"/>
                  </a:cubicBezTo>
                  <a:moveTo>
                    <a:pt x="64" y="47"/>
                  </a:moveTo>
                  <a:cubicBezTo>
                    <a:pt x="64" y="57"/>
                    <a:pt x="56" y="65"/>
                    <a:pt x="47" y="65"/>
                  </a:cubicBezTo>
                  <a:cubicBezTo>
                    <a:pt x="37" y="65"/>
                    <a:pt x="29" y="57"/>
                    <a:pt x="29" y="47"/>
                  </a:cubicBezTo>
                  <a:cubicBezTo>
                    <a:pt x="29" y="37"/>
                    <a:pt x="37" y="29"/>
                    <a:pt x="47" y="29"/>
                  </a:cubicBezTo>
                  <a:cubicBezTo>
                    <a:pt x="56" y="29"/>
                    <a:pt x="64" y="37"/>
                    <a:pt x="64" y="47"/>
                  </a:cubicBezTo>
                  <a:moveTo>
                    <a:pt x="69" y="30"/>
                  </a:moveTo>
                  <a:cubicBezTo>
                    <a:pt x="69" y="32"/>
                    <a:pt x="67" y="35"/>
                    <a:pt x="65" y="35"/>
                  </a:cubicBezTo>
                  <a:cubicBezTo>
                    <a:pt x="62" y="35"/>
                    <a:pt x="60" y="32"/>
                    <a:pt x="60" y="30"/>
                  </a:cubicBezTo>
                  <a:cubicBezTo>
                    <a:pt x="60" y="27"/>
                    <a:pt x="62" y="25"/>
                    <a:pt x="65" y="25"/>
                  </a:cubicBezTo>
                  <a:cubicBezTo>
                    <a:pt x="67" y="25"/>
                    <a:pt x="69" y="27"/>
                    <a:pt x="69" y="30"/>
                  </a:cubicBezTo>
                  <a:moveTo>
                    <a:pt x="57" y="47"/>
                  </a:moveTo>
                  <a:cubicBezTo>
                    <a:pt x="57" y="41"/>
                    <a:pt x="53" y="36"/>
                    <a:pt x="47" y="36"/>
                  </a:cubicBezTo>
                  <a:cubicBezTo>
                    <a:pt x="41" y="36"/>
                    <a:pt x="36" y="41"/>
                    <a:pt x="36" y="47"/>
                  </a:cubicBezTo>
                  <a:cubicBezTo>
                    <a:pt x="36" y="53"/>
                    <a:pt x="41" y="58"/>
                    <a:pt x="47" y="58"/>
                  </a:cubicBezTo>
                  <a:cubicBezTo>
                    <a:pt x="53" y="58"/>
                    <a:pt x="57" y="53"/>
                    <a:pt x="57" y="4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2672736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Back Cover light gradient">
    <p:bg>
      <p:bgPr>
        <a:gradFill>
          <a:gsLst>
            <a:gs pos="100000">
              <a:srgbClr val="ACEAFF"/>
            </a:gs>
            <a:gs pos="0">
              <a:schemeClr val="accent4"/>
            </a:gs>
          </a:gsLst>
          <a:lin ang="0" scaled="0"/>
        </a:gradFill>
        <a:effectLst/>
      </p:bgPr>
    </p:bg>
    <p:spTree>
      <p:nvGrpSpPr>
        <p:cNvPr id="1" name=""/>
        <p:cNvGrpSpPr/>
        <p:nvPr/>
      </p:nvGrpSpPr>
      <p:grpSpPr>
        <a:xfrm>
          <a:off x="0" y="0"/>
          <a:ext cx="0" cy="0"/>
          <a:chOff x="0" y="0"/>
          <a:chExt cx="0" cy="0"/>
        </a:xfrm>
      </p:grpSpPr>
      <p:sp>
        <p:nvSpPr>
          <p:cNvPr id="41" name="Freeform 19">
            <a:extLst>
              <a:ext uri="{FF2B5EF4-FFF2-40B4-BE49-F238E27FC236}">
                <a16:creationId xmlns:a16="http://schemas.microsoft.com/office/drawing/2014/main" id="{C5124DCF-42F4-4BBE-BCAC-C24058AAE43A}"/>
              </a:ext>
            </a:extLst>
          </p:cNvPr>
          <p:cNvSpPr>
            <a:spLocks noChangeAspect="1" noEditPoints="1"/>
          </p:cNvSpPr>
          <p:nvPr userDrawn="1"/>
        </p:nvSpPr>
        <p:spPr bwMode="auto">
          <a:xfrm>
            <a:off x="998476" y="371311"/>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53" name="Text Placeholder 2">
            <a:extLst>
              <a:ext uri="{FF2B5EF4-FFF2-40B4-BE49-F238E27FC236}">
                <a16:creationId xmlns:a16="http://schemas.microsoft.com/office/drawing/2014/main" id="{A835BAAE-8387-4EE5-AB59-6FBE19144C88}"/>
              </a:ext>
            </a:extLst>
          </p:cNvPr>
          <p:cNvSpPr>
            <a:spLocks noGrp="1"/>
          </p:cNvSpPr>
          <p:nvPr>
            <p:ph type="body" sz="quarter" idx="10"/>
          </p:nvPr>
        </p:nvSpPr>
        <p:spPr>
          <a:xfrm>
            <a:off x="989012" y="3702050"/>
            <a:ext cx="6660000" cy="1843088"/>
          </a:xfrm>
        </p:spPr>
        <p:txBody>
          <a:bodyPr anchor="b"/>
          <a:lstStyle>
            <a:lvl1pPr>
              <a:spcAft>
                <a:spcPts val="1000"/>
              </a:spcAft>
              <a:defRPr sz="900" b="0">
                <a:solidFill>
                  <a:schemeClr val="accent2"/>
                </a:solidFill>
              </a:defRPr>
            </a:lvl1pPr>
            <a:lvl2pPr>
              <a:spcAft>
                <a:spcPts val="1000"/>
              </a:spcAft>
              <a:defRPr sz="900" b="0">
                <a:solidFill>
                  <a:schemeClr val="accent2"/>
                </a:solidFill>
              </a:defRPr>
            </a:lvl2pPr>
          </a:lstStyle>
          <a:p>
            <a:pPr lvl="0"/>
            <a:r>
              <a:rPr lang="en-US"/>
              <a:t>Click to edit Master text styles</a:t>
            </a:r>
          </a:p>
          <a:p>
            <a:pPr lvl="1"/>
            <a:r>
              <a:rPr lang="en-US"/>
              <a:t>Second level</a:t>
            </a:r>
          </a:p>
        </p:txBody>
      </p:sp>
      <p:sp>
        <p:nvSpPr>
          <p:cNvPr id="54" name="Text Placeholder 2">
            <a:extLst>
              <a:ext uri="{FF2B5EF4-FFF2-40B4-BE49-F238E27FC236}">
                <a16:creationId xmlns:a16="http://schemas.microsoft.com/office/drawing/2014/main" id="{93B40796-98D9-465A-9944-CCD9D00EE921}"/>
              </a:ext>
            </a:extLst>
          </p:cNvPr>
          <p:cNvSpPr>
            <a:spLocks noGrp="1"/>
          </p:cNvSpPr>
          <p:nvPr>
            <p:ph type="body" sz="quarter" idx="14"/>
          </p:nvPr>
        </p:nvSpPr>
        <p:spPr>
          <a:xfrm>
            <a:off x="989012" y="3351965"/>
            <a:ext cx="2411738" cy="119064"/>
          </a:xfrm>
        </p:spPr>
        <p:txBody>
          <a:bodyPr/>
          <a:lstStyle>
            <a:lvl1pPr>
              <a:buFontTx/>
              <a:buNone/>
              <a:defRPr sz="1200" b="1">
                <a:solidFill>
                  <a:schemeClr val="accent2"/>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a:t>Click to edit Master text styles</a:t>
            </a:r>
          </a:p>
        </p:txBody>
      </p:sp>
      <p:grpSp>
        <p:nvGrpSpPr>
          <p:cNvPr id="2" name="Group 1">
            <a:extLst>
              <a:ext uri="{FF2B5EF4-FFF2-40B4-BE49-F238E27FC236}">
                <a16:creationId xmlns:a16="http://schemas.microsoft.com/office/drawing/2014/main" id="{E7D53ECB-3C80-47D2-977C-0CA47AAEA0CA}"/>
              </a:ext>
            </a:extLst>
          </p:cNvPr>
          <p:cNvGrpSpPr/>
          <p:nvPr userDrawn="1"/>
        </p:nvGrpSpPr>
        <p:grpSpPr>
          <a:xfrm>
            <a:off x="1005158" y="2879941"/>
            <a:ext cx="1513189" cy="356510"/>
            <a:chOff x="1005158" y="2879941"/>
            <a:chExt cx="1513189" cy="356510"/>
          </a:xfrm>
        </p:grpSpPr>
        <p:sp>
          <p:nvSpPr>
            <p:cNvPr id="32" name="Freeform 5">
              <a:extLst>
                <a:ext uri="{FF2B5EF4-FFF2-40B4-BE49-F238E27FC236}">
                  <a16:creationId xmlns:a16="http://schemas.microsoft.com/office/drawing/2014/main" id="{F69893E1-302F-4495-A56E-D72C9E833B64}"/>
                </a:ext>
              </a:extLst>
            </p:cNvPr>
            <p:cNvSpPr>
              <a:spLocks/>
            </p:cNvSpPr>
            <p:nvPr/>
          </p:nvSpPr>
          <p:spPr bwMode="auto">
            <a:xfrm>
              <a:off x="1926370" y="3020888"/>
              <a:ext cx="64484" cy="77382"/>
            </a:xfrm>
            <a:custGeom>
              <a:avLst/>
              <a:gdLst>
                <a:gd name="T0" fmla="*/ 0 w 35"/>
                <a:gd name="T1" fmla="*/ 42 h 42"/>
                <a:gd name="T2" fmla="*/ 35 w 35"/>
                <a:gd name="T3" fmla="*/ 20 h 42"/>
                <a:gd name="T4" fmla="*/ 0 w 35"/>
                <a:gd name="T5" fmla="*/ 0 h 42"/>
                <a:gd name="T6" fmla="*/ 0 w 35"/>
                <a:gd name="T7" fmla="*/ 42 h 42"/>
              </a:gdLst>
              <a:ahLst/>
              <a:cxnLst>
                <a:cxn ang="0">
                  <a:pos x="T0" y="T1"/>
                </a:cxn>
                <a:cxn ang="0">
                  <a:pos x="T2" y="T3"/>
                </a:cxn>
                <a:cxn ang="0">
                  <a:pos x="T4" y="T5"/>
                </a:cxn>
                <a:cxn ang="0">
                  <a:pos x="T6" y="T7"/>
                </a:cxn>
              </a:cxnLst>
              <a:rect l="0" t="0" r="r" b="b"/>
              <a:pathLst>
                <a:path w="35" h="42">
                  <a:moveTo>
                    <a:pt x="0" y="42"/>
                  </a:moveTo>
                  <a:lnTo>
                    <a:pt x="35" y="20"/>
                  </a:lnTo>
                  <a:lnTo>
                    <a:pt x="0" y="0"/>
                  </a:lnTo>
                  <a:lnTo>
                    <a:pt x="0" y="4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6">
              <a:hlinkClick r:id="rId2"/>
              <a:extLst>
                <a:ext uri="{FF2B5EF4-FFF2-40B4-BE49-F238E27FC236}">
                  <a16:creationId xmlns:a16="http://schemas.microsoft.com/office/drawing/2014/main" id="{AB402672-41E0-48AF-9468-C5000CF71159}"/>
                </a:ext>
              </a:extLst>
            </p:cNvPr>
            <p:cNvSpPr>
              <a:spLocks noEditPoints="1"/>
            </p:cNvSpPr>
            <p:nvPr/>
          </p:nvSpPr>
          <p:spPr bwMode="auto">
            <a:xfrm>
              <a:off x="1780478" y="2882706"/>
              <a:ext cx="351903" cy="353745"/>
            </a:xfrm>
            <a:custGeom>
              <a:avLst/>
              <a:gdLst>
                <a:gd name="T0" fmla="*/ 125 w 135"/>
                <a:gd name="T1" fmla="*/ 0 h 135"/>
                <a:gd name="T2" fmla="*/ 10 w 135"/>
                <a:gd name="T3" fmla="*/ 0 h 135"/>
                <a:gd name="T4" fmla="*/ 0 w 135"/>
                <a:gd name="T5" fmla="*/ 10 h 135"/>
                <a:gd name="T6" fmla="*/ 0 w 135"/>
                <a:gd name="T7" fmla="*/ 125 h 135"/>
                <a:gd name="T8" fmla="*/ 10 w 135"/>
                <a:gd name="T9" fmla="*/ 135 h 135"/>
                <a:gd name="T10" fmla="*/ 125 w 135"/>
                <a:gd name="T11" fmla="*/ 135 h 135"/>
                <a:gd name="T12" fmla="*/ 135 w 135"/>
                <a:gd name="T13" fmla="*/ 125 h 135"/>
                <a:gd name="T14" fmla="*/ 135 w 135"/>
                <a:gd name="T15" fmla="*/ 10 h 135"/>
                <a:gd name="T16" fmla="*/ 125 w 135"/>
                <a:gd name="T17" fmla="*/ 0 h 135"/>
                <a:gd name="T18" fmla="*/ 113 w 135"/>
                <a:gd name="T19" fmla="*/ 88 h 135"/>
                <a:gd name="T20" fmla="*/ 100 w 135"/>
                <a:gd name="T21" fmla="*/ 101 h 135"/>
                <a:gd name="T22" fmla="*/ 38 w 135"/>
                <a:gd name="T23" fmla="*/ 101 h 135"/>
                <a:gd name="T24" fmla="*/ 24 w 135"/>
                <a:gd name="T25" fmla="*/ 88 h 135"/>
                <a:gd name="T26" fmla="*/ 24 w 135"/>
                <a:gd name="T27" fmla="*/ 47 h 135"/>
                <a:gd name="T28" fmla="*/ 38 w 135"/>
                <a:gd name="T29" fmla="*/ 34 h 135"/>
                <a:gd name="T30" fmla="*/ 100 w 135"/>
                <a:gd name="T31" fmla="*/ 34 h 135"/>
                <a:gd name="T32" fmla="*/ 113 w 135"/>
                <a:gd name="T33" fmla="*/ 47 h 135"/>
                <a:gd name="T34" fmla="*/ 113 w 135"/>
                <a:gd name="T35" fmla="*/ 8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5" h="135">
                  <a:moveTo>
                    <a:pt x="125" y="0"/>
                  </a:moveTo>
                  <a:cubicBezTo>
                    <a:pt x="10" y="0"/>
                    <a:pt x="10" y="0"/>
                    <a:pt x="10" y="0"/>
                  </a:cubicBezTo>
                  <a:cubicBezTo>
                    <a:pt x="5" y="0"/>
                    <a:pt x="0" y="4"/>
                    <a:pt x="0" y="10"/>
                  </a:cubicBezTo>
                  <a:cubicBezTo>
                    <a:pt x="0" y="125"/>
                    <a:pt x="0" y="125"/>
                    <a:pt x="0" y="125"/>
                  </a:cubicBezTo>
                  <a:cubicBezTo>
                    <a:pt x="0" y="131"/>
                    <a:pt x="5" y="135"/>
                    <a:pt x="10" y="135"/>
                  </a:cubicBezTo>
                  <a:cubicBezTo>
                    <a:pt x="125" y="135"/>
                    <a:pt x="125" y="135"/>
                    <a:pt x="125" y="135"/>
                  </a:cubicBezTo>
                  <a:cubicBezTo>
                    <a:pt x="131" y="135"/>
                    <a:pt x="135" y="131"/>
                    <a:pt x="135" y="125"/>
                  </a:cubicBezTo>
                  <a:cubicBezTo>
                    <a:pt x="135" y="10"/>
                    <a:pt x="135" y="10"/>
                    <a:pt x="135" y="10"/>
                  </a:cubicBezTo>
                  <a:cubicBezTo>
                    <a:pt x="135" y="4"/>
                    <a:pt x="131" y="0"/>
                    <a:pt x="125" y="0"/>
                  </a:cubicBezTo>
                  <a:close/>
                  <a:moveTo>
                    <a:pt x="113" y="88"/>
                  </a:moveTo>
                  <a:cubicBezTo>
                    <a:pt x="113" y="95"/>
                    <a:pt x="107" y="101"/>
                    <a:pt x="100" y="101"/>
                  </a:cubicBezTo>
                  <a:cubicBezTo>
                    <a:pt x="38" y="101"/>
                    <a:pt x="38" y="101"/>
                    <a:pt x="38" y="101"/>
                  </a:cubicBezTo>
                  <a:cubicBezTo>
                    <a:pt x="30" y="101"/>
                    <a:pt x="24" y="95"/>
                    <a:pt x="24" y="88"/>
                  </a:cubicBezTo>
                  <a:cubicBezTo>
                    <a:pt x="24" y="47"/>
                    <a:pt x="24" y="47"/>
                    <a:pt x="24" y="47"/>
                  </a:cubicBezTo>
                  <a:cubicBezTo>
                    <a:pt x="24" y="40"/>
                    <a:pt x="30" y="34"/>
                    <a:pt x="38" y="34"/>
                  </a:cubicBezTo>
                  <a:cubicBezTo>
                    <a:pt x="100" y="34"/>
                    <a:pt x="100" y="34"/>
                    <a:pt x="100" y="34"/>
                  </a:cubicBezTo>
                  <a:cubicBezTo>
                    <a:pt x="107" y="34"/>
                    <a:pt x="113" y="40"/>
                    <a:pt x="113" y="47"/>
                  </a:cubicBezTo>
                  <a:lnTo>
                    <a:pt x="113" y="8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7">
              <a:hlinkClick r:id="rId3"/>
              <a:extLst>
                <a:ext uri="{FF2B5EF4-FFF2-40B4-BE49-F238E27FC236}">
                  <a16:creationId xmlns:a16="http://schemas.microsoft.com/office/drawing/2014/main" id="{5119F4A4-5F51-414F-8864-CE88DD9C9D30}"/>
                </a:ext>
              </a:extLst>
            </p:cNvPr>
            <p:cNvSpPr>
              <a:spLocks noEditPoints="1"/>
            </p:cNvSpPr>
            <p:nvPr/>
          </p:nvSpPr>
          <p:spPr bwMode="auto">
            <a:xfrm>
              <a:off x="1392818" y="2882706"/>
              <a:ext cx="351903" cy="353745"/>
            </a:xfrm>
            <a:custGeom>
              <a:avLst/>
              <a:gdLst>
                <a:gd name="T0" fmla="*/ 125 w 135"/>
                <a:gd name="T1" fmla="*/ 0 h 135"/>
                <a:gd name="T2" fmla="*/ 9 w 135"/>
                <a:gd name="T3" fmla="*/ 0 h 135"/>
                <a:gd name="T4" fmla="*/ 0 w 135"/>
                <a:gd name="T5" fmla="*/ 10 h 135"/>
                <a:gd name="T6" fmla="*/ 0 w 135"/>
                <a:gd name="T7" fmla="*/ 125 h 135"/>
                <a:gd name="T8" fmla="*/ 9 w 135"/>
                <a:gd name="T9" fmla="*/ 135 h 135"/>
                <a:gd name="T10" fmla="*/ 125 w 135"/>
                <a:gd name="T11" fmla="*/ 135 h 135"/>
                <a:gd name="T12" fmla="*/ 135 w 135"/>
                <a:gd name="T13" fmla="*/ 125 h 135"/>
                <a:gd name="T14" fmla="*/ 135 w 135"/>
                <a:gd name="T15" fmla="*/ 10 h 135"/>
                <a:gd name="T16" fmla="*/ 125 w 135"/>
                <a:gd name="T17" fmla="*/ 0 h 135"/>
                <a:gd name="T18" fmla="*/ 106 w 135"/>
                <a:gd name="T19" fmla="*/ 49 h 135"/>
                <a:gd name="T20" fmla="*/ 106 w 135"/>
                <a:gd name="T21" fmla="*/ 51 h 135"/>
                <a:gd name="T22" fmla="*/ 50 w 135"/>
                <a:gd name="T23" fmla="*/ 107 h 135"/>
                <a:gd name="T24" fmla="*/ 20 w 135"/>
                <a:gd name="T25" fmla="*/ 98 h 135"/>
                <a:gd name="T26" fmla="*/ 25 w 135"/>
                <a:gd name="T27" fmla="*/ 98 h 135"/>
                <a:gd name="T28" fmla="*/ 49 w 135"/>
                <a:gd name="T29" fmla="*/ 90 h 135"/>
                <a:gd name="T30" fmla="*/ 31 w 135"/>
                <a:gd name="T31" fmla="*/ 76 h 135"/>
                <a:gd name="T32" fmla="*/ 35 w 135"/>
                <a:gd name="T33" fmla="*/ 77 h 135"/>
                <a:gd name="T34" fmla="*/ 40 w 135"/>
                <a:gd name="T35" fmla="*/ 76 h 135"/>
                <a:gd name="T36" fmla="*/ 24 w 135"/>
                <a:gd name="T37" fmla="*/ 57 h 135"/>
                <a:gd name="T38" fmla="*/ 24 w 135"/>
                <a:gd name="T39" fmla="*/ 57 h 135"/>
                <a:gd name="T40" fmla="*/ 33 w 135"/>
                <a:gd name="T41" fmla="*/ 59 h 135"/>
                <a:gd name="T42" fmla="*/ 24 w 135"/>
                <a:gd name="T43" fmla="*/ 43 h 135"/>
                <a:gd name="T44" fmla="*/ 27 w 135"/>
                <a:gd name="T45" fmla="*/ 33 h 135"/>
                <a:gd name="T46" fmla="*/ 67 w 135"/>
                <a:gd name="T47" fmla="*/ 53 h 135"/>
                <a:gd name="T48" fmla="*/ 67 w 135"/>
                <a:gd name="T49" fmla="*/ 49 h 135"/>
                <a:gd name="T50" fmla="*/ 87 w 135"/>
                <a:gd name="T51" fmla="*/ 29 h 135"/>
                <a:gd name="T52" fmla="*/ 101 w 135"/>
                <a:gd name="T53" fmla="*/ 35 h 135"/>
                <a:gd name="T54" fmla="*/ 113 w 135"/>
                <a:gd name="T55" fmla="*/ 31 h 135"/>
                <a:gd name="T56" fmla="*/ 105 w 135"/>
                <a:gd name="T57" fmla="*/ 41 h 135"/>
                <a:gd name="T58" fmla="*/ 116 w 135"/>
                <a:gd name="T59" fmla="*/ 38 h 135"/>
                <a:gd name="T60" fmla="*/ 106 w 135"/>
                <a:gd name="T61" fmla="*/ 49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5" h="135">
                  <a:moveTo>
                    <a:pt x="125" y="0"/>
                  </a:moveTo>
                  <a:cubicBezTo>
                    <a:pt x="9" y="0"/>
                    <a:pt x="9" y="0"/>
                    <a:pt x="9" y="0"/>
                  </a:cubicBezTo>
                  <a:cubicBezTo>
                    <a:pt x="4" y="0"/>
                    <a:pt x="0" y="4"/>
                    <a:pt x="0" y="10"/>
                  </a:cubicBezTo>
                  <a:cubicBezTo>
                    <a:pt x="0" y="125"/>
                    <a:pt x="0" y="125"/>
                    <a:pt x="0" y="125"/>
                  </a:cubicBezTo>
                  <a:cubicBezTo>
                    <a:pt x="0" y="131"/>
                    <a:pt x="4" y="135"/>
                    <a:pt x="9" y="135"/>
                  </a:cubicBezTo>
                  <a:cubicBezTo>
                    <a:pt x="125" y="135"/>
                    <a:pt x="125" y="135"/>
                    <a:pt x="125" y="135"/>
                  </a:cubicBezTo>
                  <a:cubicBezTo>
                    <a:pt x="130" y="135"/>
                    <a:pt x="135" y="131"/>
                    <a:pt x="135" y="125"/>
                  </a:cubicBezTo>
                  <a:cubicBezTo>
                    <a:pt x="135" y="10"/>
                    <a:pt x="135" y="10"/>
                    <a:pt x="135" y="10"/>
                  </a:cubicBezTo>
                  <a:cubicBezTo>
                    <a:pt x="135" y="4"/>
                    <a:pt x="130" y="0"/>
                    <a:pt x="125" y="0"/>
                  </a:cubicBezTo>
                  <a:close/>
                  <a:moveTo>
                    <a:pt x="106" y="49"/>
                  </a:moveTo>
                  <a:cubicBezTo>
                    <a:pt x="106" y="49"/>
                    <a:pt x="106" y="50"/>
                    <a:pt x="106" y="51"/>
                  </a:cubicBezTo>
                  <a:cubicBezTo>
                    <a:pt x="106" y="77"/>
                    <a:pt x="87" y="107"/>
                    <a:pt x="50" y="107"/>
                  </a:cubicBezTo>
                  <a:cubicBezTo>
                    <a:pt x="39" y="107"/>
                    <a:pt x="29" y="104"/>
                    <a:pt x="20" y="98"/>
                  </a:cubicBezTo>
                  <a:cubicBezTo>
                    <a:pt x="22" y="98"/>
                    <a:pt x="23" y="98"/>
                    <a:pt x="25" y="98"/>
                  </a:cubicBezTo>
                  <a:cubicBezTo>
                    <a:pt x="34" y="98"/>
                    <a:pt x="43" y="95"/>
                    <a:pt x="49" y="90"/>
                  </a:cubicBezTo>
                  <a:cubicBezTo>
                    <a:pt x="41" y="90"/>
                    <a:pt x="34" y="84"/>
                    <a:pt x="31" y="76"/>
                  </a:cubicBezTo>
                  <a:cubicBezTo>
                    <a:pt x="32" y="77"/>
                    <a:pt x="33" y="77"/>
                    <a:pt x="35" y="77"/>
                  </a:cubicBezTo>
                  <a:cubicBezTo>
                    <a:pt x="36" y="77"/>
                    <a:pt x="38" y="76"/>
                    <a:pt x="40" y="76"/>
                  </a:cubicBezTo>
                  <a:cubicBezTo>
                    <a:pt x="31" y="74"/>
                    <a:pt x="24" y="66"/>
                    <a:pt x="24" y="57"/>
                  </a:cubicBezTo>
                  <a:cubicBezTo>
                    <a:pt x="24" y="57"/>
                    <a:pt x="24" y="57"/>
                    <a:pt x="24" y="57"/>
                  </a:cubicBezTo>
                  <a:cubicBezTo>
                    <a:pt x="27" y="58"/>
                    <a:pt x="30" y="59"/>
                    <a:pt x="33" y="59"/>
                  </a:cubicBezTo>
                  <a:cubicBezTo>
                    <a:pt x="28" y="55"/>
                    <a:pt x="24" y="49"/>
                    <a:pt x="24" y="43"/>
                  </a:cubicBezTo>
                  <a:cubicBezTo>
                    <a:pt x="24" y="39"/>
                    <a:pt x="25" y="36"/>
                    <a:pt x="27" y="33"/>
                  </a:cubicBezTo>
                  <a:cubicBezTo>
                    <a:pt x="37" y="45"/>
                    <a:pt x="51" y="52"/>
                    <a:pt x="67" y="53"/>
                  </a:cubicBezTo>
                  <a:cubicBezTo>
                    <a:pt x="67" y="52"/>
                    <a:pt x="67" y="50"/>
                    <a:pt x="67" y="49"/>
                  </a:cubicBezTo>
                  <a:cubicBezTo>
                    <a:pt x="67" y="38"/>
                    <a:pt x="76" y="29"/>
                    <a:pt x="87" y="29"/>
                  </a:cubicBezTo>
                  <a:cubicBezTo>
                    <a:pt x="92" y="29"/>
                    <a:pt x="97" y="32"/>
                    <a:pt x="101" y="35"/>
                  </a:cubicBezTo>
                  <a:cubicBezTo>
                    <a:pt x="105" y="34"/>
                    <a:pt x="110" y="33"/>
                    <a:pt x="113" y="31"/>
                  </a:cubicBezTo>
                  <a:cubicBezTo>
                    <a:pt x="112" y="35"/>
                    <a:pt x="109" y="39"/>
                    <a:pt x="105" y="41"/>
                  </a:cubicBezTo>
                  <a:cubicBezTo>
                    <a:pt x="109" y="41"/>
                    <a:pt x="113" y="40"/>
                    <a:pt x="116" y="38"/>
                  </a:cubicBezTo>
                  <a:cubicBezTo>
                    <a:pt x="113" y="42"/>
                    <a:pt x="110" y="46"/>
                    <a:pt x="106" y="4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8">
              <a:hlinkClick r:id="rId4"/>
              <a:extLst>
                <a:ext uri="{FF2B5EF4-FFF2-40B4-BE49-F238E27FC236}">
                  <a16:creationId xmlns:a16="http://schemas.microsoft.com/office/drawing/2014/main" id="{494DC8BA-5A9F-4F38-98DF-7F7415E791A6}"/>
                </a:ext>
              </a:extLst>
            </p:cNvPr>
            <p:cNvSpPr>
              <a:spLocks noEditPoints="1"/>
            </p:cNvSpPr>
            <p:nvPr/>
          </p:nvSpPr>
          <p:spPr bwMode="auto">
            <a:xfrm>
              <a:off x="1005158" y="2882706"/>
              <a:ext cx="351903" cy="353745"/>
            </a:xfrm>
            <a:custGeom>
              <a:avLst/>
              <a:gdLst>
                <a:gd name="T0" fmla="*/ 125 w 135"/>
                <a:gd name="T1" fmla="*/ 0 h 135"/>
                <a:gd name="T2" fmla="*/ 10 w 135"/>
                <a:gd name="T3" fmla="*/ 0 h 135"/>
                <a:gd name="T4" fmla="*/ 0 w 135"/>
                <a:gd name="T5" fmla="*/ 10 h 135"/>
                <a:gd name="T6" fmla="*/ 0 w 135"/>
                <a:gd name="T7" fmla="*/ 125 h 135"/>
                <a:gd name="T8" fmla="*/ 10 w 135"/>
                <a:gd name="T9" fmla="*/ 135 h 135"/>
                <a:gd name="T10" fmla="*/ 125 w 135"/>
                <a:gd name="T11" fmla="*/ 135 h 135"/>
                <a:gd name="T12" fmla="*/ 135 w 135"/>
                <a:gd name="T13" fmla="*/ 125 h 135"/>
                <a:gd name="T14" fmla="*/ 135 w 135"/>
                <a:gd name="T15" fmla="*/ 10 h 135"/>
                <a:gd name="T16" fmla="*/ 125 w 135"/>
                <a:gd name="T17" fmla="*/ 0 h 135"/>
                <a:gd name="T18" fmla="*/ 40 w 135"/>
                <a:gd name="T19" fmla="*/ 115 h 135"/>
                <a:gd name="T20" fmla="*/ 20 w 135"/>
                <a:gd name="T21" fmla="*/ 115 h 135"/>
                <a:gd name="T22" fmla="*/ 20 w 135"/>
                <a:gd name="T23" fmla="*/ 51 h 135"/>
                <a:gd name="T24" fmla="*/ 40 w 135"/>
                <a:gd name="T25" fmla="*/ 51 h 135"/>
                <a:gd name="T26" fmla="*/ 40 w 135"/>
                <a:gd name="T27" fmla="*/ 115 h 135"/>
                <a:gd name="T28" fmla="*/ 30 w 135"/>
                <a:gd name="T29" fmla="*/ 42 h 135"/>
                <a:gd name="T30" fmla="*/ 18 w 135"/>
                <a:gd name="T31" fmla="*/ 30 h 135"/>
                <a:gd name="T32" fmla="*/ 30 w 135"/>
                <a:gd name="T33" fmla="*/ 19 h 135"/>
                <a:gd name="T34" fmla="*/ 42 w 135"/>
                <a:gd name="T35" fmla="*/ 30 h 135"/>
                <a:gd name="T36" fmla="*/ 30 w 135"/>
                <a:gd name="T37" fmla="*/ 42 h 135"/>
                <a:gd name="T38" fmla="*/ 115 w 135"/>
                <a:gd name="T39" fmla="*/ 115 h 135"/>
                <a:gd name="T40" fmla="*/ 95 w 135"/>
                <a:gd name="T41" fmla="*/ 115 h 135"/>
                <a:gd name="T42" fmla="*/ 95 w 135"/>
                <a:gd name="T43" fmla="*/ 84 h 135"/>
                <a:gd name="T44" fmla="*/ 85 w 135"/>
                <a:gd name="T45" fmla="*/ 67 h 135"/>
                <a:gd name="T46" fmla="*/ 73 w 135"/>
                <a:gd name="T47" fmla="*/ 83 h 135"/>
                <a:gd name="T48" fmla="*/ 73 w 135"/>
                <a:gd name="T49" fmla="*/ 115 h 135"/>
                <a:gd name="T50" fmla="*/ 53 w 135"/>
                <a:gd name="T51" fmla="*/ 115 h 135"/>
                <a:gd name="T52" fmla="*/ 53 w 135"/>
                <a:gd name="T53" fmla="*/ 51 h 135"/>
                <a:gd name="T54" fmla="*/ 72 w 135"/>
                <a:gd name="T55" fmla="*/ 51 h 135"/>
                <a:gd name="T56" fmla="*/ 72 w 135"/>
                <a:gd name="T57" fmla="*/ 60 h 135"/>
                <a:gd name="T58" fmla="*/ 72 w 135"/>
                <a:gd name="T59" fmla="*/ 60 h 135"/>
                <a:gd name="T60" fmla="*/ 91 w 135"/>
                <a:gd name="T61" fmla="*/ 49 h 135"/>
                <a:gd name="T62" fmla="*/ 115 w 135"/>
                <a:gd name="T63" fmla="*/ 80 h 135"/>
                <a:gd name="T64" fmla="*/ 115 w 135"/>
                <a:gd name="T65" fmla="*/ 11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5" h="135">
                  <a:moveTo>
                    <a:pt x="125" y="0"/>
                  </a:moveTo>
                  <a:cubicBezTo>
                    <a:pt x="10" y="0"/>
                    <a:pt x="10" y="0"/>
                    <a:pt x="10" y="0"/>
                  </a:cubicBezTo>
                  <a:cubicBezTo>
                    <a:pt x="4" y="0"/>
                    <a:pt x="0" y="4"/>
                    <a:pt x="0" y="10"/>
                  </a:cubicBezTo>
                  <a:cubicBezTo>
                    <a:pt x="0" y="125"/>
                    <a:pt x="0" y="125"/>
                    <a:pt x="0" y="125"/>
                  </a:cubicBezTo>
                  <a:cubicBezTo>
                    <a:pt x="0" y="131"/>
                    <a:pt x="4" y="135"/>
                    <a:pt x="10" y="135"/>
                  </a:cubicBezTo>
                  <a:cubicBezTo>
                    <a:pt x="125" y="135"/>
                    <a:pt x="125" y="135"/>
                    <a:pt x="125" y="135"/>
                  </a:cubicBezTo>
                  <a:cubicBezTo>
                    <a:pt x="130" y="135"/>
                    <a:pt x="135" y="131"/>
                    <a:pt x="135" y="125"/>
                  </a:cubicBezTo>
                  <a:cubicBezTo>
                    <a:pt x="135" y="10"/>
                    <a:pt x="135" y="10"/>
                    <a:pt x="135" y="10"/>
                  </a:cubicBezTo>
                  <a:cubicBezTo>
                    <a:pt x="135" y="4"/>
                    <a:pt x="130" y="0"/>
                    <a:pt x="125" y="0"/>
                  </a:cubicBezTo>
                  <a:close/>
                  <a:moveTo>
                    <a:pt x="40" y="115"/>
                  </a:moveTo>
                  <a:cubicBezTo>
                    <a:pt x="20" y="115"/>
                    <a:pt x="20" y="115"/>
                    <a:pt x="20" y="115"/>
                  </a:cubicBezTo>
                  <a:cubicBezTo>
                    <a:pt x="20" y="51"/>
                    <a:pt x="20" y="51"/>
                    <a:pt x="20" y="51"/>
                  </a:cubicBezTo>
                  <a:cubicBezTo>
                    <a:pt x="40" y="51"/>
                    <a:pt x="40" y="51"/>
                    <a:pt x="40" y="51"/>
                  </a:cubicBezTo>
                  <a:lnTo>
                    <a:pt x="40" y="115"/>
                  </a:lnTo>
                  <a:close/>
                  <a:moveTo>
                    <a:pt x="30" y="42"/>
                  </a:moveTo>
                  <a:cubicBezTo>
                    <a:pt x="24" y="42"/>
                    <a:pt x="18" y="37"/>
                    <a:pt x="18" y="30"/>
                  </a:cubicBezTo>
                  <a:cubicBezTo>
                    <a:pt x="18" y="24"/>
                    <a:pt x="24" y="19"/>
                    <a:pt x="30" y="19"/>
                  </a:cubicBezTo>
                  <a:cubicBezTo>
                    <a:pt x="36" y="19"/>
                    <a:pt x="42" y="24"/>
                    <a:pt x="42" y="30"/>
                  </a:cubicBezTo>
                  <a:cubicBezTo>
                    <a:pt x="42" y="37"/>
                    <a:pt x="36" y="42"/>
                    <a:pt x="30" y="42"/>
                  </a:cubicBezTo>
                  <a:close/>
                  <a:moveTo>
                    <a:pt x="115" y="115"/>
                  </a:moveTo>
                  <a:cubicBezTo>
                    <a:pt x="95" y="115"/>
                    <a:pt x="95" y="115"/>
                    <a:pt x="95" y="115"/>
                  </a:cubicBezTo>
                  <a:cubicBezTo>
                    <a:pt x="95" y="84"/>
                    <a:pt x="95" y="84"/>
                    <a:pt x="95" y="84"/>
                  </a:cubicBezTo>
                  <a:cubicBezTo>
                    <a:pt x="95" y="76"/>
                    <a:pt x="95" y="67"/>
                    <a:pt x="85" y="67"/>
                  </a:cubicBezTo>
                  <a:cubicBezTo>
                    <a:pt x="74" y="67"/>
                    <a:pt x="73" y="75"/>
                    <a:pt x="73" y="83"/>
                  </a:cubicBezTo>
                  <a:cubicBezTo>
                    <a:pt x="73" y="115"/>
                    <a:pt x="73" y="115"/>
                    <a:pt x="73" y="115"/>
                  </a:cubicBezTo>
                  <a:cubicBezTo>
                    <a:pt x="53" y="115"/>
                    <a:pt x="53" y="115"/>
                    <a:pt x="53" y="115"/>
                  </a:cubicBezTo>
                  <a:cubicBezTo>
                    <a:pt x="53" y="51"/>
                    <a:pt x="53" y="51"/>
                    <a:pt x="53" y="51"/>
                  </a:cubicBezTo>
                  <a:cubicBezTo>
                    <a:pt x="72" y="51"/>
                    <a:pt x="72" y="51"/>
                    <a:pt x="72" y="51"/>
                  </a:cubicBezTo>
                  <a:cubicBezTo>
                    <a:pt x="72" y="60"/>
                    <a:pt x="72" y="60"/>
                    <a:pt x="72" y="60"/>
                  </a:cubicBezTo>
                  <a:cubicBezTo>
                    <a:pt x="72" y="60"/>
                    <a:pt x="72" y="60"/>
                    <a:pt x="72" y="60"/>
                  </a:cubicBezTo>
                  <a:cubicBezTo>
                    <a:pt x="75" y="54"/>
                    <a:pt x="81" y="49"/>
                    <a:pt x="91" y="49"/>
                  </a:cubicBezTo>
                  <a:cubicBezTo>
                    <a:pt x="111" y="49"/>
                    <a:pt x="115" y="62"/>
                    <a:pt x="115" y="80"/>
                  </a:cubicBezTo>
                  <a:lnTo>
                    <a:pt x="115" y="11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Rounded Rectangle 10">
              <a:extLst>
                <a:ext uri="{FF2B5EF4-FFF2-40B4-BE49-F238E27FC236}">
                  <a16:creationId xmlns:a16="http://schemas.microsoft.com/office/drawing/2014/main" id="{BF4634AA-A2C2-4E49-BA43-0FCD2504A93A}"/>
                </a:ext>
              </a:extLst>
            </p:cNvPr>
            <p:cNvSpPr/>
            <p:nvPr/>
          </p:nvSpPr>
          <p:spPr>
            <a:xfrm>
              <a:off x="1007000" y="2879941"/>
              <a:ext cx="353746" cy="353745"/>
            </a:xfrm>
            <a:prstGeom prst="roundRect">
              <a:avLst>
                <a:gd name="adj" fmla="val 963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6">
              <a:hlinkClick r:id="rId5"/>
              <a:extLst>
                <a:ext uri="{FF2B5EF4-FFF2-40B4-BE49-F238E27FC236}">
                  <a16:creationId xmlns:a16="http://schemas.microsoft.com/office/drawing/2014/main" id="{53A8E167-699A-4C10-819B-1C47D0E7A92A}"/>
                </a:ext>
              </a:extLst>
            </p:cNvPr>
            <p:cNvSpPr>
              <a:spLocks noEditPoints="1"/>
            </p:cNvSpPr>
            <p:nvPr/>
          </p:nvSpPr>
          <p:spPr bwMode="auto">
            <a:xfrm>
              <a:off x="2168139" y="2882706"/>
              <a:ext cx="350208" cy="353745"/>
            </a:xfrm>
            <a:custGeom>
              <a:avLst/>
              <a:gdLst>
                <a:gd name="T0" fmla="*/ 94 w 94"/>
                <a:gd name="T1" fmla="*/ 87 h 94"/>
                <a:gd name="T2" fmla="*/ 94 w 94"/>
                <a:gd name="T3" fmla="*/ 7 h 94"/>
                <a:gd name="T4" fmla="*/ 87 w 94"/>
                <a:gd name="T5" fmla="*/ 0 h 94"/>
                <a:gd name="T6" fmla="*/ 7 w 94"/>
                <a:gd name="T7" fmla="*/ 0 h 94"/>
                <a:gd name="T8" fmla="*/ 0 w 94"/>
                <a:gd name="T9" fmla="*/ 7 h 94"/>
                <a:gd name="T10" fmla="*/ 0 w 94"/>
                <a:gd name="T11" fmla="*/ 87 h 94"/>
                <a:gd name="T12" fmla="*/ 7 w 94"/>
                <a:gd name="T13" fmla="*/ 94 h 94"/>
                <a:gd name="T14" fmla="*/ 87 w 94"/>
                <a:gd name="T15" fmla="*/ 94 h 94"/>
                <a:gd name="T16" fmla="*/ 94 w 94"/>
                <a:gd name="T17" fmla="*/ 87 h 94"/>
                <a:gd name="T18" fmla="*/ 81 w 94"/>
                <a:gd name="T19" fmla="*/ 60 h 94"/>
                <a:gd name="T20" fmla="*/ 60 w 94"/>
                <a:gd name="T21" fmla="*/ 82 h 94"/>
                <a:gd name="T22" fmla="*/ 34 w 94"/>
                <a:gd name="T23" fmla="*/ 82 h 94"/>
                <a:gd name="T24" fmla="*/ 12 w 94"/>
                <a:gd name="T25" fmla="*/ 60 h 94"/>
                <a:gd name="T26" fmla="*/ 12 w 94"/>
                <a:gd name="T27" fmla="*/ 34 h 94"/>
                <a:gd name="T28" fmla="*/ 34 w 94"/>
                <a:gd name="T29" fmla="*/ 13 h 94"/>
                <a:gd name="T30" fmla="*/ 60 w 94"/>
                <a:gd name="T31" fmla="*/ 13 h 94"/>
                <a:gd name="T32" fmla="*/ 81 w 94"/>
                <a:gd name="T33" fmla="*/ 34 h 94"/>
                <a:gd name="T34" fmla="*/ 81 w 94"/>
                <a:gd name="T35" fmla="*/ 60 h 94"/>
                <a:gd name="T36" fmla="*/ 74 w 94"/>
                <a:gd name="T37" fmla="*/ 60 h 94"/>
                <a:gd name="T38" fmla="*/ 74 w 94"/>
                <a:gd name="T39" fmla="*/ 34 h 94"/>
                <a:gd name="T40" fmla="*/ 60 w 94"/>
                <a:gd name="T41" fmla="*/ 19 h 94"/>
                <a:gd name="T42" fmla="*/ 34 w 94"/>
                <a:gd name="T43" fmla="*/ 19 h 94"/>
                <a:gd name="T44" fmla="*/ 19 w 94"/>
                <a:gd name="T45" fmla="*/ 34 h 94"/>
                <a:gd name="T46" fmla="*/ 19 w 94"/>
                <a:gd name="T47" fmla="*/ 60 h 94"/>
                <a:gd name="T48" fmla="*/ 34 w 94"/>
                <a:gd name="T49" fmla="*/ 75 h 94"/>
                <a:gd name="T50" fmla="*/ 60 w 94"/>
                <a:gd name="T51" fmla="*/ 75 h 94"/>
                <a:gd name="T52" fmla="*/ 74 w 94"/>
                <a:gd name="T53" fmla="*/ 60 h 94"/>
                <a:gd name="T54" fmla="*/ 64 w 94"/>
                <a:gd name="T55" fmla="*/ 47 h 94"/>
                <a:gd name="T56" fmla="*/ 47 w 94"/>
                <a:gd name="T57" fmla="*/ 65 h 94"/>
                <a:gd name="T58" fmla="*/ 29 w 94"/>
                <a:gd name="T59" fmla="*/ 47 h 94"/>
                <a:gd name="T60" fmla="*/ 47 w 94"/>
                <a:gd name="T61" fmla="*/ 29 h 94"/>
                <a:gd name="T62" fmla="*/ 64 w 94"/>
                <a:gd name="T63" fmla="*/ 47 h 94"/>
                <a:gd name="T64" fmla="*/ 69 w 94"/>
                <a:gd name="T65" fmla="*/ 30 h 94"/>
                <a:gd name="T66" fmla="*/ 65 w 94"/>
                <a:gd name="T67" fmla="*/ 35 h 94"/>
                <a:gd name="T68" fmla="*/ 60 w 94"/>
                <a:gd name="T69" fmla="*/ 30 h 94"/>
                <a:gd name="T70" fmla="*/ 65 w 94"/>
                <a:gd name="T71" fmla="*/ 25 h 94"/>
                <a:gd name="T72" fmla="*/ 69 w 94"/>
                <a:gd name="T73" fmla="*/ 30 h 94"/>
                <a:gd name="T74" fmla="*/ 57 w 94"/>
                <a:gd name="T75" fmla="*/ 47 h 94"/>
                <a:gd name="T76" fmla="*/ 47 w 94"/>
                <a:gd name="T77" fmla="*/ 36 h 94"/>
                <a:gd name="T78" fmla="*/ 36 w 94"/>
                <a:gd name="T79" fmla="*/ 47 h 94"/>
                <a:gd name="T80" fmla="*/ 47 w 94"/>
                <a:gd name="T81" fmla="*/ 58 h 94"/>
                <a:gd name="T82" fmla="*/ 57 w 94"/>
                <a:gd name="T83" fmla="*/ 4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4" h="94">
                  <a:moveTo>
                    <a:pt x="94" y="87"/>
                  </a:moveTo>
                  <a:cubicBezTo>
                    <a:pt x="94" y="7"/>
                    <a:pt x="94" y="7"/>
                    <a:pt x="94" y="7"/>
                  </a:cubicBezTo>
                  <a:cubicBezTo>
                    <a:pt x="94" y="3"/>
                    <a:pt x="91" y="0"/>
                    <a:pt x="87" y="0"/>
                  </a:cubicBezTo>
                  <a:cubicBezTo>
                    <a:pt x="7" y="0"/>
                    <a:pt x="7" y="0"/>
                    <a:pt x="7" y="0"/>
                  </a:cubicBezTo>
                  <a:cubicBezTo>
                    <a:pt x="3" y="0"/>
                    <a:pt x="0" y="3"/>
                    <a:pt x="0" y="7"/>
                  </a:cubicBezTo>
                  <a:cubicBezTo>
                    <a:pt x="0" y="87"/>
                    <a:pt x="0" y="87"/>
                    <a:pt x="0" y="87"/>
                  </a:cubicBezTo>
                  <a:cubicBezTo>
                    <a:pt x="0" y="91"/>
                    <a:pt x="3" y="94"/>
                    <a:pt x="7" y="94"/>
                  </a:cubicBezTo>
                  <a:cubicBezTo>
                    <a:pt x="87" y="94"/>
                    <a:pt x="87" y="94"/>
                    <a:pt x="87" y="94"/>
                  </a:cubicBezTo>
                  <a:cubicBezTo>
                    <a:pt x="91" y="94"/>
                    <a:pt x="94" y="91"/>
                    <a:pt x="94" y="87"/>
                  </a:cubicBezTo>
                  <a:moveTo>
                    <a:pt x="81" y="60"/>
                  </a:moveTo>
                  <a:cubicBezTo>
                    <a:pt x="81" y="72"/>
                    <a:pt x="71" y="82"/>
                    <a:pt x="60" y="82"/>
                  </a:cubicBezTo>
                  <a:cubicBezTo>
                    <a:pt x="34" y="82"/>
                    <a:pt x="34" y="82"/>
                    <a:pt x="34" y="82"/>
                  </a:cubicBezTo>
                  <a:cubicBezTo>
                    <a:pt x="22" y="82"/>
                    <a:pt x="12" y="72"/>
                    <a:pt x="12" y="60"/>
                  </a:cubicBezTo>
                  <a:cubicBezTo>
                    <a:pt x="12" y="34"/>
                    <a:pt x="12" y="34"/>
                    <a:pt x="12" y="34"/>
                  </a:cubicBezTo>
                  <a:cubicBezTo>
                    <a:pt x="12" y="22"/>
                    <a:pt x="22" y="13"/>
                    <a:pt x="34" y="13"/>
                  </a:cubicBezTo>
                  <a:cubicBezTo>
                    <a:pt x="60" y="13"/>
                    <a:pt x="60" y="13"/>
                    <a:pt x="60" y="13"/>
                  </a:cubicBezTo>
                  <a:cubicBezTo>
                    <a:pt x="71" y="13"/>
                    <a:pt x="81" y="22"/>
                    <a:pt x="81" y="34"/>
                  </a:cubicBezTo>
                  <a:lnTo>
                    <a:pt x="81" y="60"/>
                  </a:lnTo>
                  <a:close/>
                  <a:moveTo>
                    <a:pt x="74" y="60"/>
                  </a:moveTo>
                  <a:cubicBezTo>
                    <a:pt x="74" y="34"/>
                    <a:pt x="74" y="34"/>
                    <a:pt x="74" y="34"/>
                  </a:cubicBezTo>
                  <a:cubicBezTo>
                    <a:pt x="74" y="26"/>
                    <a:pt x="68" y="19"/>
                    <a:pt x="60" y="19"/>
                  </a:cubicBezTo>
                  <a:cubicBezTo>
                    <a:pt x="34" y="19"/>
                    <a:pt x="34" y="19"/>
                    <a:pt x="34" y="19"/>
                  </a:cubicBezTo>
                  <a:cubicBezTo>
                    <a:pt x="25" y="19"/>
                    <a:pt x="19" y="26"/>
                    <a:pt x="19" y="34"/>
                  </a:cubicBezTo>
                  <a:cubicBezTo>
                    <a:pt x="19" y="60"/>
                    <a:pt x="19" y="60"/>
                    <a:pt x="19" y="60"/>
                  </a:cubicBezTo>
                  <a:cubicBezTo>
                    <a:pt x="19" y="68"/>
                    <a:pt x="25" y="75"/>
                    <a:pt x="34" y="75"/>
                  </a:cubicBezTo>
                  <a:cubicBezTo>
                    <a:pt x="60" y="75"/>
                    <a:pt x="60" y="75"/>
                    <a:pt x="60" y="75"/>
                  </a:cubicBezTo>
                  <a:cubicBezTo>
                    <a:pt x="68" y="75"/>
                    <a:pt x="74" y="68"/>
                    <a:pt x="74" y="60"/>
                  </a:cubicBezTo>
                  <a:moveTo>
                    <a:pt x="64" y="47"/>
                  </a:moveTo>
                  <a:cubicBezTo>
                    <a:pt x="64" y="57"/>
                    <a:pt x="56" y="65"/>
                    <a:pt x="47" y="65"/>
                  </a:cubicBezTo>
                  <a:cubicBezTo>
                    <a:pt x="37" y="65"/>
                    <a:pt x="29" y="57"/>
                    <a:pt x="29" y="47"/>
                  </a:cubicBezTo>
                  <a:cubicBezTo>
                    <a:pt x="29" y="37"/>
                    <a:pt x="37" y="29"/>
                    <a:pt x="47" y="29"/>
                  </a:cubicBezTo>
                  <a:cubicBezTo>
                    <a:pt x="56" y="29"/>
                    <a:pt x="64" y="37"/>
                    <a:pt x="64" y="47"/>
                  </a:cubicBezTo>
                  <a:moveTo>
                    <a:pt x="69" y="30"/>
                  </a:moveTo>
                  <a:cubicBezTo>
                    <a:pt x="69" y="32"/>
                    <a:pt x="67" y="35"/>
                    <a:pt x="65" y="35"/>
                  </a:cubicBezTo>
                  <a:cubicBezTo>
                    <a:pt x="62" y="35"/>
                    <a:pt x="60" y="32"/>
                    <a:pt x="60" y="30"/>
                  </a:cubicBezTo>
                  <a:cubicBezTo>
                    <a:pt x="60" y="27"/>
                    <a:pt x="62" y="25"/>
                    <a:pt x="65" y="25"/>
                  </a:cubicBezTo>
                  <a:cubicBezTo>
                    <a:pt x="67" y="25"/>
                    <a:pt x="69" y="27"/>
                    <a:pt x="69" y="30"/>
                  </a:cubicBezTo>
                  <a:moveTo>
                    <a:pt x="57" y="47"/>
                  </a:moveTo>
                  <a:cubicBezTo>
                    <a:pt x="57" y="41"/>
                    <a:pt x="53" y="36"/>
                    <a:pt x="47" y="36"/>
                  </a:cubicBezTo>
                  <a:cubicBezTo>
                    <a:pt x="41" y="36"/>
                    <a:pt x="36" y="41"/>
                    <a:pt x="36" y="47"/>
                  </a:cubicBezTo>
                  <a:cubicBezTo>
                    <a:pt x="36" y="53"/>
                    <a:pt x="41" y="58"/>
                    <a:pt x="47" y="58"/>
                  </a:cubicBezTo>
                  <a:cubicBezTo>
                    <a:pt x="53" y="58"/>
                    <a:pt x="57" y="53"/>
                    <a:pt x="57" y="47"/>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4478150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lor palet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F5724-C137-47F3-B441-6C1B9714F578}"/>
              </a:ext>
            </a:extLst>
          </p:cNvPr>
          <p:cNvSpPr>
            <a:spLocks noGrp="1"/>
          </p:cNvSpPr>
          <p:nvPr>
            <p:ph type="title"/>
          </p:nvPr>
        </p:nvSpPr>
        <p:spPr/>
        <p:txBody>
          <a:bodyPr/>
          <a:lstStyle/>
          <a:p>
            <a:r>
              <a:rPr lang="en-US"/>
              <a:t>Click to edit Master title style</a:t>
            </a:r>
            <a:endParaRPr lang="en-GB"/>
          </a:p>
        </p:txBody>
      </p:sp>
      <p:sp>
        <p:nvSpPr>
          <p:cNvPr id="4" name="Rectangle 3">
            <a:extLst>
              <a:ext uri="{FF2B5EF4-FFF2-40B4-BE49-F238E27FC236}">
                <a16:creationId xmlns:a16="http://schemas.microsoft.com/office/drawing/2014/main" id="{1ACC0FFF-EDF5-49D0-8C1F-A5D5BA3335B9}"/>
              </a:ext>
            </a:extLst>
          </p:cNvPr>
          <p:cNvSpPr/>
          <p:nvPr userDrawn="1"/>
        </p:nvSpPr>
        <p:spPr>
          <a:xfrm>
            <a:off x="998351" y="2246533"/>
            <a:ext cx="839614" cy="411225"/>
          </a:xfrm>
          <a:prstGeom prst="rect">
            <a:avLst/>
          </a:prstGeom>
          <a:solidFill>
            <a:srgbClr val="1E49E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30</a:t>
            </a:r>
          </a:p>
          <a:p>
            <a:pPr algn="ctr"/>
            <a:r>
              <a:rPr lang="en-GB" sz="800" dirty="0">
                <a:solidFill>
                  <a:schemeClr val="bg1"/>
                </a:solidFill>
              </a:rPr>
              <a:t>73</a:t>
            </a:r>
          </a:p>
          <a:p>
            <a:pPr algn="ctr"/>
            <a:r>
              <a:rPr lang="en-GB" sz="800" dirty="0">
                <a:solidFill>
                  <a:schemeClr val="bg1"/>
                </a:solidFill>
              </a:rPr>
              <a:t>226</a:t>
            </a:r>
          </a:p>
        </p:txBody>
      </p:sp>
      <p:sp>
        <p:nvSpPr>
          <p:cNvPr id="5" name="Rectangle 4">
            <a:extLst>
              <a:ext uri="{FF2B5EF4-FFF2-40B4-BE49-F238E27FC236}">
                <a16:creationId xmlns:a16="http://schemas.microsoft.com/office/drawing/2014/main" id="{081F4118-D01B-40DD-940F-068338DB15A5}"/>
              </a:ext>
            </a:extLst>
          </p:cNvPr>
          <p:cNvSpPr/>
          <p:nvPr userDrawn="1"/>
        </p:nvSpPr>
        <p:spPr>
          <a:xfrm>
            <a:off x="998351" y="1731971"/>
            <a:ext cx="839614" cy="411225"/>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0</a:t>
            </a:r>
          </a:p>
          <a:p>
            <a:pPr algn="ctr"/>
            <a:r>
              <a:rPr lang="en-GB" sz="800" dirty="0">
                <a:solidFill>
                  <a:schemeClr val="bg1"/>
                </a:solidFill>
              </a:rPr>
              <a:t>51</a:t>
            </a:r>
          </a:p>
          <a:p>
            <a:pPr algn="ctr"/>
            <a:r>
              <a:rPr lang="en-GB" sz="800" dirty="0">
                <a:solidFill>
                  <a:schemeClr val="bg1"/>
                </a:solidFill>
              </a:rPr>
              <a:t>141</a:t>
            </a:r>
          </a:p>
        </p:txBody>
      </p:sp>
      <p:sp>
        <p:nvSpPr>
          <p:cNvPr id="6" name="Rectangle 5">
            <a:extLst>
              <a:ext uri="{FF2B5EF4-FFF2-40B4-BE49-F238E27FC236}">
                <a16:creationId xmlns:a16="http://schemas.microsoft.com/office/drawing/2014/main" id="{4A97C791-7BB0-4AC9-BDE9-68939F34221B}"/>
              </a:ext>
            </a:extLst>
          </p:cNvPr>
          <p:cNvSpPr/>
          <p:nvPr userDrawn="1"/>
        </p:nvSpPr>
        <p:spPr>
          <a:xfrm>
            <a:off x="998351" y="2761094"/>
            <a:ext cx="839614" cy="411225"/>
          </a:xfrm>
          <a:prstGeom prst="rect">
            <a:avLst/>
          </a:prstGeom>
          <a:solidFill>
            <a:srgbClr val="0C233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12</a:t>
            </a:r>
          </a:p>
          <a:p>
            <a:pPr algn="ctr"/>
            <a:r>
              <a:rPr lang="en-GB" sz="800" dirty="0">
                <a:solidFill>
                  <a:schemeClr val="bg1"/>
                </a:solidFill>
              </a:rPr>
              <a:t>35</a:t>
            </a:r>
          </a:p>
          <a:p>
            <a:pPr algn="ctr"/>
            <a:r>
              <a:rPr lang="en-GB" sz="800" dirty="0">
                <a:solidFill>
                  <a:schemeClr val="bg1"/>
                </a:solidFill>
              </a:rPr>
              <a:t>60</a:t>
            </a:r>
          </a:p>
        </p:txBody>
      </p:sp>
      <p:sp>
        <p:nvSpPr>
          <p:cNvPr id="7" name="Rectangle 6">
            <a:extLst>
              <a:ext uri="{FF2B5EF4-FFF2-40B4-BE49-F238E27FC236}">
                <a16:creationId xmlns:a16="http://schemas.microsoft.com/office/drawing/2014/main" id="{C8693543-F502-48B0-9E65-053408E60BF0}"/>
              </a:ext>
            </a:extLst>
          </p:cNvPr>
          <p:cNvSpPr/>
          <p:nvPr userDrawn="1"/>
        </p:nvSpPr>
        <p:spPr>
          <a:xfrm>
            <a:off x="998351" y="3275656"/>
            <a:ext cx="839614" cy="411225"/>
          </a:xfrm>
          <a:prstGeom prst="rect">
            <a:avLst/>
          </a:prstGeom>
          <a:solidFill>
            <a:srgbClr val="ACEA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ysClr val="windowText" lastClr="000000"/>
                </a:solidFill>
              </a:rPr>
              <a:t>172</a:t>
            </a:r>
          </a:p>
          <a:p>
            <a:pPr algn="ctr"/>
            <a:r>
              <a:rPr lang="en-GB" sz="800" dirty="0">
                <a:solidFill>
                  <a:sysClr val="windowText" lastClr="000000"/>
                </a:solidFill>
              </a:rPr>
              <a:t>234</a:t>
            </a:r>
          </a:p>
          <a:p>
            <a:pPr algn="ctr"/>
            <a:r>
              <a:rPr lang="en-GB" sz="800" dirty="0">
                <a:solidFill>
                  <a:sysClr val="windowText" lastClr="000000"/>
                </a:solidFill>
              </a:rPr>
              <a:t>255</a:t>
            </a:r>
          </a:p>
        </p:txBody>
      </p:sp>
      <p:sp>
        <p:nvSpPr>
          <p:cNvPr id="11" name="TextBox 10">
            <a:extLst>
              <a:ext uri="{FF2B5EF4-FFF2-40B4-BE49-F238E27FC236}">
                <a16:creationId xmlns:a16="http://schemas.microsoft.com/office/drawing/2014/main" id="{A4897B22-3CA8-4621-8A3B-B9D2E3D07988}"/>
              </a:ext>
            </a:extLst>
          </p:cNvPr>
          <p:cNvSpPr txBox="1"/>
          <p:nvPr userDrawn="1"/>
        </p:nvSpPr>
        <p:spPr>
          <a:xfrm>
            <a:off x="983882" y="1311663"/>
            <a:ext cx="1364046" cy="153888"/>
          </a:xfrm>
          <a:prstGeom prst="rect">
            <a:avLst/>
          </a:prstGeom>
          <a:noFill/>
        </p:spPr>
        <p:txBody>
          <a:bodyPr wrap="square" lIns="0" tIns="0" rIns="0" bIns="0" rtlCol="0">
            <a:spAutoFit/>
          </a:bodyPr>
          <a:lstStyle/>
          <a:p>
            <a:pPr algn="l">
              <a:spcAft>
                <a:spcPts val="600"/>
              </a:spcAft>
            </a:pPr>
            <a:r>
              <a:rPr lang="en-US" sz="1000" b="1" dirty="0">
                <a:solidFill>
                  <a:sysClr val="windowText" lastClr="000000"/>
                </a:solidFill>
              </a:rPr>
              <a:t>Primary Colours</a:t>
            </a:r>
          </a:p>
        </p:txBody>
      </p:sp>
      <p:sp>
        <p:nvSpPr>
          <p:cNvPr id="25" name="TextBox 24">
            <a:extLst>
              <a:ext uri="{FF2B5EF4-FFF2-40B4-BE49-F238E27FC236}">
                <a16:creationId xmlns:a16="http://schemas.microsoft.com/office/drawing/2014/main" id="{6A07E492-5EF0-4085-AA14-90D280B1DF69}"/>
              </a:ext>
            </a:extLst>
          </p:cNvPr>
          <p:cNvSpPr txBox="1"/>
          <p:nvPr userDrawn="1"/>
        </p:nvSpPr>
        <p:spPr>
          <a:xfrm>
            <a:off x="1875027" y="2852903"/>
            <a:ext cx="1253995" cy="237066"/>
          </a:xfrm>
          <a:prstGeom prst="rect">
            <a:avLst/>
          </a:prstGeom>
          <a:noFill/>
        </p:spPr>
        <p:txBody>
          <a:bodyPr wrap="square" lIns="54610" tIns="54610" rIns="54610" bIns="54610" rtlCol="0" anchor="ctr">
            <a:noAutofit/>
          </a:bodyPr>
          <a:lstStyle/>
          <a:p>
            <a:pPr algn="l">
              <a:spcAft>
                <a:spcPts val="600"/>
              </a:spcAft>
            </a:pPr>
            <a:r>
              <a:rPr lang="en-GB" sz="1000" dirty="0"/>
              <a:t>Spectrum Blue</a:t>
            </a:r>
          </a:p>
        </p:txBody>
      </p:sp>
      <p:sp>
        <p:nvSpPr>
          <p:cNvPr id="30" name="TextBox 29">
            <a:extLst>
              <a:ext uri="{FF2B5EF4-FFF2-40B4-BE49-F238E27FC236}">
                <a16:creationId xmlns:a16="http://schemas.microsoft.com/office/drawing/2014/main" id="{B28A2D81-3A9C-47D3-8174-874F601607DC}"/>
              </a:ext>
            </a:extLst>
          </p:cNvPr>
          <p:cNvSpPr txBox="1"/>
          <p:nvPr userDrawn="1"/>
        </p:nvSpPr>
        <p:spPr>
          <a:xfrm>
            <a:off x="1875027" y="1830789"/>
            <a:ext cx="1253995" cy="237066"/>
          </a:xfrm>
          <a:prstGeom prst="rect">
            <a:avLst/>
          </a:prstGeom>
          <a:noFill/>
        </p:spPr>
        <p:txBody>
          <a:bodyPr wrap="square" lIns="54610" tIns="54610" rIns="54610" bIns="54610" rtlCol="0" anchor="ctr">
            <a:noAutofit/>
          </a:bodyPr>
          <a:lstStyle/>
          <a:p>
            <a:pPr algn="l">
              <a:spcAft>
                <a:spcPts val="600"/>
              </a:spcAft>
            </a:pPr>
            <a:r>
              <a:rPr lang="en-GB" sz="1000" dirty="0"/>
              <a:t>KPMG Blue</a:t>
            </a:r>
          </a:p>
        </p:txBody>
      </p:sp>
      <p:sp>
        <p:nvSpPr>
          <p:cNvPr id="33" name="TextBox 32">
            <a:extLst>
              <a:ext uri="{FF2B5EF4-FFF2-40B4-BE49-F238E27FC236}">
                <a16:creationId xmlns:a16="http://schemas.microsoft.com/office/drawing/2014/main" id="{2C791116-D184-4C43-9C1C-30181CDF0E84}"/>
              </a:ext>
            </a:extLst>
          </p:cNvPr>
          <p:cNvSpPr txBox="1"/>
          <p:nvPr userDrawn="1"/>
        </p:nvSpPr>
        <p:spPr>
          <a:xfrm>
            <a:off x="1875027" y="3363960"/>
            <a:ext cx="1253995" cy="237066"/>
          </a:xfrm>
          <a:prstGeom prst="rect">
            <a:avLst/>
          </a:prstGeom>
          <a:noFill/>
        </p:spPr>
        <p:txBody>
          <a:bodyPr wrap="square" lIns="54610" tIns="54610" rIns="54610" bIns="54610" rtlCol="0" anchor="ctr">
            <a:noAutofit/>
          </a:bodyPr>
          <a:lstStyle/>
          <a:p>
            <a:pPr algn="l">
              <a:spcAft>
                <a:spcPts val="600"/>
              </a:spcAft>
            </a:pPr>
            <a:r>
              <a:rPr lang="en-GB" sz="1000" dirty="0"/>
              <a:t>Light Blue</a:t>
            </a:r>
          </a:p>
        </p:txBody>
      </p:sp>
      <p:sp>
        <p:nvSpPr>
          <p:cNvPr id="8" name="Rectangle 7">
            <a:extLst>
              <a:ext uri="{FF2B5EF4-FFF2-40B4-BE49-F238E27FC236}">
                <a16:creationId xmlns:a16="http://schemas.microsoft.com/office/drawing/2014/main" id="{A2309040-9C95-48FE-AA99-4757E8328519}"/>
              </a:ext>
            </a:extLst>
          </p:cNvPr>
          <p:cNvSpPr/>
          <p:nvPr userDrawn="1"/>
        </p:nvSpPr>
        <p:spPr>
          <a:xfrm>
            <a:off x="2999643" y="1731971"/>
            <a:ext cx="839614" cy="411225"/>
          </a:xfrm>
          <a:prstGeom prst="rect">
            <a:avLst/>
          </a:prstGeom>
          <a:solidFill>
            <a:srgbClr val="76D2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ysClr val="windowText" lastClr="000000"/>
                </a:solidFill>
              </a:rPr>
              <a:t>118</a:t>
            </a:r>
          </a:p>
          <a:p>
            <a:pPr algn="ctr"/>
            <a:r>
              <a:rPr lang="en-GB" sz="800" dirty="0">
                <a:solidFill>
                  <a:sysClr val="windowText" lastClr="000000"/>
                </a:solidFill>
              </a:rPr>
              <a:t>210</a:t>
            </a:r>
          </a:p>
          <a:p>
            <a:pPr algn="ctr"/>
            <a:r>
              <a:rPr lang="en-GB" sz="800" dirty="0">
                <a:solidFill>
                  <a:sysClr val="windowText" lastClr="000000"/>
                </a:solidFill>
              </a:rPr>
              <a:t>255</a:t>
            </a:r>
          </a:p>
        </p:txBody>
      </p:sp>
      <p:sp>
        <p:nvSpPr>
          <p:cNvPr id="39" name="TextBox 38">
            <a:extLst>
              <a:ext uri="{FF2B5EF4-FFF2-40B4-BE49-F238E27FC236}">
                <a16:creationId xmlns:a16="http://schemas.microsoft.com/office/drawing/2014/main" id="{E42EE987-0425-4CD8-B75D-E3E8F8C2096D}"/>
              </a:ext>
            </a:extLst>
          </p:cNvPr>
          <p:cNvSpPr txBox="1"/>
          <p:nvPr userDrawn="1"/>
        </p:nvSpPr>
        <p:spPr>
          <a:xfrm>
            <a:off x="1875027" y="2341846"/>
            <a:ext cx="1253995" cy="237066"/>
          </a:xfrm>
          <a:prstGeom prst="rect">
            <a:avLst/>
          </a:prstGeom>
          <a:noFill/>
        </p:spPr>
        <p:txBody>
          <a:bodyPr wrap="square" lIns="54610" tIns="54610" rIns="54610" bIns="54610" rtlCol="0" anchor="ctr">
            <a:noAutofit/>
          </a:bodyPr>
          <a:lstStyle/>
          <a:p>
            <a:pPr algn="l">
              <a:spcAft>
                <a:spcPts val="600"/>
              </a:spcAft>
            </a:pPr>
            <a:r>
              <a:rPr lang="en-GB" sz="1000" dirty="0"/>
              <a:t>Cobalt Blue</a:t>
            </a:r>
          </a:p>
        </p:txBody>
      </p:sp>
      <p:sp>
        <p:nvSpPr>
          <p:cNvPr id="20" name="Rectangle 19">
            <a:extLst>
              <a:ext uri="{FF2B5EF4-FFF2-40B4-BE49-F238E27FC236}">
                <a16:creationId xmlns:a16="http://schemas.microsoft.com/office/drawing/2014/main" id="{6453D312-00EF-44B5-9D91-290BE0E19654}"/>
              </a:ext>
            </a:extLst>
          </p:cNvPr>
          <p:cNvSpPr/>
          <p:nvPr userDrawn="1"/>
        </p:nvSpPr>
        <p:spPr>
          <a:xfrm>
            <a:off x="998351" y="3783824"/>
            <a:ext cx="839614" cy="411225"/>
          </a:xfrm>
          <a:prstGeom prst="rect">
            <a:avLst/>
          </a:prstGeom>
          <a:solidFill>
            <a:srgbClr val="00B8F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0</a:t>
            </a:r>
          </a:p>
          <a:p>
            <a:pPr algn="ctr"/>
            <a:r>
              <a:rPr lang="en-GB" sz="800" dirty="0">
                <a:solidFill>
                  <a:schemeClr val="bg1"/>
                </a:solidFill>
              </a:rPr>
              <a:t>184</a:t>
            </a:r>
          </a:p>
          <a:p>
            <a:pPr algn="ctr"/>
            <a:r>
              <a:rPr lang="en-GB" sz="800" dirty="0">
                <a:solidFill>
                  <a:schemeClr val="bg1"/>
                </a:solidFill>
              </a:rPr>
              <a:t>245</a:t>
            </a:r>
          </a:p>
        </p:txBody>
      </p:sp>
      <p:sp>
        <p:nvSpPr>
          <p:cNvPr id="21" name="Rectangle 20">
            <a:extLst>
              <a:ext uri="{FF2B5EF4-FFF2-40B4-BE49-F238E27FC236}">
                <a16:creationId xmlns:a16="http://schemas.microsoft.com/office/drawing/2014/main" id="{58D98991-520C-4FD6-8B23-8732995E56B1}"/>
              </a:ext>
            </a:extLst>
          </p:cNvPr>
          <p:cNvSpPr/>
          <p:nvPr userDrawn="1"/>
        </p:nvSpPr>
        <p:spPr>
          <a:xfrm>
            <a:off x="998351" y="4298384"/>
            <a:ext cx="839614" cy="411225"/>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114</a:t>
            </a:r>
          </a:p>
          <a:p>
            <a:pPr algn="ctr"/>
            <a:r>
              <a:rPr lang="en-GB" sz="800" dirty="0">
                <a:solidFill>
                  <a:schemeClr val="bg1"/>
                </a:solidFill>
              </a:rPr>
              <a:t>19</a:t>
            </a:r>
          </a:p>
          <a:p>
            <a:pPr algn="ctr"/>
            <a:r>
              <a:rPr lang="en-GB" sz="800" dirty="0">
                <a:solidFill>
                  <a:schemeClr val="bg1"/>
                </a:solidFill>
              </a:rPr>
              <a:t>234</a:t>
            </a:r>
          </a:p>
        </p:txBody>
      </p:sp>
      <p:sp>
        <p:nvSpPr>
          <p:cNvPr id="22" name="Rectangle 21">
            <a:extLst>
              <a:ext uri="{FF2B5EF4-FFF2-40B4-BE49-F238E27FC236}">
                <a16:creationId xmlns:a16="http://schemas.microsoft.com/office/drawing/2014/main" id="{2FA38B4C-5B80-413E-B283-1F1ADBFD09CD}"/>
              </a:ext>
            </a:extLst>
          </p:cNvPr>
          <p:cNvSpPr/>
          <p:nvPr userDrawn="1"/>
        </p:nvSpPr>
        <p:spPr>
          <a:xfrm>
            <a:off x="998351" y="4806552"/>
            <a:ext cx="839614" cy="411225"/>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253</a:t>
            </a:r>
          </a:p>
          <a:p>
            <a:pPr algn="ctr"/>
            <a:r>
              <a:rPr lang="en-GB" sz="800" dirty="0">
                <a:solidFill>
                  <a:schemeClr val="bg1"/>
                </a:solidFill>
              </a:rPr>
              <a:t>52</a:t>
            </a:r>
          </a:p>
          <a:p>
            <a:pPr algn="ctr"/>
            <a:r>
              <a:rPr lang="en-GB" sz="800" dirty="0">
                <a:solidFill>
                  <a:schemeClr val="bg1"/>
                </a:solidFill>
              </a:rPr>
              <a:t>156</a:t>
            </a:r>
          </a:p>
        </p:txBody>
      </p:sp>
      <p:sp>
        <p:nvSpPr>
          <p:cNvPr id="45" name="TextBox 44">
            <a:extLst>
              <a:ext uri="{FF2B5EF4-FFF2-40B4-BE49-F238E27FC236}">
                <a16:creationId xmlns:a16="http://schemas.microsoft.com/office/drawing/2014/main" id="{1B01B4DF-404A-4544-B313-2720FCBDD0B4}"/>
              </a:ext>
            </a:extLst>
          </p:cNvPr>
          <p:cNvSpPr txBox="1"/>
          <p:nvPr userDrawn="1"/>
        </p:nvSpPr>
        <p:spPr>
          <a:xfrm>
            <a:off x="1875027" y="3871514"/>
            <a:ext cx="1253995" cy="237066"/>
          </a:xfrm>
          <a:prstGeom prst="rect">
            <a:avLst/>
          </a:prstGeom>
          <a:noFill/>
        </p:spPr>
        <p:txBody>
          <a:bodyPr wrap="square" lIns="54610" tIns="54610" rIns="54610" bIns="54610" rtlCol="0" anchor="ctr">
            <a:noAutofit/>
          </a:bodyPr>
          <a:lstStyle/>
          <a:p>
            <a:pPr algn="l">
              <a:spcAft>
                <a:spcPts val="600"/>
              </a:spcAft>
            </a:pPr>
            <a:r>
              <a:rPr lang="en-GB" sz="1000" dirty="0"/>
              <a:t>Pacific Blue</a:t>
            </a:r>
          </a:p>
        </p:txBody>
      </p:sp>
      <p:sp>
        <p:nvSpPr>
          <p:cNvPr id="48" name="TextBox 47">
            <a:extLst>
              <a:ext uri="{FF2B5EF4-FFF2-40B4-BE49-F238E27FC236}">
                <a16:creationId xmlns:a16="http://schemas.microsoft.com/office/drawing/2014/main" id="{96DFA940-4699-43CF-A21A-AE4227704697}"/>
              </a:ext>
            </a:extLst>
          </p:cNvPr>
          <p:cNvSpPr txBox="1"/>
          <p:nvPr userDrawn="1"/>
        </p:nvSpPr>
        <p:spPr>
          <a:xfrm>
            <a:off x="1875027" y="4382571"/>
            <a:ext cx="1253995" cy="237066"/>
          </a:xfrm>
          <a:prstGeom prst="rect">
            <a:avLst/>
          </a:prstGeom>
          <a:noFill/>
        </p:spPr>
        <p:txBody>
          <a:bodyPr wrap="square" lIns="54610" tIns="54610" rIns="54610" bIns="54610" rtlCol="0" anchor="ctr">
            <a:noAutofit/>
          </a:bodyPr>
          <a:lstStyle/>
          <a:p>
            <a:pPr algn="l">
              <a:spcAft>
                <a:spcPts val="600"/>
              </a:spcAft>
            </a:pPr>
            <a:r>
              <a:rPr lang="en-GB" sz="1000" dirty="0"/>
              <a:t>Purple</a:t>
            </a:r>
          </a:p>
        </p:txBody>
      </p:sp>
      <p:sp>
        <p:nvSpPr>
          <p:cNvPr id="51" name="TextBox 50">
            <a:extLst>
              <a:ext uri="{FF2B5EF4-FFF2-40B4-BE49-F238E27FC236}">
                <a16:creationId xmlns:a16="http://schemas.microsoft.com/office/drawing/2014/main" id="{49A40265-6498-4E16-877D-6BC9A8CE7DCA}"/>
              </a:ext>
            </a:extLst>
          </p:cNvPr>
          <p:cNvSpPr txBox="1"/>
          <p:nvPr userDrawn="1"/>
        </p:nvSpPr>
        <p:spPr>
          <a:xfrm>
            <a:off x="1875027" y="4893631"/>
            <a:ext cx="1253995" cy="237066"/>
          </a:xfrm>
          <a:prstGeom prst="rect">
            <a:avLst/>
          </a:prstGeom>
          <a:noFill/>
        </p:spPr>
        <p:txBody>
          <a:bodyPr wrap="square" lIns="54610" tIns="54610" rIns="54610" bIns="54610" rtlCol="0" anchor="ctr">
            <a:noAutofit/>
          </a:bodyPr>
          <a:lstStyle/>
          <a:p>
            <a:pPr algn="l">
              <a:spcAft>
                <a:spcPts val="600"/>
              </a:spcAft>
            </a:pPr>
            <a:r>
              <a:rPr lang="en-GB" sz="1000" dirty="0"/>
              <a:t>Pink</a:t>
            </a:r>
          </a:p>
        </p:txBody>
      </p:sp>
      <p:sp>
        <p:nvSpPr>
          <p:cNvPr id="12" name="TextBox 11">
            <a:extLst>
              <a:ext uri="{FF2B5EF4-FFF2-40B4-BE49-F238E27FC236}">
                <a16:creationId xmlns:a16="http://schemas.microsoft.com/office/drawing/2014/main" id="{8B231EB6-12A0-47AA-88B0-D248845383EA}"/>
              </a:ext>
            </a:extLst>
          </p:cNvPr>
          <p:cNvSpPr txBox="1"/>
          <p:nvPr userDrawn="1"/>
        </p:nvSpPr>
        <p:spPr>
          <a:xfrm>
            <a:off x="2992848" y="1311663"/>
            <a:ext cx="1946348" cy="307777"/>
          </a:xfrm>
          <a:prstGeom prst="rect">
            <a:avLst/>
          </a:prstGeom>
          <a:noFill/>
        </p:spPr>
        <p:txBody>
          <a:bodyPr wrap="square" lIns="0" tIns="0" rIns="0" bIns="0" rtlCol="0">
            <a:spAutoFit/>
          </a:bodyPr>
          <a:lstStyle/>
          <a:p>
            <a:pPr algn="l">
              <a:spcAft>
                <a:spcPts val="600"/>
              </a:spcAft>
            </a:pPr>
            <a:r>
              <a:rPr lang="en-US" sz="1000" b="1" dirty="0">
                <a:solidFill>
                  <a:sysClr val="windowText" lastClr="000000"/>
                </a:solidFill>
              </a:rPr>
              <a:t>Accent Colours for Infographics and charts only</a:t>
            </a:r>
          </a:p>
        </p:txBody>
      </p:sp>
      <p:sp>
        <p:nvSpPr>
          <p:cNvPr id="9" name="Rectangle 8">
            <a:extLst>
              <a:ext uri="{FF2B5EF4-FFF2-40B4-BE49-F238E27FC236}">
                <a16:creationId xmlns:a16="http://schemas.microsoft.com/office/drawing/2014/main" id="{A4B6D9AD-8E94-4A62-B92C-C973F5486E37}"/>
              </a:ext>
            </a:extLst>
          </p:cNvPr>
          <p:cNvSpPr/>
          <p:nvPr userDrawn="1"/>
        </p:nvSpPr>
        <p:spPr>
          <a:xfrm>
            <a:off x="2999643" y="2240139"/>
            <a:ext cx="839614" cy="411225"/>
          </a:xfrm>
          <a:prstGeom prst="rect">
            <a:avLst/>
          </a:prstGeom>
          <a:solidFill>
            <a:srgbClr val="510DB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81</a:t>
            </a:r>
          </a:p>
          <a:p>
            <a:pPr algn="ctr"/>
            <a:r>
              <a:rPr lang="en-GB" sz="800" dirty="0">
                <a:solidFill>
                  <a:schemeClr val="bg1"/>
                </a:solidFill>
              </a:rPr>
              <a:t>13</a:t>
            </a:r>
          </a:p>
          <a:p>
            <a:pPr algn="ctr"/>
            <a:r>
              <a:rPr lang="en-GB" sz="800" dirty="0">
                <a:solidFill>
                  <a:schemeClr val="bg1"/>
                </a:solidFill>
              </a:rPr>
              <a:t>188</a:t>
            </a:r>
          </a:p>
        </p:txBody>
      </p:sp>
      <p:sp>
        <p:nvSpPr>
          <p:cNvPr id="10" name="Rectangle 9">
            <a:extLst>
              <a:ext uri="{FF2B5EF4-FFF2-40B4-BE49-F238E27FC236}">
                <a16:creationId xmlns:a16="http://schemas.microsoft.com/office/drawing/2014/main" id="{5D377AFC-4BDC-44AC-80A6-06A9503B868A}"/>
              </a:ext>
            </a:extLst>
          </p:cNvPr>
          <p:cNvSpPr/>
          <p:nvPr userDrawn="1"/>
        </p:nvSpPr>
        <p:spPr>
          <a:xfrm>
            <a:off x="2999643" y="2754701"/>
            <a:ext cx="839614" cy="411225"/>
          </a:xfrm>
          <a:prstGeom prst="rect">
            <a:avLst/>
          </a:prstGeom>
          <a:solidFill>
            <a:srgbClr val="B497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180</a:t>
            </a:r>
          </a:p>
          <a:p>
            <a:pPr algn="ctr"/>
            <a:r>
              <a:rPr lang="en-GB" sz="800" dirty="0">
                <a:solidFill>
                  <a:schemeClr val="bg1"/>
                </a:solidFill>
              </a:rPr>
              <a:t>151</a:t>
            </a:r>
          </a:p>
          <a:p>
            <a:pPr algn="ctr"/>
            <a:r>
              <a:rPr lang="en-GB" sz="800" dirty="0">
                <a:solidFill>
                  <a:schemeClr val="bg1"/>
                </a:solidFill>
              </a:rPr>
              <a:t>255</a:t>
            </a:r>
          </a:p>
        </p:txBody>
      </p:sp>
      <p:sp>
        <p:nvSpPr>
          <p:cNvPr id="59" name="Rectangle 58">
            <a:extLst>
              <a:ext uri="{FF2B5EF4-FFF2-40B4-BE49-F238E27FC236}">
                <a16:creationId xmlns:a16="http://schemas.microsoft.com/office/drawing/2014/main" id="{8B8F1FC7-CA8A-485A-9440-4EA69DF44F1B}"/>
              </a:ext>
            </a:extLst>
          </p:cNvPr>
          <p:cNvSpPr/>
          <p:nvPr userDrawn="1"/>
        </p:nvSpPr>
        <p:spPr>
          <a:xfrm>
            <a:off x="2999643" y="3269262"/>
            <a:ext cx="839614" cy="411225"/>
          </a:xfrm>
          <a:prstGeom prst="rect">
            <a:avLst/>
          </a:prstGeom>
          <a:solidFill>
            <a:srgbClr val="AB0D8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171</a:t>
            </a:r>
          </a:p>
          <a:p>
            <a:pPr algn="ctr"/>
            <a:r>
              <a:rPr lang="en-GB" sz="800" dirty="0">
                <a:solidFill>
                  <a:schemeClr val="bg1"/>
                </a:solidFill>
              </a:rPr>
              <a:t>13</a:t>
            </a:r>
          </a:p>
          <a:p>
            <a:pPr algn="ctr"/>
            <a:r>
              <a:rPr lang="en-GB" sz="800" dirty="0">
                <a:solidFill>
                  <a:schemeClr val="bg1"/>
                </a:solidFill>
              </a:rPr>
              <a:t>130</a:t>
            </a:r>
          </a:p>
        </p:txBody>
      </p:sp>
      <p:sp>
        <p:nvSpPr>
          <p:cNvPr id="60" name="Rectangle 59">
            <a:extLst>
              <a:ext uri="{FF2B5EF4-FFF2-40B4-BE49-F238E27FC236}">
                <a16:creationId xmlns:a16="http://schemas.microsoft.com/office/drawing/2014/main" id="{FF4DC1F0-F2DB-41DC-B843-C645575C978D}"/>
              </a:ext>
            </a:extLst>
          </p:cNvPr>
          <p:cNvSpPr/>
          <p:nvPr userDrawn="1"/>
        </p:nvSpPr>
        <p:spPr>
          <a:xfrm>
            <a:off x="2999643" y="3783824"/>
            <a:ext cx="839614" cy="411225"/>
          </a:xfrm>
          <a:prstGeom prst="rect">
            <a:avLst/>
          </a:prstGeom>
          <a:solidFill>
            <a:srgbClr val="FFA3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ysClr val="windowText" lastClr="000000"/>
                </a:solidFill>
              </a:rPr>
              <a:t>255</a:t>
            </a:r>
          </a:p>
          <a:p>
            <a:pPr algn="ctr"/>
            <a:r>
              <a:rPr lang="en-GB" sz="800" dirty="0">
                <a:solidFill>
                  <a:sysClr val="windowText" lastClr="000000"/>
                </a:solidFill>
              </a:rPr>
              <a:t>163</a:t>
            </a:r>
          </a:p>
          <a:p>
            <a:pPr algn="ctr"/>
            <a:r>
              <a:rPr lang="en-GB" sz="800" dirty="0">
                <a:solidFill>
                  <a:sysClr val="windowText" lastClr="000000"/>
                </a:solidFill>
              </a:rPr>
              <a:t>218</a:t>
            </a:r>
          </a:p>
        </p:txBody>
      </p:sp>
      <p:sp>
        <p:nvSpPr>
          <p:cNvPr id="61" name="Rectangle 60">
            <a:extLst>
              <a:ext uri="{FF2B5EF4-FFF2-40B4-BE49-F238E27FC236}">
                <a16:creationId xmlns:a16="http://schemas.microsoft.com/office/drawing/2014/main" id="{1FDCCC15-7DDA-4C27-A66A-86FEF3CE0FDB}"/>
              </a:ext>
            </a:extLst>
          </p:cNvPr>
          <p:cNvSpPr/>
          <p:nvPr userDrawn="1"/>
        </p:nvSpPr>
        <p:spPr>
          <a:xfrm>
            <a:off x="2999643" y="4298384"/>
            <a:ext cx="839614" cy="411225"/>
          </a:xfrm>
          <a:prstGeom prst="rect">
            <a:avLst/>
          </a:prstGeom>
          <a:solidFill>
            <a:srgbClr val="098E7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9</a:t>
            </a:r>
          </a:p>
          <a:p>
            <a:pPr algn="ctr"/>
            <a:r>
              <a:rPr lang="en-GB" sz="800" dirty="0">
                <a:solidFill>
                  <a:schemeClr val="bg1"/>
                </a:solidFill>
              </a:rPr>
              <a:t>142</a:t>
            </a:r>
          </a:p>
          <a:p>
            <a:pPr algn="ctr"/>
            <a:r>
              <a:rPr lang="en-GB" sz="800" dirty="0">
                <a:solidFill>
                  <a:schemeClr val="bg1"/>
                </a:solidFill>
              </a:rPr>
              <a:t>126</a:t>
            </a:r>
          </a:p>
        </p:txBody>
      </p:sp>
      <p:sp>
        <p:nvSpPr>
          <p:cNvPr id="62" name="Rectangle 61">
            <a:extLst>
              <a:ext uri="{FF2B5EF4-FFF2-40B4-BE49-F238E27FC236}">
                <a16:creationId xmlns:a16="http://schemas.microsoft.com/office/drawing/2014/main" id="{E6A7B705-A81A-45EE-B7F8-A08C39775723}"/>
              </a:ext>
            </a:extLst>
          </p:cNvPr>
          <p:cNvSpPr/>
          <p:nvPr userDrawn="1"/>
        </p:nvSpPr>
        <p:spPr>
          <a:xfrm>
            <a:off x="2999643" y="4806552"/>
            <a:ext cx="839614" cy="411225"/>
          </a:xfrm>
          <a:prstGeom prst="rect">
            <a:avLst/>
          </a:prstGeom>
          <a:solidFill>
            <a:srgbClr val="00C0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0</a:t>
            </a:r>
          </a:p>
          <a:p>
            <a:pPr algn="ctr"/>
            <a:r>
              <a:rPr lang="en-GB" sz="800" dirty="0">
                <a:solidFill>
                  <a:schemeClr val="bg1"/>
                </a:solidFill>
              </a:rPr>
              <a:t>192</a:t>
            </a:r>
          </a:p>
          <a:p>
            <a:pPr algn="ctr"/>
            <a:r>
              <a:rPr lang="en-GB" sz="800" dirty="0">
                <a:solidFill>
                  <a:schemeClr val="bg1"/>
                </a:solidFill>
              </a:rPr>
              <a:t>174</a:t>
            </a:r>
          </a:p>
        </p:txBody>
      </p:sp>
      <p:sp>
        <p:nvSpPr>
          <p:cNvPr id="63" name="Rectangle 62">
            <a:extLst>
              <a:ext uri="{FF2B5EF4-FFF2-40B4-BE49-F238E27FC236}">
                <a16:creationId xmlns:a16="http://schemas.microsoft.com/office/drawing/2014/main" id="{70C56EF7-AC83-449B-8CC3-F1D314081B92}"/>
              </a:ext>
            </a:extLst>
          </p:cNvPr>
          <p:cNvSpPr/>
          <p:nvPr userDrawn="1"/>
        </p:nvSpPr>
        <p:spPr>
          <a:xfrm>
            <a:off x="2999643" y="5321112"/>
            <a:ext cx="839614" cy="411225"/>
          </a:xfrm>
          <a:prstGeom prst="rect">
            <a:avLst/>
          </a:prstGeom>
          <a:solidFill>
            <a:srgbClr val="63EB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accent3"/>
                </a:solidFill>
              </a:rPr>
              <a:t>99</a:t>
            </a:r>
          </a:p>
          <a:p>
            <a:pPr algn="ctr"/>
            <a:r>
              <a:rPr lang="en-GB" sz="800" dirty="0">
                <a:solidFill>
                  <a:schemeClr val="accent3"/>
                </a:solidFill>
              </a:rPr>
              <a:t>235</a:t>
            </a:r>
          </a:p>
          <a:p>
            <a:pPr algn="ctr"/>
            <a:r>
              <a:rPr lang="en-GB" sz="800" dirty="0">
                <a:solidFill>
                  <a:schemeClr val="accent3"/>
                </a:solidFill>
              </a:rPr>
              <a:t>218</a:t>
            </a:r>
          </a:p>
        </p:txBody>
      </p:sp>
      <p:grpSp>
        <p:nvGrpSpPr>
          <p:cNvPr id="3" name="Group 2">
            <a:extLst>
              <a:ext uri="{FF2B5EF4-FFF2-40B4-BE49-F238E27FC236}">
                <a16:creationId xmlns:a16="http://schemas.microsoft.com/office/drawing/2014/main" id="{58FA5961-A350-4C7E-88F3-7FB3F2A2847C}"/>
              </a:ext>
            </a:extLst>
          </p:cNvPr>
          <p:cNvGrpSpPr/>
          <p:nvPr userDrawn="1"/>
        </p:nvGrpSpPr>
        <p:grpSpPr>
          <a:xfrm>
            <a:off x="3885650" y="1816772"/>
            <a:ext cx="1253995" cy="3825593"/>
            <a:chOff x="3922974" y="1816772"/>
            <a:chExt cx="1253995" cy="3825593"/>
          </a:xfrm>
        </p:grpSpPr>
        <p:sp>
          <p:nvSpPr>
            <p:cNvPr id="36" name="TextBox 35">
              <a:extLst>
                <a:ext uri="{FF2B5EF4-FFF2-40B4-BE49-F238E27FC236}">
                  <a16:creationId xmlns:a16="http://schemas.microsoft.com/office/drawing/2014/main" id="{0A430D78-5EDB-481E-BB6D-67D8689BCE11}"/>
                </a:ext>
              </a:extLst>
            </p:cNvPr>
            <p:cNvSpPr txBox="1"/>
            <p:nvPr userDrawn="1"/>
          </p:nvSpPr>
          <p:spPr>
            <a:xfrm>
              <a:off x="3922974" y="1816772"/>
              <a:ext cx="1253995" cy="237066"/>
            </a:xfrm>
            <a:prstGeom prst="rect">
              <a:avLst/>
            </a:prstGeom>
            <a:noFill/>
          </p:spPr>
          <p:txBody>
            <a:bodyPr wrap="square" lIns="54610" tIns="54610" rIns="54610" bIns="54610" rtlCol="0" anchor="ctr">
              <a:noAutofit/>
            </a:bodyPr>
            <a:lstStyle/>
            <a:p>
              <a:pPr algn="l">
                <a:spcAft>
                  <a:spcPts val="600"/>
                </a:spcAft>
              </a:pPr>
              <a:r>
                <a:rPr lang="en-GB" sz="1000" dirty="0"/>
                <a:t>Blue</a:t>
              </a:r>
            </a:p>
          </p:txBody>
        </p:sp>
        <p:sp>
          <p:nvSpPr>
            <p:cNvPr id="66" name="TextBox 65">
              <a:extLst>
                <a:ext uri="{FF2B5EF4-FFF2-40B4-BE49-F238E27FC236}">
                  <a16:creationId xmlns:a16="http://schemas.microsoft.com/office/drawing/2014/main" id="{C1242448-F6EA-445E-86F6-56F1F6B8DCA0}"/>
                </a:ext>
              </a:extLst>
            </p:cNvPr>
            <p:cNvSpPr txBox="1"/>
            <p:nvPr userDrawn="1"/>
          </p:nvSpPr>
          <p:spPr>
            <a:xfrm>
              <a:off x="3922974" y="3361071"/>
              <a:ext cx="1253995" cy="237066"/>
            </a:xfrm>
            <a:prstGeom prst="rect">
              <a:avLst/>
            </a:prstGeom>
            <a:noFill/>
          </p:spPr>
          <p:txBody>
            <a:bodyPr wrap="square" lIns="54610" tIns="54610" rIns="54610" bIns="54610" rtlCol="0" anchor="ctr">
              <a:noAutofit/>
            </a:bodyPr>
            <a:lstStyle/>
            <a:p>
              <a:pPr algn="l">
                <a:spcAft>
                  <a:spcPts val="600"/>
                </a:spcAft>
              </a:pPr>
              <a:r>
                <a:rPr lang="en-GB" sz="1000" dirty="0"/>
                <a:t>Dark Pink</a:t>
              </a:r>
            </a:p>
          </p:txBody>
        </p:sp>
        <p:sp>
          <p:nvSpPr>
            <p:cNvPr id="67" name="TextBox 66">
              <a:extLst>
                <a:ext uri="{FF2B5EF4-FFF2-40B4-BE49-F238E27FC236}">
                  <a16:creationId xmlns:a16="http://schemas.microsoft.com/office/drawing/2014/main" id="{F9F2D96E-0391-44D3-9D85-C49CD2682224}"/>
                </a:ext>
              </a:extLst>
            </p:cNvPr>
            <p:cNvSpPr txBox="1"/>
            <p:nvPr userDrawn="1"/>
          </p:nvSpPr>
          <p:spPr>
            <a:xfrm>
              <a:off x="3922974" y="2338957"/>
              <a:ext cx="1253995" cy="237066"/>
            </a:xfrm>
            <a:prstGeom prst="rect">
              <a:avLst/>
            </a:prstGeom>
            <a:noFill/>
          </p:spPr>
          <p:txBody>
            <a:bodyPr wrap="square" lIns="54610" tIns="54610" rIns="54610" bIns="54610" rtlCol="0" anchor="ctr">
              <a:noAutofit/>
            </a:bodyPr>
            <a:lstStyle/>
            <a:p>
              <a:pPr algn="l">
                <a:spcAft>
                  <a:spcPts val="600"/>
                </a:spcAft>
              </a:pPr>
              <a:r>
                <a:rPr lang="en-GB" sz="1000" dirty="0"/>
                <a:t>Dark Purple</a:t>
              </a:r>
            </a:p>
          </p:txBody>
        </p:sp>
        <p:sp>
          <p:nvSpPr>
            <p:cNvPr id="68" name="TextBox 67">
              <a:extLst>
                <a:ext uri="{FF2B5EF4-FFF2-40B4-BE49-F238E27FC236}">
                  <a16:creationId xmlns:a16="http://schemas.microsoft.com/office/drawing/2014/main" id="{712A9094-C141-4137-91C8-07CDF0270449}"/>
                </a:ext>
              </a:extLst>
            </p:cNvPr>
            <p:cNvSpPr txBox="1"/>
            <p:nvPr userDrawn="1"/>
          </p:nvSpPr>
          <p:spPr>
            <a:xfrm>
              <a:off x="3922974" y="3872128"/>
              <a:ext cx="1253995" cy="237066"/>
            </a:xfrm>
            <a:prstGeom prst="rect">
              <a:avLst/>
            </a:prstGeom>
            <a:noFill/>
          </p:spPr>
          <p:txBody>
            <a:bodyPr wrap="square" lIns="54610" tIns="54610" rIns="54610" bIns="54610" rtlCol="0" anchor="ctr">
              <a:noAutofit/>
            </a:bodyPr>
            <a:lstStyle/>
            <a:p>
              <a:pPr algn="l">
                <a:spcAft>
                  <a:spcPts val="600"/>
                </a:spcAft>
              </a:pPr>
              <a:r>
                <a:rPr lang="en-GB" sz="1000" dirty="0"/>
                <a:t>Light Pink</a:t>
              </a:r>
            </a:p>
          </p:txBody>
        </p:sp>
        <p:sp>
          <p:nvSpPr>
            <p:cNvPr id="69" name="TextBox 68">
              <a:extLst>
                <a:ext uri="{FF2B5EF4-FFF2-40B4-BE49-F238E27FC236}">
                  <a16:creationId xmlns:a16="http://schemas.microsoft.com/office/drawing/2014/main" id="{A455B7B5-73DE-46AF-B400-88997B50AD80}"/>
                </a:ext>
              </a:extLst>
            </p:cNvPr>
            <p:cNvSpPr txBox="1"/>
            <p:nvPr userDrawn="1"/>
          </p:nvSpPr>
          <p:spPr>
            <a:xfrm>
              <a:off x="3922974" y="4383185"/>
              <a:ext cx="1253995" cy="237066"/>
            </a:xfrm>
            <a:prstGeom prst="rect">
              <a:avLst/>
            </a:prstGeom>
            <a:noFill/>
          </p:spPr>
          <p:txBody>
            <a:bodyPr wrap="square" lIns="54610" tIns="54610" rIns="54610" bIns="54610" rtlCol="0" anchor="ctr">
              <a:noAutofit/>
            </a:bodyPr>
            <a:lstStyle/>
            <a:p>
              <a:pPr algn="l">
                <a:spcAft>
                  <a:spcPts val="600"/>
                </a:spcAft>
              </a:pPr>
              <a:r>
                <a:rPr lang="en-GB" sz="1000" dirty="0"/>
                <a:t>Dark Green</a:t>
              </a:r>
            </a:p>
          </p:txBody>
        </p:sp>
        <p:sp>
          <p:nvSpPr>
            <p:cNvPr id="70" name="TextBox 69">
              <a:extLst>
                <a:ext uri="{FF2B5EF4-FFF2-40B4-BE49-F238E27FC236}">
                  <a16:creationId xmlns:a16="http://schemas.microsoft.com/office/drawing/2014/main" id="{2B4C4881-6213-41A5-AC03-CCE78498A9AE}"/>
                </a:ext>
              </a:extLst>
            </p:cNvPr>
            <p:cNvSpPr txBox="1"/>
            <p:nvPr userDrawn="1"/>
          </p:nvSpPr>
          <p:spPr>
            <a:xfrm>
              <a:off x="3922974" y="2850014"/>
              <a:ext cx="1253995" cy="237066"/>
            </a:xfrm>
            <a:prstGeom prst="rect">
              <a:avLst/>
            </a:prstGeom>
            <a:noFill/>
          </p:spPr>
          <p:txBody>
            <a:bodyPr wrap="square" lIns="54610" tIns="54610" rIns="54610" bIns="54610" rtlCol="0" anchor="ctr">
              <a:noAutofit/>
            </a:bodyPr>
            <a:lstStyle/>
            <a:p>
              <a:pPr algn="l">
                <a:spcAft>
                  <a:spcPts val="600"/>
                </a:spcAft>
              </a:pPr>
              <a:r>
                <a:rPr lang="en-GB" sz="1000" dirty="0"/>
                <a:t>Light Purple</a:t>
              </a:r>
            </a:p>
          </p:txBody>
        </p:sp>
        <p:sp>
          <p:nvSpPr>
            <p:cNvPr id="71" name="TextBox 70">
              <a:extLst>
                <a:ext uri="{FF2B5EF4-FFF2-40B4-BE49-F238E27FC236}">
                  <a16:creationId xmlns:a16="http://schemas.microsoft.com/office/drawing/2014/main" id="{940387EA-5FDE-4F6F-BAF2-604549CCD0F0}"/>
                </a:ext>
              </a:extLst>
            </p:cNvPr>
            <p:cNvSpPr txBox="1"/>
            <p:nvPr userDrawn="1"/>
          </p:nvSpPr>
          <p:spPr>
            <a:xfrm>
              <a:off x="3922974" y="4894242"/>
              <a:ext cx="1253995" cy="237066"/>
            </a:xfrm>
            <a:prstGeom prst="rect">
              <a:avLst/>
            </a:prstGeom>
            <a:noFill/>
          </p:spPr>
          <p:txBody>
            <a:bodyPr wrap="square" lIns="54610" tIns="54610" rIns="54610" bIns="54610" rtlCol="0" anchor="ctr">
              <a:noAutofit/>
            </a:bodyPr>
            <a:lstStyle/>
            <a:p>
              <a:pPr algn="l">
                <a:spcAft>
                  <a:spcPts val="600"/>
                </a:spcAft>
              </a:pPr>
              <a:r>
                <a:rPr lang="en-GB" sz="1000" dirty="0"/>
                <a:t>Green</a:t>
              </a:r>
            </a:p>
          </p:txBody>
        </p:sp>
        <p:sp>
          <p:nvSpPr>
            <p:cNvPr id="72" name="TextBox 71">
              <a:extLst>
                <a:ext uri="{FF2B5EF4-FFF2-40B4-BE49-F238E27FC236}">
                  <a16:creationId xmlns:a16="http://schemas.microsoft.com/office/drawing/2014/main" id="{A92671DE-F6BD-48CB-B11C-208DD1F1CCB3}"/>
                </a:ext>
              </a:extLst>
            </p:cNvPr>
            <p:cNvSpPr txBox="1"/>
            <p:nvPr userDrawn="1"/>
          </p:nvSpPr>
          <p:spPr>
            <a:xfrm>
              <a:off x="3922974" y="5405299"/>
              <a:ext cx="1253995" cy="237066"/>
            </a:xfrm>
            <a:prstGeom prst="rect">
              <a:avLst/>
            </a:prstGeom>
            <a:noFill/>
          </p:spPr>
          <p:txBody>
            <a:bodyPr wrap="square" lIns="54610" tIns="54610" rIns="54610" bIns="54610" rtlCol="0" anchor="ctr">
              <a:noAutofit/>
            </a:bodyPr>
            <a:lstStyle/>
            <a:p>
              <a:pPr algn="l">
                <a:spcAft>
                  <a:spcPts val="600"/>
                </a:spcAft>
              </a:pPr>
              <a:r>
                <a:rPr lang="en-GB" sz="1000" dirty="0"/>
                <a:t>Light Green</a:t>
              </a:r>
            </a:p>
          </p:txBody>
        </p:sp>
      </p:grpSp>
      <p:sp>
        <p:nvSpPr>
          <p:cNvPr id="74" name="Rectangle 73">
            <a:extLst>
              <a:ext uri="{FF2B5EF4-FFF2-40B4-BE49-F238E27FC236}">
                <a16:creationId xmlns:a16="http://schemas.microsoft.com/office/drawing/2014/main" id="{35C7B945-9627-4D94-B008-C987FEA96972}"/>
              </a:ext>
            </a:extLst>
          </p:cNvPr>
          <p:cNvSpPr/>
          <p:nvPr userDrawn="1"/>
        </p:nvSpPr>
        <p:spPr>
          <a:xfrm>
            <a:off x="5213544" y="1731971"/>
            <a:ext cx="839614" cy="411225"/>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51</a:t>
            </a:r>
          </a:p>
          <a:p>
            <a:pPr algn="ctr"/>
            <a:r>
              <a:rPr lang="en-GB" sz="800" dirty="0">
                <a:solidFill>
                  <a:schemeClr val="bg1"/>
                </a:solidFill>
              </a:rPr>
              <a:t>51</a:t>
            </a:r>
          </a:p>
          <a:p>
            <a:pPr algn="ctr"/>
            <a:r>
              <a:rPr lang="en-GB" sz="800" dirty="0">
                <a:solidFill>
                  <a:schemeClr val="bg1"/>
                </a:solidFill>
              </a:rPr>
              <a:t>51</a:t>
            </a:r>
          </a:p>
        </p:txBody>
      </p:sp>
      <p:sp>
        <p:nvSpPr>
          <p:cNvPr id="75" name="Rectangle 74">
            <a:extLst>
              <a:ext uri="{FF2B5EF4-FFF2-40B4-BE49-F238E27FC236}">
                <a16:creationId xmlns:a16="http://schemas.microsoft.com/office/drawing/2014/main" id="{AEB1F170-4966-4AAF-ABAA-3D2A0369F7FA}"/>
              </a:ext>
            </a:extLst>
          </p:cNvPr>
          <p:cNvSpPr/>
          <p:nvPr userDrawn="1"/>
        </p:nvSpPr>
        <p:spPr>
          <a:xfrm>
            <a:off x="5213544" y="2246533"/>
            <a:ext cx="839614" cy="411225"/>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102</a:t>
            </a:r>
          </a:p>
          <a:p>
            <a:pPr algn="ctr"/>
            <a:r>
              <a:rPr lang="en-GB" sz="800" dirty="0">
                <a:solidFill>
                  <a:schemeClr val="bg1"/>
                </a:solidFill>
              </a:rPr>
              <a:t>102</a:t>
            </a:r>
          </a:p>
          <a:p>
            <a:pPr algn="ctr"/>
            <a:r>
              <a:rPr lang="en-GB" sz="800" dirty="0">
                <a:solidFill>
                  <a:schemeClr val="bg1"/>
                </a:solidFill>
              </a:rPr>
              <a:t>102</a:t>
            </a:r>
          </a:p>
          <a:p>
            <a:pPr algn="ctr"/>
            <a:r>
              <a:rPr lang="en-GB" sz="800" dirty="0">
                <a:solidFill>
                  <a:schemeClr val="bg1"/>
                </a:solidFill>
              </a:rPr>
              <a:t>102</a:t>
            </a:r>
          </a:p>
          <a:p>
            <a:pPr algn="ctr"/>
            <a:endParaRPr lang="en-GB" sz="800" dirty="0">
              <a:solidFill>
                <a:schemeClr val="bg1"/>
              </a:solidFill>
            </a:endParaRPr>
          </a:p>
        </p:txBody>
      </p:sp>
      <p:sp>
        <p:nvSpPr>
          <p:cNvPr id="76" name="TextBox 75">
            <a:extLst>
              <a:ext uri="{FF2B5EF4-FFF2-40B4-BE49-F238E27FC236}">
                <a16:creationId xmlns:a16="http://schemas.microsoft.com/office/drawing/2014/main" id="{7033C2B2-E4D1-4420-8509-EC1E2C80321F}"/>
              </a:ext>
            </a:extLst>
          </p:cNvPr>
          <p:cNvSpPr txBox="1"/>
          <p:nvPr userDrawn="1"/>
        </p:nvSpPr>
        <p:spPr>
          <a:xfrm>
            <a:off x="5206749" y="1311663"/>
            <a:ext cx="1545229" cy="307777"/>
          </a:xfrm>
          <a:prstGeom prst="rect">
            <a:avLst/>
          </a:prstGeom>
          <a:noFill/>
        </p:spPr>
        <p:txBody>
          <a:bodyPr wrap="square" lIns="0" tIns="0" rIns="0" bIns="0" rtlCol="0">
            <a:spAutoFit/>
          </a:bodyPr>
          <a:lstStyle/>
          <a:p>
            <a:pPr algn="l">
              <a:spcAft>
                <a:spcPts val="600"/>
              </a:spcAft>
            </a:pPr>
            <a:r>
              <a:rPr lang="en-US" sz="1000" b="1" dirty="0">
                <a:solidFill>
                  <a:sysClr val="windowText" lastClr="000000"/>
                </a:solidFill>
              </a:rPr>
              <a:t>Neutrals for Infographics and charts only </a:t>
            </a:r>
          </a:p>
        </p:txBody>
      </p:sp>
      <p:sp>
        <p:nvSpPr>
          <p:cNvPr id="77" name="Rectangle 76">
            <a:extLst>
              <a:ext uri="{FF2B5EF4-FFF2-40B4-BE49-F238E27FC236}">
                <a16:creationId xmlns:a16="http://schemas.microsoft.com/office/drawing/2014/main" id="{9BFC6FF0-9D30-4829-A667-26B9E6467077}"/>
              </a:ext>
            </a:extLst>
          </p:cNvPr>
          <p:cNvSpPr/>
          <p:nvPr userDrawn="1"/>
        </p:nvSpPr>
        <p:spPr>
          <a:xfrm>
            <a:off x="5213544" y="2761094"/>
            <a:ext cx="839614" cy="411225"/>
          </a:xfrm>
          <a:prstGeom prst="rect">
            <a:avLst/>
          </a:pr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152</a:t>
            </a:r>
          </a:p>
          <a:p>
            <a:pPr algn="ctr"/>
            <a:r>
              <a:rPr lang="en-GB" sz="800" dirty="0">
                <a:solidFill>
                  <a:schemeClr val="bg1"/>
                </a:solidFill>
              </a:rPr>
              <a:t>152</a:t>
            </a:r>
          </a:p>
          <a:p>
            <a:pPr algn="ctr"/>
            <a:r>
              <a:rPr lang="en-GB" sz="800" dirty="0">
                <a:solidFill>
                  <a:schemeClr val="bg1"/>
                </a:solidFill>
              </a:rPr>
              <a:t>152</a:t>
            </a:r>
          </a:p>
        </p:txBody>
      </p:sp>
      <p:sp>
        <p:nvSpPr>
          <p:cNvPr id="78" name="Rectangle 77">
            <a:extLst>
              <a:ext uri="{FF2B5EF4-FFF2-40B4-BE49-F238E27FC236}">
                <a16:creationId xmlns:a16="http://schemas.microsoft.com/office/drawing/2014/main" id="{AF40F7A4-A491-46D0-AC78-F38FB368D987}"/>
              </a:ext>
            </a:extLst>
          </p:cNvPr>
          <p:cNvSpPr/>
          <p:nvPr userDrawn="1"/>
        </p:nvSpPr>
        <p:spPr>
          <a:xfrm>
            <a:off x="5213544" y="3275656"/>
            <a:ext cx="839614" cy="411225"/>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ysClr val="windowText" lastClr="000000"/>
                </a:solidFill>
              </a:rPr>
              <a:t>178</a:t>
            </a:r>
          </a:p>
          <a:p>
            <a:pPr algn="ctr"/>
            <a:r>
              <a:rPr lang="en-GB" sz="800" dirty="0">
                <a:solidFill>
                  <a:sysClr val="windowText" lastClr="000000"/>
                </a:solidFill>
              </a:rPr>
              <a:t>178</a:t>
            </a:r>
          </a:p>
          <a:p>
            <a:pPr algn="ctr"/>
            <a:r>
              <a:rPr lang="en-GB" sz="800" dirty="0">
                <a:solidFill>
                  <a:sysClr val="windowText" lastClr="000000"/>
                </a:solidFill>
              </a:rPr>
              <a:t>178</a:t>
            </a:r>
          </a:p>
        </p:txBody>
      </p:sp>
      <p:sp>
        <p:nvSpPr>
          <p:cNvPr id="79" name="Rectangle 78">
            <a:extLst>
              <a:ext uri="{FF2B5EF4-FFF2-40B4-BE49-F238E27FC236}">
                <a16:creationId xmlns:a16="http://schemas.microsoft.com/office/drawing/2014/main" id="{E22CE48C-CD62-438B-AF1B-E80398CE41CF}"/>
              </a:ext>
            </a:extLst>
          </p:cNvPr>
          <p:cNvSpPr/>
          <p:nvPr userDrawn="1"/>
        </p:nvSpPr>
        <p:spPr>
          <a:xfrm>
            <a:off x="5213544" y="3790216"/>
            <a:ext cx="839614" cy="41122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tx1"/>
                </a:solidFill>
              </a:rPr>
              <a:t>229</a:t>
            </a:r>
          </a:p>
          <a:p>
            <a:pPr algn="ctr"/>
            <a:r>
              <a:rPr lang="en-GB" sz="800" dirty="0">
                <a:solidFill>
                  <a:schemeClr val="tx1"/>
                </a:solidFill>
              </a:rPr>
              <a:t>229</a:t>
            </a:r>
          </a:p>
          <a:p>
            <a:pPr algn="ctr"/>
            <a:r>
              <a:rPr lang="en-GB" sz="800" dirty="0">
                <a:solidFill>
                  <a:schemeClr val="tx1"/>
                </a:solidFill>
              </a:rPr>
              <a:t>229</a:t>
            </a:r>
          </a:p>
        </p:txBody>
      </p:sp>
      <p:sp>
        <p:nvSpPr>
          <p:cNvPr id="52" name="Rectangle 51">
            <a:extLst>
              <a:ext uri="{FF2B5EF4-FFF2-40B4-BE49-F238E27FC236}">
                <a16:creationId xmlns:a16="http://schemas.microsoft.com/office/drawing/2014/main" id="{4ACB48A6-B340-401D-8994-A0E53291AC9B}"/>
              </a:ext>
            </a:extLst>
          </p:cNvPr>
          <p:cNvSpPr/>
          <p:nvPr userDrawn="1"/>
        </p:nvSpPr>
        <p:spPr>
          <a:xfrm>
            <a:off x="7170486" y="2670083"/>
            <a:ext cx="839614" cy="411225"/>
          </a:xfrm>
          <a:prstGeom prst="rect">
            <a:avLst/>
          </a:prstGeom>
          <a:gradFill>
            <a:gsLst>
              <a:gs pos="100000">
                <a:schemeClr val="accent1"/>
              </a:gs>
              <a:gs pos="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endParaRPr lang="en-GB" sz="800" dirty="0">
              <a:solidFill>
                <a:schemeClr val="bg1"/>
              </a:solidFill>
            </a:endParaRPr>
          </a:p>
        </p:txBody>
      </p:sp>
      <p:sp>
        <p:nvSpPr>
          <p:cNvPr id="53" name="Rectangle 52">
            <a:extLst>
              <a:ext uri="{FF2B5EF4-FFF2-40B4-BE49-F238E27FC236}">
                <a16:creationId xmlns:a16="http://schemas.microsoft.com/office/drawing/2014/main" id="{26F71474-A782-4BB1-8B9F-8DCCEAF88E0C}"/>
              </a:ext>
            </a:extLst>
          </p:cNvPr>
          <p:cNvSpPr/>
          <p:nvPr userDrawn="1"/>
        </p:nvSpPr>
        <p:spPr>
          <a:xfrm>
            <a:off x="9170077" y="2670083"/>
            <a:ext cx="839614" cy="411225"/>
          </a:xfrm>
          <a:prstGeom prst="rect">
            <a:avLst/>
          </a:prstGeom>
          <a:gradFill>
            <a:gsLst>
              <a:gs pos="100000">
                <a:srgbClr val="ACEAFF"/>
              </a:gs>
              <a:gs pos="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endParaRPr lang="en-GB" sz="800" dirty="0">
              <a:solidFill>
                <a:schemeClr val="bg1"/>
              </a:solidFill>
            </a:endParaRPr>
          </a:p>
        </p:txBody>
      </p:sp>
      <p:sp>
        <p:nvSpPr>
          <p:cNvPr id="54" name="TextBox 53">
            <a:extLst>
              <a:ext uri="{FF2B5EF4-FFF2-40B4-BE49-F238E27FC236}">
                <a16:creationId xmlns:a16="http://schemas.microsoft.com/office/drawing/2014/main" id="{2102BFCC-8EF9-4273-ADB0-A655CD827F66}"/>
              </a:ext>
            </a:extLst>
          </p:cNvPr>
          <p:cNvSpPr txBox="1"/>
          <p:nvPr userDrawn="1"/>
        </p:nvSpPr>
        <p:spPr>
          <a:xfrm>
            <a:off x="8028290" y="2757773"/>
            <a:ext cx="1568421" cy="237066"/>
          </a:xfrm>
          <a:prstGeom prst="rect">
            <a:avLst/>
          </a:prstGeom>
          <a:noFill/>
        </p:spPr>
        <p:txBody>
          <a:bodyPr wrap="square" lIns="54610" tIns="54610" rIns="54610" bIns="54610" rtlCol="0" anchor="ctr">
            <a:noAutofit/>
          </a:bodyPr>
          <a:lstStyle/>
          <a:p>
            <a:pPr algn="l">
              <a:spcAft>
                <a:spcPts val="600"/>
              </a:spcAft>
            </a:pPr>
            <a:r>
              <a:rPr lang="en-GB" sz="1000" dirty="0"/>
              <a:t>Purple/</a:t>
            </a:r>
            <a:br>
              <a:rPr lang="en-GB" sz="1000" dirty="0"/>
            </a:br>
            <a:r>
              <a:rPr lang="en-GB" sz="1000" dirty="0"/>
              <a:t>Cobalt gradient</a:t>
            </a:r>
          </a:p>
        </p:txBody>
      </p:sp>
      <p:sp>
        <p:nvSpPr>
          <p:cNvPr id="55" name="TextBox 54">
            <a:extLst>
              <a:ext uri="{FF2B5EF4-FFF2-40B4-BE49-F238E27FC236}">
                <a16:creationId xmlns:a16="http://schemas.microsoft.com/office/drawing/2014/main" id="{02D8D802-07C6-434C-B36C-582D2F2FAF7C}"/>
              </a:ext>
            </a:extLst>
          </p:cNvPr>
          <p:cNvSpPr txBox="1"/>
          <p:nvPr userDrawn="1"/>
        </p:nvSpPr>
        <p:spPr>
          <a:xfrm>
            <a:off x="10025567" y="2757920"/>
            <a:ext cx="1709098" cy="237066"/>
          </a:xfrm>
          <a:prstGeom prst="rect">
            <a:avLst/>
          </a:prstGeom>
          <a:noFill/>
        </p:spPr>
        <p:txBody>
          <a:bodyPr wrap="square" lIns="54610" tIns="54610" rIns="54610" bIns="54610" rtlCol="0" anchor="ctr">
            <a:noAutofit/>
          </a:bodyPr>
          <a:lstStyle/>
          <a:p>
            <a:pPr algn="l">
              <a:spcAft>
                <a:spcPts val="600"/>
              </a:spcAft>
            </a:pPr>
            <a:r>
              <a:rPr lang="en-GB" sz="1000" dirty="0"/>
              <a:t>Pacific/</a:t>
            </a:r>
            <a:br>
              <a:rPr lang="en-GB" sz="1000" dirty="0"/>
            </a:br>
            <a:r>
              <a:rPr lang="en-GB" sz="1000" dirty="0"/>
              <a:t>Light Blue gradient</a:t>
            </a:r>
          </a:p>
        </p:txBody>
      </p:sp>
      <p:sp>
        <p:nvSpPr>
          <p:cNvPr id="56" name="TextBox 55">
            <a:extLst>
              <a:ext uri="{FF2B5EF4-FFF2-40B4-BE49-F238E27FC236}">
                <a16:creationId xmlns:a16="http://schemas.microsoft.com/office/drawing/2014/main" id="{F56630A0-1CC3-4558-99F3-72A9846C3FA4}"/>
              </a:ext>
            </a:extLst>
          </p:cNvPr>
          <p:cNvSpPr txBox="1"/>
          <p:nvPr userDrawn="1"/>
        </p:nvSpPr>
        <p:spPr>
          <a:xfrm>
            <a:off x="7146554" y="1308283"/>
            <a:ext cx="4047046" cy="1269578"/>
          </a:xfrm>
          <a:prstGeom prst="rect">
            <a:avLst/>
          </a:prstGeom>
          <a:noFill/>
        </p:spPr>
        <p:txBody>
          <a:bodyPr wrap="square" lIns="0" tIns="0" rIns="0" bIns="0" rtlCol="0">
            <a:spAutoFit/>
          </a:bodyPr>
          <a:lstStyle/>
          <a:p>
            <a:pPr algn="l">
              <a:spcAft>
                <a:spcPts val="300"/>
              </a:spcAft>
            </a:pPr>
            <a:r>
              <a:rPr lang="en-US" sz="1000" b="1" dirty="0">
                <a:solidFill>
                  <a:sysClr val="windowText" lastClr="000000"/>
                </a:solidFill>
              </a:rPr>
              <a:t>Gradients</a:t>
            </a:r>
          </a:p>
          <a:p>
            <a:pPr marL="112713" indent="-112713" algn="l">
              <a:spcAft>
                <a:spcPts val="300"/>
              </a:spcAft>
              <a:buFont typeface="Arial" panose="020B0604020202020204" pitchFamily="34" charset="0"/>
              <a:buChar char="•"/>
            </a:pPr>
            <a:r>
              <a:rPr lang="en-GB" sz="1000" b="0" dirty="0">
                <a:solidFill>
                  <a:sysClr val="windowText" lastClr="000000"/>
                </a:solidFill>
              </a:rPr>
              <a:t>The colours are applied at both ends of the gradient, at 0% and 100% locations</a:t>
            </a:r>
          </a:p>
          <a:p>
            <a:pPr marL="112713" indent="-112713" algn="l">
              <a:spcAft>
                <a:spcPts val="300"/>
              </a:spcAft>
              <a:buFont typeface="Arial" panose="020B0604020202020204" pitchFamily="34" charset="0"/>
              <a:buChar char="•"/>
            </a:pPr>
            <a:r>
              <a:rPr lang="en-GB" sz="1000" b="0" dirty="0">
                <a:solidFill>
                  <a:sysClr val="windowText" lastClr="000000"/>
                </a:solidFill>
              </a:rPr>
              <a:t>The mid-point is at 50%</a:t>
            </a:r>
          </a:p>
          <a:p>
            <a:pPr marL="112713" indent="-112713" algn="l">
              <a:spcAft>
                <a:spcPts val="300"/>
              </a:spcAft>
              <a:buFont typeface="Arial" panose="020B0604020202020204" pitchFamily="34" charset="0"/>
              <a:buChar char="•"/>
            </a:pPr>
            <a:r>
              <a:rPr lang="en-GB" sz="1000" b="0" dirty="0">
                <a:solidFill>
                  <a:sysClr val="windowText" lastClr="000000"/>
                </a:solidFill>
              </a:rPr>
              <a:t>The gradients are used at a 0º angle</a:t>
            </a:r>
          </a:p>
          <a:p>
            <a:pPr marL="112713" indent="-112713" algn="l">
              <a:spcAft>
                <a:spcPts val="300"/>
              </a:spcAft>
              <a:buFont typeface="Arial" panose="020B0604020202020204" pitchFamily="34" charset="0"/>
              <a:buChar char="•"/>
            </a:pPr>
            <a:r>
              <a:rPr lang="en-GB" sz="1000" b="0" dirty="0">
                <a:solidFill>
                  <a:sysClr val="windowText" lastClr="000000"/>
                </a:solidFill>
              </a:rPr>
              <a:t>Use the linear gradient, never radial</a:t>
            </a:r>
          </a:p>
          <a:p>
            <a:pPr marL="112713" indent="-112713" algn="l">
              <a:spcAft>
                <a:spcPts val="300"/>
              </a:spcAft>
              <a:buFont typeface="Arial" panose="020B0604020202020204" pitchFamily="34" charset="0"/>
              <a:buChar char="•"/>
            </a:pPr>
            <a:r>
              <a:rPr lang="en-GB" sz="1000" b="0" dirty="0">
                <a:solidFill>
                  <a:sysClr val="windowText" lastClr="000000"/>
                </a:solidFill>
              </a:rPr>
              <a:t>Do not create new gradients; use only the gradients shown here</a:t>
            </a:r>
            <a:endParaRPr lang="en-US" sz="1000" b="0" dirty="0">
              <a:solidFill>
                <a:sysClr val="windowText" lastClr="000000"/>
              </a:solidFill>
            </a:endParaRPr>
          </a:p>
        </p:txBody>
      </p:sp>
      <p:sp>
        <p:nvSpPr>
          <p:cNvPr id="57" name="Rectangle 56">
            <a:extLst>
              <a:ext uri="{FF2B5EF4-FFF2-40B4-BE49-F238E27FC236}">
                <a16:creationId xmlns:a16="http://schemas.microsoft.com/office/drawing/2014/main" id="{9D5AAA1F-BD76-48F7-8C50-6E5979B9537B}"/>
              </a:ext>
            </a:extLst>
          </p:cNvPr>
          <p:cNvSpPr>
            <a:spLocks/>
          </p:cNvSpPr>
          <p:nvPr userDrawn="1"/>
        </p:nvSpPr>
        <p:spPr>
          <a:xfrm>
            <a:off x="5206749" y="4304594"/>
            <a:ext cx="839614" cy="4112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tx1"/>
                </a:solidFill>
              </a:rPr>
              <a:t>255</a:t>
            </a:r>
          </a:p>
          <a:p>
            <a:pPr algn="ctr"/>
            <a:r>
              <a:rPr lang="en-GB" sz="800" dirty="0">
                <a:solidFill>
                  <a:schemeClr val="tx1"/>
                </a:solidFill>
              </a:rPr>
              <a:t>255</a:t>
            </a:r>
          </a:p>
          <a:p>
            <a:pPr algn="ctr"/>
            <a:r>
              <a:rPr lang="en-GB" sz="800" dirty="0">
                <a:solidFill>
                  <a:schemeClr val="tx1"/>
                </a:solidFill>
              </a:rPr>
              <a:t>255</a:t>
            </a:r>
          </a:p>
        </p:txBody>
      </p:sp>
      <p:grpSp>
        <p:nvGrpSpPr>
          <p:cNvPr id="13" name="Group 12">
            <a:extLst>
              <a:ext uri="{FF2B5EF4-FFF2-40B4-BE49-F238E27FC236}">
                <a16:creationId xmlns:a16="http://schemas.microsoft.com/office/drawing/2014/main" id="{8D6437B0-0393-4283-A108-DE8E711CD1A5}"/>
              </a:ext>
            </a:extLst>
          </p:cNvPr>
          <p:cNvGrpSpPr/>
          <p:nvPr userDrawn="1"/>
        </p:nvGrpSpPr>
        <p:grpSpPr>
          <a:xfrm>
            <a:off x="6094544" y="1830789"/>
            <a:ext cx="714476" cy="2795672"/>
            <a:chOff x="6103875" y="1830789"/>
            <a:chExt cx="714476" cy="2795672"/>
          </a:xfrm>
        </p:grpSpPr>
        <p:sp>
          <p:nvSpPr>
            <p:cNvPr id="83" name="TextBox 82">
              <a:extLst>
                <a:ext uri="{FF2B5EF4-FFF2-40B4-BE49-F238E27FC236}">
                  <a16:creationId xmlns:a16="http://schemas.microsoft.com/office/drawing/2014/main" id="{BFA814C9-BD96-4348-B664-2AD4A5DAAB12}"/>
                </a:ext>
              </a:extLst>
            </p:cNvPr>
            <p:cNvSpPr txBox="1"/>
            <p:nvPr userDrawn="1"/>
          </p:nvSpPr>
          <p:spPr>
            <a:xfrm>
              <a:off x="6103875" y="2852903"/>
              <a:ext cx="714476" cy="237066"/>
            </a:xfrm>
            <a:prstGeom prst="rect">
              <a:avLst/>
            </a:prstGeom>
            <a:noFill/>
          </p:spPr>
          <p:txBody>
            <a:bodyPr wrap="square" lIns="54610" tIns="54610" rIns="54610" bIns="54610" rtlCol="0" anchor="ctr">
              <a:noAutofit/>
            </a:bodyPr>
            <a:lstStyle/>
            <a:p>
              <a:pPr algn="l">
                <a:spcAft>
                  <a:spcPts val="600"/>
                </a:spcAft>
              </a:pPr>
              <a:r>
                <a:rPr lang="en-GB" sz="1000" dirty="0"/>
                <a:t>Grey 3</a:t>
              </a:r>
            </a:p>
          </p:txBody>
        </p:sp>
        <p:sp>
          <p:nvSpPr>
            <p:cNvPr id="84" name="TextBox 83">
              <a:extLst>
                <a:ext uri="{FF2B5EF4-FFF2-40B4-BE49-F238E27FC236}">
                  <a16:creationId xmlns:a16="http://schemas.microsoft.com/office/drawing/2014/main" id="{B38E8C09-0782-4E70-887B-080A8FC240A9}"/>
                </a:ext>
              </a:extLst>
            </p:cNvPr>
            <p:cNvSpPr txBox="1"/>
            <p:nvPr userDrawn="1"/>
          </p:nvSpPr>
          <p:spPr>
            <a:xfrm>
              <a:off x="6103875" y="1830789"/>
              <a:ext cx="714476" cy="237066"/>
            </a:xfrm>
            <a:prstGeom prst="rect">
              <a:avLst/>
            </a:prstGeom>
            <a:noFill/>
          </p:spPr>
          <p:txBody>
            <a:bodyPr wrap="square" lIns="54610" tIns="54610" rIns="54610" bIns="54610" rtlCol="0" anchor="ctr">
              <a:noAutofit/>
            </a:bodyPr>
            <a:lstStyle/>
            <a:p>
              <a:pPr algn="l">
                <a:spcAft>
                  <a:spcPts val="600"/>
                </a:spcAft>
              </a:pPr>
              <a:r>
                <a:rPr lang="en-GB" sz="1000" dirty="0"/>
                <a:t>Grey 1</a:t>
              </a:r>
            </a:p>
          </p:txBody>
        </p:sp>
        <p:sp>
          <p:nvSpPr>
            <p:cNvPr id="85" name="TextBox 84">
              <a:extLst>
                <a:ext uri="{FF2B5EF4-FFF2-40B4-BE49-F238E27FC236}">
                  <a16:creationId xmlns:a16="http://schemas.microsoft.com/office/drawing/2014/main" id="{7C3E17E9-EAB5-401D-99B5-E01BBCBAAE59}"/>
                </a:ext>
              </a:extLst>
            </p:cNvPr>
            <p:cNvSpPr txBox="1"/>
            <p:nvPr userDrawn="1"/>
          </p:nvSpPr>
          <p:spPr>
            <a:xfrm>
              <a:off x="6103875" y="3363960"/>
              <a:ext cx="714476" cy="237066"/>
            </a:xfrm>
            <a:prstGeom prst="rect">
              <a:avLst/>
            </a:prstGeom>
            <a:noFill/>
          </p:spPr>
          <p:txBody>
            <a:bodyPr wrap="square" lIns="54610" tIns="54610" rIns="54610" bIns="54610" rtlCol="0" anchor="ctr">
              <a:noAutofit/>
            </a:bodyPr>
            <a:lstStyle/>
            <a:p>
              <a:pPr algn="l">
                <a:spcAft>
                  <a:spcPts val="600"/>
                </a:spcAft>
              </a:pPr>
              <a:r>
                <a:rPr lang="en-GB" sz="1000" dirty="0"/>
                <a:t>Grey 4</a:t>
              </a:r>
            </a:p>
          </p:txBody>
        </p:sp>
        <p:sp>
          <p:nvSpPr>
            <p:cNvPr id="86" name="TextBox 85">
              <a:extLst>
                <a:ext uri="{FF2B5EF4-FFF2-40B4-BE49-F238E27FC236}">
                  <a16:creationId xmlns:a16="http://schemas.microsoft.com/office/drawing/2014/main" id="{DA95C41B-9591-4042-8AC0-03DBDA91FD18}"/>
                </a:ext>
              </a:extLst>
            </p:cNvPr>
            <p:cNvSpPr txBox="1"/>
            <p:nvPr userDrawn="1"/>
          </p:nvSpPr>
          <p:spPr>
            <a:xfrm>
              <a:off x="6103875" y="3875017"/>
              <a:ext cx="714476" cy="237066"/>
            </a:xfrm>
            <a:prstGeom prst="rect">
              <a:avLst/>
            </a:prstGeom>
            <a:noFill/>
          </p:spPr>
          <p:txBody>
            <a:bodyPr wrap="square" lIns="54610" tIns="54610" rIns="54610" bIns="54610" rtlCol="0" anchor="ctr">
              <a:noAutofit/>
            </a:bodyPr>
            <a:lstStyle/>
            <a:p>
              <a:pPr algn="l">
                <a:spcAft>
                  <a:spcPts val="600"/>
                </a:spcAft>
              </a:pPr>
              <a:r>
                <a:rPr lang="en-GB" sz="1000" dirty="0"/>
                <a:t>Grey 5</a:t>
              </a:r>
            </a:p>
          </p:txBody>
        </p:sp>
        <p:sp>
          <p:nvSpPr>
            <p:cNvPr id="87" name="TextBox 86">
              <a:extLst>
                <a:ext uri="{FF2B5EF4-FFF2-40B4-BE49-F238E27FC236}">
                  <a16:creationId xmlns:a16="http://schemas.microsoft.com/office/drawing/2014/main" id="{C924189F-5F86-46B9-810F-1AF60243011B}"/>
                </a:ext>
              </a:extLst>
            </p:cNvPr>
            <p:cNvSpPr txBox="1"/>
            <p:nvPr userDrawn="1"/>
          </p:nvSpPr>
          <p:spPr>
            <a:xfrm>
              <a:off x="6103875" y="2341846"/>
              <a:ext cx="714476" cy="237066"/>
            </a:xfrm>
            <a:prstGeom prst="rect">
              <a:avLst/>
            </a:prstGeom>
            <a:noFill/>
          </p:spPr>
          <p:txBody>
            <a:bodyPr wrap="square" lIns="54610" tIns="54610" rIns="54610" bIns="54610" rtlCol="0" anchor="ctr">
              <a:noAutofit/>
            </a:bodyPr>
            <a:lstStyle/>
            <a:p>
              <a:pPr algn="l">
                <a:spcAft>
                  <a:spcPts val="600"/>
                </a:spcAft>
              </a:pPr>
              <a:r>
                <a:rPr lang="en-GB" sz="1000" dirty="0"/>
                <a:t>Grey 2</a:t>
              </a:r>
            </a:p>
          </p:txBody>
        </p:sp>
        <p:sp>
          <p:nvSpPr>
            <p:cNvPr id="58" name="TextBox 57">
              <a:extLst>
                <a:ext uri="{FF2B5EF4-FFF2-40B4-BE49-F238E27FC236}">
                  <a16:creationId xmlns:a16="http://schemas.microsoft.com/office/drawing/2014/main" id="{3485E89C-C25F-4DDF-BA6F-8600323267FE}"/>
                </a:ext>
              </a:extLst>
            </p:cNvPr>
            <p:cNvSpPr txBox="1"/>
            <p:nvPr userDrawn="1"/>
          </p:nvSpPr>
          <p:spPr>
            <a:xfrm>
              <a:off x="6103875" y="4389395"/>
              <a:ext cx="714476" cy="237066"/>
            </a:xfrm>
            <a:prstGeom prst="rect">
              <a:avLst/>
            </a:prstGeom>
            <a:noFill/>
          </p:spPr>
          <p:txBody>
            <a:bodyPr wrap="square" lIns="54610" tIns="54610" rIns="54610" bIns="54610" rtlCol="0" anchor="ctr">
              <a:noAutofit/>
            </a:bodyPr>
            <a:lstStyle/>
            <a:p>
              <a:pPr algn="l">
                <a:spcAft>
                  <a:spcPts val="600"/>
                </a:spcAft>
              </a:pPr>
              <a:r>
                <a:rPr lang="en-GB" sz="1000" dirty="0"/>
                <a:t>White</a:t>
              </a:r>
            </a:p>
          </p:txBody>
        </p:sp>
      </p:grpSp>
      <p:sp>
        <p:nvSpPr>
          <p:cNvPr id="64" name="TextBox 63">
            <a:extLst>
              <a:ext uri="{FF2B5EF4-FFF2-40B4-BE49-F238E27FC236}">
                <a16:creationId xmlns:a16="http://schemas.microsoft.com/office/drawing/2014/main" id="{147E9F40-D028-425F-96B1-C73C59C9C8EF}"/>
              </a:ext>
            </a:extLst>
          </p:cNvPr>
          <p:cNvSpPr txBox="1"/>
          <p:nvPr userDrawn="1"/>
        </p:nvSpPr>
        <p:spPr>
          <a:xfrm>
            <a:off x="7146554" y="3336981"/>
            <a:ext cx="1194238" cy="153888"/>
          </a:xfrm>
          <a:prstGeom prst="rect">
            <a:avLst/>
          </a:prstGeom>
          <a:noFill/>
        </p:spPr>
        <p:txBody>
          <a:bodyPr wrap="none" lIns="0" tIns="0" rIns="0" bIns="0" rtlCol="0">
            <a:noAutofit/>
          </a:bodyPr>
          <a:lstStyle/>
          <a:p>
            <a:pPr algn="l">
              <a:spcAft>
                <a:spcPts val="600"/>
              </a:spcAft>
            </a:pPr>
            <a:r>
              <a:rPr lang="en-US" sz="1000" b="1" dirty="0">
                <a:solidFill>
                  <a:sysClr val="windowText" lastClr="000000"/>
                </a:solidFill>
              </a:rPr>
              <a:t>Traffic Light Palette</a:t>
            </a:r>
            <a:endParaRPr lang="en-US" sz="1000" b="0" dirty="0">
              <a:solidFill>
                <a:sysClr val="windowText" lastClr="000000"/>
              </a:solidFill>
            </a:endParaRPr>
          </a:p>
        </p:txBody>
      </p:sp>
      <p:sp>
        <p:nvSpPr>
          <p:cNvPr id="73" name="Rectangle 72">
            <a:extLst>
              <a:ext uri="{FF2B5EF4-FFF2-40B4-BE49-F238E27FC236}">
                <a16:creationId xmlns:a16="http://schemas.microsoft.com/office/drawing/2014/main" id="{A2E77BBC-829E-4B5B-9C1B-B9C1344A811F}"/>
              </a:ext>
            </a:extLst>
          </p:cNvPr>
          <p:cNvSpPr>
            <a:spLocks/>
          </p:cNvSpPr>
          <p:nvPr userDrawn="1"/>
        </p:nvSpPr>
        <p:spPr>
          <a:xfrm>
            <a:off x="9353776" y="3589581"/>
            <a:ext cx="839614" cy="411225"/>
          </a:xfrm>
          <a:prstGeom prst="rect">
            <a:avLst/>
          </a:prstGeom>
          <a:solidFill>
            <a:srgbClr val="26992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38</a:t>
            </a:r>
          </a:p>
          <a:p>
            <a:pPr algn="ctr"/>
            <a:r>
              <a:rPr lang="en-GB" sz="800" dirty="0">
                <a:solidFill>
                  <a:schemeClr val="bg1"/>
                </a:solidFill>
              </a:rPr>
              <a:t>153</a:t>
            </a:r>
          </a:p>
          <a:p>
            <a:pPr algn="ctr"/>
            <a:r>
              <a:rPr lang="en-GB" sz="800" dirty="0">
                <a:solidFill>
                  <a:schemeClr val="bg1"/>
                </a:solidFill>
              </a:rPr>
              <a:t>36</a:t>
            </a:r>
          </a:p>
        </p:txBody>
      </p:sp>
      <p:sp>
        <p:nvSpPr>
          <p:cNvPr id="80" name="Rectangle 79">
            <a:extLst>
              <a:ext uri="{FF2B5EF4-FFF2-40B4-BE49-F238E27FC236}">
                <a16:creationId xmlns:a16="http://schemas.microsoft.com/office/drawing/2014/main" id="{86053ADE-6CEF-4806-8C0F-B8BEED546A81}"/>
              </a:ext>
            </a:extLst>
          </p:cNvPr>
          <p:cNvSpPr>
            <a:spLocks/>
          </p:cNvSpPr>
          <p:nvPr userDrawn="1"/>
        </p:nvSpPr>
        <p:spPr>
          <a:xfrm>
            <a:off x="8262131" y="3589581"/>
            <a:ext cx="839614" cy="411225"/>
          </a:xfrm>
          <a:prstGeom prst="rect">
            <a:avLst/>
          </a:prstGeom>
          <a:solidFill>
            <a:srgbClr val="F1C44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241</a:t>
            </a:r>
          </a:p>
          <a:p>
            <a:pPr algn="ctr"/>
            <a:r>
              <a:rPr lang="en-GB" sz="800" dirty="0">
                <a:solidFill>
                  <a:schemeClr val="bg1"/>
                </a:solidFill>
              </a:rPr>
              <a:t>196</a:t>
            </a:r>
          </a:p>
          <a:p>
            <a:pPr algn="ctr"/>
            <a:r>
              <a:rPr lang="en-GB" sz="800" dirty="0">
                <a:solidFill>
                  <a:schemeClr val="bg1"/>
                </a:solidFill>
              </a:rPr>
              <a:t>77</a:t>
            </a:r>
          </a:p>
        </p:txBody>
      </p:sp>
      <p:sp>
        <p:nvSpPr>
          <p:cNvPr id="81" name="Rectangle 80">
            <a:extLst>
              <a:ext uri="{FF2B5EF4-FFF2-40B4-BE49-F238E27FC236}">
                <a16:creationId xmlns:a16="http://schemas.microsoft.com/office/drawing/2014/main" id="{1FEC18AD-6921-4293-966A-F31741528B23}"/>
              </a:ext>
            </a:extLst>
          </p:cNvPr>
          <p:cNvSpPr>
            <a:spLocks/>
          </p:cNvSpPr>
          <p:nvPr userDrawn="1"/>
        </p:nvSpPr>
        <p:spPr>
          <a:xfrm>
            <a:off x="7170486" y="3589581"/>
            <a:ext cx="839614" cy="411225"/>
          </a:xfrm>
          <a:prstGeom prst="rect">
            <a:avLst/>
          </a:prstGeom>
          <a:solidFill>
            <a:srgbClr val="ED212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237</a:t>
            </a:r>
          </a:p>
          <a:p>
            <a:pPr algn="ctr"/>
            <a:r>
              <a:rPr lang="en-GB" sz="800" dirty="0">
                <a:solidFill>
                  <a:schemeClr val="bg1"/>
                </a:solidFill>
              </a:rPr>
              <a:t>33</a:t>
            </a:r>
          </a:p>
          <a:p>
            <a:pPr algn="ctr"/>
            <a:r>
              <a:rPr lang="en-GB" sz="800" dirty="0">
                <a:solidFill>
                  <a:schemeClr val="bg1"/>
                </a:solidFill>
              </a:rPr>
              <a:t>36</a:t>
            </a:r>
          </a:p>
        </p:txBody>
      </p:sp>
      <p:sp>
        <p:nvSpPr>
          <p:cNvPr id="88" name="TextBox 87">
            <a:extLst>
              <a:ext uri="{FF2B5EF4-FFF2-40B4-BE49-F238E27FC236}">
                <a16:creationId xmlns:a16="http://schemas.microsoft.com/office/drawing/2014/main" id="{BD3C657F-FD1E-40E0-B00F-F92EC3693861}"/>
              </a:ext>
            </a:extLst>
          </p:cNvPr>
          <p:cNvSpPr txBox="1"/>
          <p:nvPr userDrawn="1"/>
        </p:nvSpPr>
        <p:spPr>
          <a:xfrm>
            <a:off x="7146553" y="4285684"/>
            <a:ext cx="4159622" cy="626317"/>
          </a:xfrm>
          <a:prstGeom prst="rect">
            <a:avLst/>
          </a:prstGeom>
          <a:noFill/>
        </p:spPr>
        <p:txBody>
          <a:bodyPr wrap="square" lIns="0" tIns="0" rIns="0" bIns="0" rtlCol="0">
            <a:noAutofit/>
          </a:bodyPr>
          <a:lstStyle/>
          <a:p>
            <a:pPr algn="l">
              <a:spcAft>
                <a:spcPts val="600"/>
              </a:spcAft>
            </a:pPr>
            <a:r>
              <a:rPr lang="en-US" sz="1000" b="1" dirty="0">
                <a:solidFill>
                  <a:sysClr val="windowText" lastClr="000000"/>
                </a:solidFill>
              </a:rPr>
              <a:t>Potential chart colour order</a:t>
            </a:r>
          </a:p>
          <a:p>
            <a:pPr marL="112713" indent="-112713" algn="l">
              <a:spcAft>
                <a:spcPts val="300"/>
              </a:spcAft>
              <a:buFont typeface="Arial" panose="020B0604020202020204" pitchFamily="34" charset="0"/>
              <a:buChar char="•"/>
            </a:pPr>
            <a:r>
              <a:rPr lang="en-US" sz="1000" b="0" dirty="0">
                <a:solidFill>
                  <a:sysClr val="windowText" lastClr="000000"/>
                </a:solidFill>
              </a:rPr>
              <a:t>Prioritize our blues, but they don’t have to be used all at once</a:t>
            </a:r>
          </a:p>
          <a:p>
            <a:pPr marL="112713" indent="-112713" algn="l">
              <a:spcAft>
                <a:spcPts val="300"/>
              </a:spcAft>
              <a:buFont typeface="Arial" panose="020B0604020202020204" pitchFamily="34" charset="0"/>
              <a:buChar char="•"/>
            </a:pPr>
            <a:r>
              <a:rPr lang="en-US" sz="1000" b="0" dirty="0">
                <a:solidFill>
                  <a:sysClr val="windowText" lastClr="000000"/>
                </a:solidFill>
              </a:rPr>
              <a:t>Mix light, mid and dark tones within data sets</a:t>
            </a:r>
          </a:p>
        </p:txBody>
      </p:sp>
      <p:cxnSp>
        <p:nvCxnSpPr>
          <p:cNvPr id="14" name="Straight Connector 13">
            <a:extLst>
              <a:ext uri="{FF2B5EF4-FFF2-40B4-BE49-F238E27FC236}">
                <a16:creationId xmlns:a16="http://schemas.microsoft.com/office/drawing/2014/main" id="{FF87E5F4-3A2B-41F8-A4AA-BA7FFC573394}"/>
              </a:ext>
            </a:extLst>
          </p:cNvPr>
          <p:cNvCxnSpPr/>
          <p:nvPr userDrawn="1"/>
        </p:nvCxnSpPr>
        <p:spPr>
          <a:xfrm>
            <a:off x="7170486" y="3242602"/>
            <a:ext cx="4023114"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18639F51-9F8C-4D36-8737-7A3DAC84F1DA}"/>
              </a:ext>
            </a:extLst>
          </p:cNvPr>
          <p:cNvCxnSpPr/>
          <p:nvPr userDrawn="1"/>
        </p:nvCxnSpPr>
        <p:spPr>
          <a:xfrm>
            <a:off x="7170486" y="4176642"/>
            <a:ext cx="4023114"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1B8890E6-18C7-479B-B73B-0C731D264307}"/>
              </a:ext>
            </a:extLst>
          </p:cNvPr>
          <p:cNvGrpSpPr/>
          <p:nvPr userDrawn="1"/>
        </p:nvGrpSpPr>
        <p:grpSpPr>
          <a:xfrm>
            <a:off x="7170486" y="5015319"/>
            <a:ext cx="4023114" cy="868052"/>
            <a:chOff x="6942744" y="5227726"/>
            <a:chExt cx="6397168" cy="1380293"/>
          </a:xfrm>
        </p:grpSpPr>
        <p:sp>
          <p:nvSpPr>
            <p:cNvPr id="89" name="Rectangle 88">
              <a:extLst>
                <a:ext uri="{FF2B5EF4-FFF2-40B4-BE49-F238E27FC236}">
                  <a16:creationId xmlns:a16="http://schemas.microsoft.com/office/drawing/2014/main" id="{D9642345-2D6B-4C6E-A9F2-A02D26D51DDD}"/>
                </a:ext>
              </a:extLst>
            </p:cNvPr>
            <p:cNvSpPr/>
            <p:nvPr userDrawn="1"/>
          </p:nvSpPr>
          <p:spPr>
            <a:xfrm>
              <a:off x="8821942" y="5227726"/>
              <a:ext cx="759576" cy="592341"/>
            </a:xfrm>
            <a:prstGeom prst="rect">
              <a:avLst/>
            </a:prstGeom>
            <a:solidFill>
              <a:srgbClr val="1E49E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30</a:t>
              </a:r>
            </a:p>
            <a:p>
              <a:pPr algn="ctr"/>
              <a:r>
                <a:rPr lang="en-GB" sz="800" dirty="0">
                  <a:solidFill>
                    <a:schemeClr val="bg1"/>
                  </a:solidFill>
                </a:rPr>
                <a:t>73</a:t>
              </a:r>
            </a:p>
            <a:p>
              <a:pPr algn="ctr"/>
              <a:r>
                <a:rPr lang="en-GB" sz="800" dirty="0">
                  <a:solidFill>
                    <a:schemeClr val="bg1"/>
                  </a:solidFill>
                </a:rPr>
                <a:t>226</a:t>
              </a:r>
            </a:p>
          </p:txBody>
        </p:sp>
        <p:sp>
          <p:nvSpPr>
            <p:cNvPr id="90" name="Rectangle 89">
              <a:extLst>
                <a:ext uri="{FF2B5EF4-FFF2-40B4-BE49-F238E27FC236}">
                  <a16:creationId xmlns:a16="http://schemas.microsoft.com/office/drawing/2014/main" id="{54B75BE9-8F9E-40F1-AE85-B929BD14E4F6}"/>
                </a:ext>
              </a:extLst>
            </p:cNvPr>
            <p:cNvSpPr/>
            <p:nvPr userDrawn="1"/>
          </p:nvSpPr>
          <p:spPr>
            <a:xfrm>
              <a:off x="6942744" y="5227726"/>
              <a:ext cx="759576" cy="592341"/>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0</a:t>
              </a:r>
            </a:p>
            <a:p>
              <a:pPr algn="ctr"/>
              <a:r>
                <a:rPr lang="en-GB" sz="800" dirty="0">
                  <a:solidFill>
                    <a:schemeClr val="bg1"/>
                  </a:solidFill>
                </a:rPr>
                <a:t>51</a:t>
              </a:r>
            </a:p>
            <a:p>
              <a:pPr algn="ctr"/>
              <a:r>
                <a:rPr lang="en-GB" sz="800" dirty="0">
                  <a:solidFill>
                    <a:schemeClr val="bg1"/>
                  </a:solidFill>
                </a:rPr>
                <a:t>141</a:t>
              </a:r>
            </a:p>
          </p:txBody>
        </p:sp>
        <p:sp>
          <p:nvSpPr>
            <p:cNvPr id="91" name="Rectangle 90">
              <a:extLst>
                <a:ext uri="{FF2B5EF4-FFF2-40B4-BE49-F238E27FC236}">
                  <a16:creationId xmlns:a16="http://schemas.microsoft.com/office/drawing/2014/main" id="{403512C6-1015-4893-B421-D2CA83BB28B7}"/>
                </a:ext>
              </a:extLst>
            </p:cNvPr>
            <p:cNvSpPr/>
            <p:nvPr userDrawn="1"/>
          </p:nvSpPr>
          <p:spPr>
            <a:xfrm>
              <a:off x="9761541" y="5227726"/>
              <a:ext cx="759576" cy="592341"/>
            </a:xfrm>
            <a:prstGeom prst="rect">
              <a:avLst/>
            </a:prstGeom>
            <a:solidFill>
              <a:srgbClr val="76D2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ysClr val="windowText" lastClr="000000"/>
                  </a:solidFill>
                </a:rPr>
                <a:t>118</a:t>
              </a:r>
            </a:p>
            <a:p>
              <a:pPr algn="ctr"/>
              <a:r>
                <a:rPr lang="en-GB" sz="800" dirty="0">
                  <a:solidFill>
                    <a:sysClr val="windowText" lastClr="000000"/>
                  </a:solidFill>
                </a:rPr>
                <a:t>210</a:t>
              </a:r>
            </a:p>
            <a:p>
              <a:pPr algn="ctr"/>
              <a:r>
                <a:rPr lang="en-GB" sz="800" dirty="0">
                  <a:solidFill>
                    <a:sysClr val="windowText" lastClr="000000"/>
                  </a:solidFill>
                </a:rPr>
                <a:t>255</a:t>
              </a:r>
            </a:p>
          </p:txBody>
        </p:sp>
        <p:sp>
          <p:nvSpPr>
            <p:cNvPr id="92" name="Rectangle 91">
              <a:extLst>
                <a:ext uri="{FF2B5EF4-FFF2-40B4-BE49-F238E27FC236}">
                  <a16:creationId xmlns:a16="http://schemas.microsoft.com/office/drawing/2014/main" id="{8DF8AA28-67A9-4A84-A80F-52EFDEF62EC4}"/>
                </a:ext>
              </a:extLst>
            </p:cNvPr>
            <p:cNvSpPr/>
            <p:nvPr userDrawn="1"/>
          </p:nvSpPr>
          <p:spPr>
            <a:xfrm>
              <a:off x="11640737" y="5227726"/>
              <a:ext cx="759576" cy="592341"/>
            </a:xfrm>
            <a:prstGeom prst="rect">
              <a:avLst/>
            </a:prstGeom>
            <a:solidFill>
              <a:srgbClr val="B497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180</a:t>
              </a:r>
            </a:p>
            <a:p>
              <a:pPr algn="ctr"/>
              <a:r>
                <a:rPr lang="en-GB" sz="800" dirty="0">
                  <a:solidFill>
                    <a:schemeClr val="bg1"/>
                  </a:solidFill>
                </a:rPr>
                <a:t>151</a:t>
              </a:r>
            </a:p>
            <a:p>
              <a:pPr algn="ctr"/>
              <a:r>
                <a:rPr lang="en-GB" sz="800" dirty="0">
                  <a:solidFill>
                    <a:schemeClr val="bg1"/>
                  </a:solidFill>
                </a:rPr>
                <a:t>255</a:t>
              </a:r>
            </a:p>
          </p:txBody>
        </p:sp>
        <p:sp>
          <p:nvSpPr>
            <p:cNvPr id="93" name="Rectangle 92">
              <a:extLst>
                <a:ext uri="{FF2B5EF4-FFF2-40B4-BE49-F238E27FC236}">
                  <a16:creationId xmlns:a16="http://schemas.microsoft.com/office/drawing/2014/main" id="{96ECD3EF-C613-49EC-B955-C33743E8DAF2}"/>
                </a:ext>
              </a:extLst>
            </p:cNvPr>
            <p:cNvSpPr/>
            <p:nvPr userDrawn="1"/>
          </p:nvSpPr>
          <p:spPr>
            <a:xfrm>
              <a:off x="8821942" y="6015678"/>
              <a:ext cx="759576" cy="592341"/>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253</a:t>
              </a:r>
            </a:p>
            <a:p>
              <a:pPr algn="ctr"/>
              <a:r>
                <a:rPr lang="en-GB" sz="800" dirty="0">
                  <a:solidFill>
                    <a:schemeClr val="bg1"/>
                  </a:solidFill>
                </a:rPr>
                <a:t>52</a:t>
              </a:r>
            </a:p>
            <a:p>
              <a:pPr algn="ctr"/>
              <a:r>
                <a:rPr lang="en-GB" sz="800" dirty="0">
                  <a:solidFill>
                    <a:schemeClr val="bg1"/>
                  </a:solidFill>
                </a:rPr>
                <a:t>156</a:t>
              </a:r>
            </a:p>
          </p:txBody>
        </p:sp>
        <p:sp>
          <p:nvSpPr>
            <p:cNvPr id="94" name="Rectangle 93">
              <a:extLst>
                <a:ext uri="{FF2B5EF4-FFF2-40B4-BE49-F238E27FC236}">
                  <a16:creationId xmlns:a16="http://schemas.microsoft.com/office/drawing/2014/main" id="{CEFF0E69-1303-4A97-A554-2617DBE38F85}"/>
                </a:ext>
              </a:extLst>
            </p:cNvPr>
            <p:cNvSpPr/>
            <p:nvPr userDrawn="1"/>
          </p:nvSpPr>
          <p:spPr>
            <a:xfrm>
              <a:off x="10701139" y="5227726"/>
              <a:ext cx="759576" cy="592341"/>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114</a:t>
              </a:r>
            </a:p>
            <a:p>
              <a:pPr algn="ctr"/>
              <a:r>
                <a:rPr lang="en-GB" sz="800" dirty="0">
                  <a:solidFill>
                    <a:schemeClr val="bg1"/>
                  </a:solidFill>
                </a:rPr>
                <a:t>19</a:t>
              </a:r>
            </a:p>
            <a:p>
              <a:pPr algn="ctr"/>
              <a:r>
                <a:rPr lang="en-GB" sz="800" dirty="0">
                  <a:solidFill>
                    <a:schemeClr val="bg1"/>
                  </a:solidFill>
                </a:rPr>
                <a:t>234</a:t>
              </a:r>
            </a:p>
          </p:txBody>
        </p:sp>
        <p:sp>
          <p:nvSpPr>
            <p:cNvPr id="95" name="Rectangle 94">
              <a:extLst>
                <a:ext uri="{FF2B5EF4-FFF2-40B4-BE49-F238E27FC236}">
                  <a16:creationId xmlns:a16="http://schemas.microsoft.com/office/drawing/2014/main" id="{D22E2F76-F5F9-4152-8B76-200BB23CF93D}"/>
                </a:ext>
              </a:extLst>
            </p:cNvPr>
            <p:cNvSpPr/>
            <p:nvPr userDrawn="1"/>
          </p:nvSpPr>
          <p:spPr>
            <a:xfrm>
              <a:off x="9761541" y="6015678"/>
              <a:ext cx="759576" cy="592341"/>
            </a:xfrm>
            <a:prstGeom prst="rect">
              <a:avLst/>
            </a:prstGeom>
            <a:solidFill>
              <a:srgbClr val="FFA3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255</a:t>
              </a:r>
            </a:p>
            <a:p>
              <a:pPr algn="ctr"/>
              <a:r>
                <a:rPr lang="en-GB" sz="800" dirty="0">
                  <a:solidFill>
                    <a:schemeClr val="bg1"/>
                  </a:solidFill>
                </a:rPr>
                <a:t>163</a:t>
              </a:r>
            </a:p>
            <a:p>
              <a:pPr algn="ctr"/>
              <a:r>
                <a:rPr lang="en-GB" sz="800" dirty="0">
                  <a:solidFill>
                    <a:schemeClr val="bg1"/>
                  </a:solidFill>
                </a:rPr>
                <a:t>218</a:t>
              </a:r>
            </a:p>
          </p:txBody>
        </p:sp>
        <p:sp>
          <p:nvSpPr>
            <p:cNvPr id="96" name="Rectangle 95">
              <a:extLst>
                <a:ext uri="{FF2B5EF4-FFF2-40B4-BE49-F238E27FC236}">
                  <a16:creationId xmlns:a16="http://schemas.microsoft.com/office/drawing/2014/main" id="{F294A2C6-DAFC-45CD-86AD-3902D99F3B8E}"/>
                </a:ext>
              </a:extLst>
            </p:cNvPr>
            <p:cNvSpPr/>
            <p:nvPr userDrawn="1"/>
          </p:nvSpPr>
          <p:spPr>
            <a:xfrm>
              <a:off x="6942744" y="6015678"/>
              <a:ext cx="759576" cy="592341"/>
            </a:xfrm>
            <a:prstGeom prst="rect">
              <a:avLst/>
            </a:prstGeom>
            <a:solidFill>
              <a:srgbClr val="00C0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0</a:t>
              </a:r>
            </a:p>
            <a:p>
              <a:pPr algn="ctr"/>
              <a:r>
                <a:rPr lang="en-GB" sz="800" dirty="0">
                  <a:solidFill>
                    <a:schemeClr val="bg1"/>
                  </a:solidFill>
                </a:rPr>
                <a:t>192</a:t>
              </a:r>
            </a:p>
            <a:p>
              <a:pPr algn="ctr"/>
              <a:r>
                <a:rPr lang="en-GB" sz="800" dirty="0">
                  <a:solidFill>
                    <a:schemeClr val="bg1"/>
                  </a:solidFill>
                </a:rPr>
                <a:t>174</a:t>
              </a:r>
            </a:p>
          </p:txBody>
        </p:sp>
        <p:sp>
          <p:nvSpPr>
            <p:cNvPr id="97" name="Rectangle 96">
              <a:extLst>
                <a:ext uri="{FF2B5EF4-FFF2-40B4-BE49-F238E27FC236}">
                  <a16:creationId xmlns:a16="http://schemas.microsoft.com/office/drawing/2014/main" id="{E318800B-9E93-4883-840B-696F82170F32}"/>
                </a:ext>
              </a:extLst>
            </p:cNvPr>
            <p:cNvSpPr/>
            <p:nvPr userDrawn="1"/>
          </p:nvSpPr>
          <p:spPr>
            <a:xfrm>
              <a:off x="12580336" y="6015678"/>
              <a:ext cx="759576" cy="592341"/>
            </a:xfrm>
            <a:prstGeom prst="rect">
              <a:avLst/>
            </a:prstGeom>
            <a:solidFill>
              <a:srgbClr val="63EB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ysClr val="windowText" lastClr="000000"/>
                  </a:solidFill>
                </a:rPr>
                <a:t>99</a:t>
              </a:r>
            </a:p>
            <a:p>
              <a:pPr algn="ctr"/>
              <a:r>
                <a:rPr lang="en-GB" sz="800" dirty="0">
                  <a:solidFill>
                    <a:sysClr val="windowText" lastClr="000000"/>
                  </a:solidFill>
                </a:rPr>
                <a:t>235</a:t>
              </a:r>
            </a:p>
            <a:p>
              <a:pPr algn="ctr"/>
              <a:r>
                <a:rPr lang="en-GB" sz="800" dirty="0">
                  <a:solidFill>
                    <a:sysClr val="windowText" lastClr="000000"/>
                  </a:solidFill>
                </a:rPr>
                <a:t>218</a:t>
              </a:r>
            </a:p>
          </p:txBody>
        </p:sp>
        <p:sp>
          <p:nvSpPr>
            <p:cNvPr id="98" name="Rectangle 97">
              <a:extLst>
                <a:ext uri="{FF2B5EF4-FFF2-40B4-BE49-F238E27FC236}">
                  <a16:creationId xmlns:a16="http://schemas.microsoft.com/office/drawing/2014/main" id="{14443132-A6B3-4990-BA37-9E2D3DE1B105}"/>
                </a:ext>
              </a:extLst>
            </p:cNvPr>
            <p:cNvSpPr/>
            <p:nvPr userDrawn="1"/>
          </p:nvSpPr>
          <p:spPr>
            <a:xfrm>
              <a:off x="7882343" y="5227726"/>
              <a:ext cx="759576" cy="592341"/>
            </a:xfrm>
            <a:prstGeom prst="rect">
              <a:avLst/>
            </a:prstGeom>
            <a:solidFill>
              <a:srgbClr val="00B8F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0</a:t>
              </a:r>
            </a:p>
            <a:p>
              <a:pPr algn="ctr"/>
              <a:r>
                <a:rPr lang="en-GB" sz="800" dirty="0">
                  <a:solidFill>
                    <a:schemeClr val="bg1"/>
                  </a:solidFill>
                </a:rPr>
                <a:t>184</a:t>
              </a:r>
            </a:p>
            <a:p>
              <a:pPr algn="ctr"/>
              <a:r>
                <a:rPr lang="en-GB" sz="800" dirty="0">
                  <a:solidFill>
                    <a:schemeClr val="bg1"/>
                  </a:solidFill>
                </a:rPr>
                <a:t>245</a:t>
              </a:r>
            </a:p>
          </p:txBody>
        </p:sp>
        <p:sp>
          <p:nvSpPr>
            <p:cNvPr id="99" name="Rectangle 98">
              <a:extLst>
                <a:ext uri="{FF2B5EF4-FFF2-40B4-BE49-F238E27FC236}">
                  <a16:creationId xmlns:a16="http://schemas.microsoft.com/office/drawing/2014/main" id="{6C79AFB4-7A51-4309-99F1-4015E9137C5F}"/>
                </a:ext>
              </a:extLst>
            </p:cNvPr>
            <p:cNvSpPr/>
            <p:nvPr userDrawn="1"/>
          </p:nvSpPr>
          <p:spPr>
            <a:xfrm>
              <a:off x="11640737" y="6015678"/>
              <a:ext cx="759576" cy="592341"/>
            </a:xfrm>
            <a:prstGeom prst="rect">
              <a:avLst/>
            </a:prstGeom>
            <a:solidFill>
              <a:srgbClr val="510DB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81</a:t>
              </a:r>
            </a:p>
            <a:p>
              <a:pPr algn="ctr"/>
              <a:r>
                <a:rPr lang="en-GB" sz="800" dirty="0">
                  <a:solidFill>
                    <a:schemeClr val="bg1"/>
                  </a:solidFill>
                </a:rPr>
                <a:t>13</a:t>
              </a:r>
            </a:p>
            <a:p>
              <a:pPr algn="ctr"/>
              <a:r>
                <a:rPr lang="en-GB" sz="800" dirty="0">
                  <a:solidFill>
                    <a:schemeClr val="bg1"/>
                  </a:solidFill>
                </a:rPr>
                <a:t>188</a:t>
              </a:r>
            </a:p>
          </p:txBody>
        </p:sp>
        <p:sp>
          <p:nvSpPr>
            <p:cNvPr id="100" name="Rectangle 99">
              <a:extLst>
                <a:ext uri="{FF2B5EF4-FFF2-40B4-BE49-F238E27FC236}">
                  <a16:creationId xmlns:a16="http://schemas.microsoft.com/office/drawing/2014/main" id="{CE4F02C0-8A76-4F89-8E59-9E7549909C2A}"/>
                </a:ext>
              </a:extLst>
            </p:cNvPr>
            <p:cNvSpPr/>
            <p:nvPr userDrawn="1"/>
          </p:nvSpPr>
          <p:spPr>
            <a:xfrm>
              <a:off x="12580336" y="5227726"/>
              <a:ext cx="759576" cy="592341"/>
            </a:xfrm>
            <a:prstGeom prst="rect">
              <a:avLst/>
            </a:prstGeom>
            <a:solidFill>
              <a:srgbClr val="098E7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9</a:t>
              </a:r>
            </a:p>
            <a:p>
              <a:pPr algn="ctr"/>
              <a:r>
                <a:rPr lang="en-GB" sz="800" dirty="0">
                  <a:solidFill>
                    <a:schemeClr val="bg1"/>
                  </a:solidFill>
                </a:rPr>
                <a:t>142</a:t>
              </a:r>
            </a:p>
            <a:p>
              <a:pPr algn="ctr"/>
              <a:r>
                <a:rPr lang="en-GB" sz="800" dirty="0">
                  <a:solidFill>
                    <a:schemeClr val="bg1"/>
                  </a:solidFill>
                </a:rPr>
                <a:t>126</a:t>
              </a:r>
            </a:p>
          </p:txBody>
        </p:sp>
        <p:sp>
          <p:nvSpPr>
            <p:cNvPr id="101" name="Rectangle 100">
              <a:extLst>
                <a:ext uri="{FF2B5EF4-FFF2-40B4-BE49-F238E27FC236}">
                  <a16:creationId xmlns:a16="http://schemas.microsoft.com/office/drawing/2014/main" id="{29198175-1C72-4E67-BB92-6595EEDA420A}"/>
                </a:ext>
              </a:extLst>
            </p:cNvPr>
            <p:cNvSpPr/>
            <p:nvPr userDrawn="1"/>
          </p:nvSpPr>
          <p:spPr>
            <a:xfrm>
              <a:off x="10701139" y="6015678"/>
              <a:ext cx="759576" cy="592341"/>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102</a:t>
              </a:r>
            </a:p>
            <a:p>
              <a:pPr algn="ctr"/>
              <a:r>
                <a:rPr lang="en-GB" sz="800" dirty="0">
                  <a:solidFill>
                    <a:schemeClr val="bg1"/>
                  </a:solidFill>
                </a:rPr>
                <a:t>102</a:t>
              </a:r>
            </a:p>
            <a:p>
              <a:pPr algn="ctr"/>
              <a:r>
                <a:rPr lang="en-GB" sz="800" dirty="0">
                  <a:solidFill>
                    <a:schemeClr val="bg1"/>
                  </a:solidFill>
                </a:rPr>
                <a:t>102</a:t>
              </a:r>
            </a:p>
          </p:txBody>
        </p:sp>
        <p:sp>
          <p:nvSpPr>
            <p:cNvPr id="102" name="Rectangle 101">
              <a:extLst>
                <a:ext uri="{FF2B5EF4-FFF2-40B4-BE49-F238E27FC236}">
                  <a16:creationId xmlns:a16="http://schemas.microsoft.com/office/drawing/2014/main" id="{BB592D94-A7C3-4005-BCCE-3C53AAD95748}"/>
                </a:ext>
              </a:extLst>
            </p:cNvPr>
            <p:cNvSpPr/>
            <p:nvPr userDrawn="1"/>
          </p:nvSpPr>
          <p:spPr>
            <a:xfrm>
              <a:off x="7882343" y="6015678"/>
              <a:ext cx="759576" cy="592341"/>
            </a:xfrm>
            <a:prstGeom prst="rect">
              <a:avLst/>
            </a:prstGeom>
            <a:solidFill>
              <a:srgbClr val="AB0D8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171</a:t>
              </a:r>
            </a:p>
            <a:p>
              <a:pPr algn="ctr"/>
              <a:r>
                <a:rPr lang="en-GB" sz="800" dirty="0">
                  <a:solidFill>
                    <a:schemeClr val="bg1"/>
                  </a:solidFill>
                </a:rPr>
                <a:t>13</a:t>
              </a:r>
            </a:p>
            <a:p>
              <a:pPr algn="ctr"/>
              <a:r>
                <a:rPr lang="en-GB" sz="800" dirty="0">
                  <a:solidFill>
                    <a:schemeClr val="bg1"/>
                  </a:solidFill>
                </a:rPr>
                <a:t>130</a:t>
              </a:r>
            </a:p>
          </p:txBody>
        </p:sp>
      </p:grpSp>
    </p:spTree>
    <p:extLst>
      <p:ext uri="{BB962C8B-B14F-4D97-AF65-F5344CB8AC3E}">
        <p14:creationId xmlns:p14="http://schemas.microsoft.com/office/powerpoint/2010/main" val="165694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3 COLUMN CHART TEXT">
    <p:bg>
      <p:bgPr>
        <a:solidFill>
          <a:srgbClr val="00338D"/>
        </a:solidFill>
        <a:effectLst/>
      </p:bgPr>
    </p:bg>
    <p:spTree>
      <p:nvGrpSpPr>
        <p:cNvPr id="1" name=""/>
        <p:cNvGrpSpPr/>
        <p:nvPr/>
      </p:nvGrpSpPr>
      <p:grpSpPr>
        <a:xfrm>
          <a:off x="0" y="0"/>
          <a:ext cx="0" cy="0"/>
          <a:chOff x="0" y="0"/>
          <a:chExt cx="0" cy="0"/>
        </a:xfrm>
      </p:grpSpPr>
      <p:pic>
        <p:nvPicPr>
          <p:cNvPr id="9" name="Picture 8" descr="A picture containing water, sky, outdoor, boat&#10;&#10;Description automatically generated">
            <a:extLst>
              <a:ext uri="{FF2B5EF4-FFF2-40B4-BE49-F238E27FC236}">
                <a16:creationId xmlns:a16="http://schemas.microsoft.com/office/drawing/2014/main" id="{984BEAEF-0602-4E86-A4A3-9F2906ED28F9}"/>
              </a:ext>
            </a:extLst>
          </p:cNvPr>
          <p:cNvPicPr>
            <a:picLocks noChangeAspect="1"/>
          </p:cNvPicPr>
          <p:nvPr userDrawn="1"/>
        </p:nvPicPr>
        <p:blipFill rotWithShape="1">
          <a:blip r:embed="rId2"/>
          <a:srcRect l="1186" t="12387" b="13404"/>
          <a:stretch/>
        </p:blipFill>
        <p:spPr>
          <a:xfrm flipH="1">
            <a:off x="0" y="0"/>
            <a:ext cx="12192000" cy="6858000"/>
          </a:xfrm>
          <a:prstGeom prst="rect">
            <a:avLst/>
          </a:prstGeom>
        </p:spPr>
      </p:pic>
      <p:sp>
        <p:nvSpPr>
          <p:cNvPr id="7" name="Rectangle 6">
            <a:extLst>
              <a:ext uri="{FF2B5EF4-FFF2-40B4-BE49-F238E27FC236}">
                <a16:creationId xmlns:a16="http://schemas.microsoft.com/office/drawing/2014/main" id="{ADA3593A-B431-4ADA-BE4C-21EA84735646}"/>
              </a:ext>
            </a:extLst>
          </p:cNvPr>
          <p:cNvSpPr/>
          <p:nvPr userDrawn="1"/>
        </p:nvSpPr>
        <p:spPr>
          <a:xfrm>
            <a:off x="0" y="0"/>
            <a:ext cx="12192000" cy="6858000"/>
          </a:xfrm>
          <a:prstGeom prst="rect">
            <a:avLst/>
          </a:prstGeom>
          <a:gradFill>
            <a:gsLst>
              <a:gs pos="63000">
                <a:srgbClr val="E8DCE0">
                  <a:alpha val="0"/>
                </a:srgbClr>
              </a:gs>
              <a:gs pos="7000">
                <a:srgbClr val="E8DCE0">
                  <a:alpha val="75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5" name="Shape 8">
            <a:extLst>
              <a:ext uri="{FF2B5EF4-FFF2-40B4-BE49-F238E27FC236}">
                <a16:creationId xmlns:a16="http://schemas.microsoft.com/office/drawing/2014/main" id="{0C6C1EC6-E117-4B69-89BE-088A74E79D72}"/>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6" name="Freeform 19">
            <a:extLst>
              <a:ext uri="{FF2B5EF4-FFF2-40B4-BE49-F238E27FC236}">
                <a16:creationId xmlns:a16="http://schemas.microsoft.com/office/drawing/2014/main" id="{F1AE8424-C313-47C0-8629-5E6CDFEE831F}"/>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cxnSp>
        <p:nvCxnSpPr>
          <p:cNvPr id="10" name="Straight Connector 9">
            <a:extLst>
              <a:ext uri="{FF2B5EF4-FFF2-40B4-BE49-F238E27FC236}">
                <a16:creationId xmlns:a16="http://schemas.microsoft.com/office/drawing/2014/main" id="{9EB4073E-9A76-4497-A20D-140FBF74D8F4}"/>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49562B9-2B43-47FE-8793-68E3E08B004E}"/>
              </a:ext>
              <a:ext uri="{C183D7F6-B498-43B3-948B-1728B52AA6E4}">
                <adec:decorative xmlns:adec="http://schemas.microsoft.com/office/drawing/2017/decorative" val="1"/>
              </a:ext>
            </a:extLst>
          </p:cNvPr>
          <p:cNvSpPr txBox="1"/>
          <p:nvPr userDrawn="1"/>
        </p:nvSpPr>
        <p:spPr>
          <a:xfrm>
            <a:off x="1885684" y="6266997"/>
            <a:ext cx="6553453"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dirty="0">
                <a:solidFill>
                  <a:schemeClr val="bg1"/>
                </a:solidFill>
                <a:latin typeface="+mn-lt"/>
                <a:ea typeface="+mn-ea"/>
                <a:cs typeface="+mn-cs"/>
              </a:rPr>
              <a:t>© 2022 KPMG LLP, an Ontario limited liability partnership and a member firm of the KPMG global organization of independent member firms affiliated with KPMG International Limited, a private English company limited by guarantee. All rights reserved. The KPMG name and logo are trademarks used under license by the independent member firms of the KPMG global organization.</a:t>
            </a:r>
          </a:p>
        </p:txBody>
      </p:sp>
    </p:spTree>
    <p:extLst>
      <p:ext uri="{BB962C8B-B14F-4D97-AF65-F5344CB8AC3E}">
        <p14:creationId xmlns:p14="http://schemas.microsoft.com/office/powerpoint/2010/main" val="439093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DIVIDER 1">
    <p:bg>
      <p:bgPr>
        <a:solidFill>
          <a:schemeClr val="accen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840BCF3-D817-4EAC-8866-C2530BBB02E4}"/>
              </a:ext>
            </a:extLst>
          </p:cNvPr>
          <p:cNvSpPr>
            <a:spLocks noGrp="1"/>
          </p:cNvSpPr>
          <p:nvPr>
            <p:ph type="ctrTitle" hasCustomPrompt="1"/>
          </p:nvPr>
        </p:nvSpPr>
        <p:spPr>
          <a:xfrm>
            <a:off x="1003202" y="2325831"/>
            <a:ext cx="6263956" cy="2300407"/>
          </a:xfrm>
        </p:spPr>
        <p:txBody>
          <a:bodyPr anchor="t" anchorCtr="0"/>
          <a:lstStyle>
            <a:lvl1pPr algn="l">
              <a:defRPr sz="8800" baseline="0">
                <a:solidFill>
                  <a:schemeClr val="bg1"/>
                </a:solidFill>
              </a:defRPr>
            </a:lvl1pPr>
          </a:lstStyle>
          <a:p>
            <a:r>
              <a:rPr lang="en-GB"/>
              <a:t>Divider copy </a:t>
            </a:r>
            <a:br>
              <a:rPr lang="en-GB"/>
            </a:br>
            <a:r>
              <a:rPr lang="en-GB"/>
              <a:t>goes here</a:t>
            </a:r>
            <a:endParaRPr lang="en-US"/>
          </a:p>
        </p:txBody>
      </p:sp>
      <p:sp>
        <p:nvSpPr>
          <p:cNvPr id="11" name="Text Placeholder 3">
            <a:extLst>
              <a:ext uri="{FF2B5EF4-FFF2-40B4-BE49-F238E27FC236}">
                <a16:creationId xmlns:a16="http://schemas.microsoft.com/office/drawing/2014/main" id="{33CE8DB4-A186-4059-9C81-D90597F800AA}"/>
              </a:ext>
            </a:extLst>
          </p:cNvPr>
          <p:cNvSpPr>
            <a:spLocks noGrp="1"/>
          </p:cNvSpPr>
          <p:nvPr>
            <p:ph type="body" sz="quarter" idx="11"/>
          </p:nvPr>
        </p:nvSpPr>
        <p:spPr>
          <a:xfrm>
            <a:off x="1003202" y="5233260"/>
            <a:ext cx="6263956" cy="216000"/>
          </a:xfrm>
        </p:spPr>
        <p:txBody>
          <a:bodyPr/>
          <a:lstStyle>
            <a:lvl1pPr>
              <a:defRPr sz="1600" b="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sp>
        <p:nvSpPr>
          <p:cNvPr id="18" name="Text Placeholder 4">
            <a:extLst>
              <a:ext uri="{FF2B5EF4-FFF2-40B4-BE49-F238E27FC236}">
                <a16:creationId xmlns:a16="http://schemas.microsoft.com/office/drawing/2014/main" id="{F0CEBDA0-4368-4F6C-8352-18BF87F8F035}"/>
              </a:ext>
            </a:extLst>
          </p:cNvPr>
          <p:cNvSpPr>
            <a:spLocks noGrp="1"/>
          </p:cNvSpPr>
          <p:nvPr>
            <p:ph type="body" sz="quarter" idx="12" hasCustomPrompt="1"/>
          </p:nvPr>
        </p:nvSpPr>
        <p:spPr>
          <a:xfrm>
            <a:off x="1003201" y="1339850"/>
            <a:ext cx="876300" cy="690562"/>
          </a:xfrm>
        </p:spPr>
        <p:txBody>
          <a:bodyPr/>
          <a:lstStyle>
            <a:lvl1pPr>
              <a:lnSpc>
                <a:spcPct val="70000"/>
              </a:lnSpc>
              <a:defRPr sz="5400">
                <a:solidFill>
                  <a:schemeClr val="bg1"/>
                </a:solidFill>
                <a:latin typeface="+mj-lt"/>
              </a:defRPr>
            </a:lvl1pPr>
          </a:lstStyle>
          <a:p>
            <a:pPr lvl="0"/>
            <a:r>
              <a:rPr lang="en-US"/>
              <a:t>01</a:t>
            </a:r>
            <a:endParaRPr lang="en-GB"/>
          </a:p>
        </p:txBody>
      </p:sp>
      <p:sp>
        <p:nvSpPr>
          <p:cNvPr id="19" name="Shape 8">
            <a:extLst>
              <a:ext uri="{FF2B5EF4-FFF2-40B4-BE49-F238E27FC236}">
                <a16:creationId xmlns:a16="http://schemas.microsoft.com/office/drawing/2014/main" id="{313A4DB5-DC12-470A-9F09-93D424F33379}"/>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22" name="Freeform 19">
            <a:extLst>
              <a:ext uri="{FF2B5EF4-FFF2-40B4-BE49-F238E27FC236}">
                <a16:creationId xmlns:a16="http://schemas.microsoft.com/office/drawing/2014/main" id="{A8DAF165-9DCA-4800-BC82-C4AFD136168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32754260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DIVIDER 1">
    <p:bg>
      <p:bgPr>
        <a:gradFill>
          <a:gsLst>
            <a:gs pos="0">
              <a:schemeClr val="accent4"/>
            </a:gs>
            <a:gs pos="100000">
              <a:srgbClr val="ACEAFF"/>
            </a:gs>
          </a:gsLst>
          <a:lin ang="0" scaled="0"/>
        </a:gra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0A6CEE3-DE29-4946-AC1B-1DB3B6C0B06A}"/>
              </a:ext>
            </a:extLst>
          </p:cNvPr>
          <p:cNvSpPr/>
          <p:nvPr userDrawn="1"/>
        </p:nvSpPr>
        <p:spPr>
          <a:xfrm>
            <a:off x="1004888" y="762000"/>
            <a:ext cx="7524000" cy="5349240"/>
          </a:xfrm>
          <a:prstGeom prst="rect">
            <a:avLst/>
          </a:prstGeom>
          <a:gradFill>
            <a:gsLst>
              <a:gs pos="0">
                <a:schemeClr val="accent5"/>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lvl="0"/>
            <a:endParaRPr lang="en-GB" sz="1500" dirty="0">
              <a:solidFill>
                <a:schemeClr val="bg1"/>
              </a:solidFill>
            </a:endParaRPr>
          </a:p>
        </p:txBody>
      </p:sp>
      <p:sp>
        <p:nvSpPr>
          <p:cNvPr id="8" name="Title 1">
            <a:extLst>
              <a:ext uri="{FF2B5EF4-FFF2-40B4-BE49-F238E27FC236}">
                <a16:creationId xmlns:a16="http://schemas.microsoft.com/office/drawing/2014/main" id="{0840BCF3-D817-4EAC-8866-C2530BBB02E4}"/>
              </a:ext>
            </a:extLst>
          </p:cNvPr>
          <p:cNvSpPr>
            <a:spLocks noGrp="1"/>
          </p:cNvSpPr>
          <p:nvPr>
            <p:ph type="ctrTitle" hasCustomPrompt="1"/>
          </p:nvPr>
        </p:nvSpPr>
        <p:spPr>
          <a:xfrm>
            <a:off x="1538925" y="2325831"/>
            <a:ext cx="6263956" cy="2300407"/>
          </a:xfrm>
        </p:spPr>
        <p:txBody>
          <a:bodyPr anchor="t" anchorCtr="0"/>
          <a:lstStyle>
            <a:lvl1pPr algn="l">
              <a:defRPr sz="8800" baseline="0">
                <a:solidFill>
                  <a:schemeClr val="bg1"/>
                </a:solidFill>
              </a:defRPr>
            </a:lvl1pPr>
          </a:lstStyle>
          <a:p>
            <a:r>
              <a:rPr lang="en-GB"/>
              <a:t>Divider copy </a:t>
            </a:r>
            <a:br>
              <a:rPr lang="en-GB"/>
            </a:br>
            <a:r>
              <a:rPr lang="en-GB"/>
              <a:t>goes here</a:t>
            </a:r>
            <a:endParaRPr lang="en-US"/>
          </a:p>
        </p:txBody>
      </p:sp>
      <p:sp>
        <p:nvSpPr>
          <p:cNvPr id="11" name="Text Placeholder 3">
            <a:extLst>
              <a:ext uri="{FF2B5EF4-FFF2-40B4-BE49-F238E27FC236}">
                <a16:creationId xmlns:a16="http://schemas.microsoft.com/office/drawing/2014/main" id="{33CE8DB4-A186-4059-9C81-D90597F800AA}"/>
              </a:ext>
            </a:extLst>
          </p:cNvPr>
          <p:cNvSpPr>
            <a:spLocks noGrp="1"/>
          </p:cNvSpPr>
          <p:nvPr>
            <p:ph type="body" sz="quarter" idx="11"/>
          </p:nvPr>
        </p:nvSpPr>
        <p:spPr>
          <a:xfrm>
            <a:off x="1538925" y="5233260"/>
            <a:ext cx="6263956" cy="216000"/>
          </a:xfrm>
        </p:spPr>
        <p:txBody>
          <a:bodyPr/>
          <a:lstStyle>
            <a:lvl1pPr>
              <a:defRPr sz="1600" b="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sp>
        <p:nvSpPr>
          <p:cNvPr id="18" name="Text Placeholder 4">
            <a:extLst>
              <a:ext uri="{FF2B5EF4-FFF2-40B4-BE49-F238E27FC236}">
                <a16:creationId xmlns:a16="http://schemas.microsoft.com/office/drawing/2014/main" id="{F0CEBDA0-4368-4F6C-8352-18BF87F8F035}"/>
              </a:ext>
            </a:extLst>
          </p:cNvPr>
          <p:cNvSpPr>
            <a:spLocks noGrp="1"/>
          </p:cNvSpPr>
          <p:nvPr>
            <p:ph type="body" sz="quarter" idx="12" hasCustomPrompt="1"/>
          </p:nvPr>
        </p:nvSpPr>
        <p:spPr>
          <a:xfrm>
            <a:off x="1538924" y="1339850"/>
            <a:ext cx="876300" cy="690562"/>
          </a:xfrm>
        </p:spPr>
        <p:txBody>
          <a:bodyPr/>
          <a:lstStyle>
            <a:lvl1pPr>
              <a:lnSpc>
                <a:spcPct val="70000"/>
              </a:lnSpc>
              <a:defRPr sz="5400">
                <a:solidFill>
                  <a:schemeClr val="bg1"/>
                </a:solidFill>
                <a:latin typeface="+mj-lt"/>
              </a:defRPr>
            </a:lvl1pPr>
          </a:lstStyle>
          <a:p>
            <a:pPr lvl="0"/>
            <a:r>
              <a:rPr lang="en-US"/>
              <a:t>01</a:t>
            </a:r>
            <a:endParaRPr lang="en-GB"/>
          </a:p>
        </p:txBody>
      </p:sp>
    </p:spTree>
    <p:extLst>
      <p:ext uri="{BB962C8B-B14F-4D97-AF65-F5344CB8AC3E}">
        <p14:creationId xmlns:p14="http://schemas.microsoft.com/office/powerpoint/2010/main" val="3871992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DIVIDER 1">
    <p:bg>
      <p:bgPr>
        <a:solidFill>
          <a:srgbClr val="00338D"/>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499EBB9-9F37-4E4F-A46E-A453E970D66A}"/>
              </a:ext>
            </a:extLst>
          </p:cNvPr>
          <p:cNvSpPr/>
          <p:nvPr userDrawn="1"/>
        </p:nvSpPr>
        <p:spPr>
          <a:xfrm>
            <a:off x="1004888" y="762000"/>
            <a:ext cx="7524000" cy="5349240"/>
          </a:xfrm>
          <a:prstGeom prst="rect">
            <a:avLst/>
          </a:prstGeom>
          <a:gradFill>
            <a:gsLst>
              <a:gs pos="0">
                <a:schemeClr val="accent5"/>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lvl="0"/>
            <a:endParaRPr lang="en-GB" sz="1500" dirty="0">
              <a:solidFill>
                <a:schemeClr val="bg1"/>
              </a:solidFill>
            </a:endParaRPr>
          </a:p>
        </p:txBody>
      </p:sp>
      <p:sp>
        <p:nvSpPr>
          <p:cNvPr id="8" name="Title 1">
            <a:extLst>
              <a:ext uri="{FF2B5EF4-FFF2-40B4-BE49-F238E27FC236}">
                <a16:creationId xmlns:a16="http://schemas.microsoft.com/office/drawing/2014/main" id="{0840BCF3-D817-4EAC-8866-C2530BBB02E4}"/>
              </a:ext>
            </a:extLst>
          </p:cNvPr>
          <p:cNvSpPr>
            <a:spLocks noGrp="1"/>
          </p:cNvSpPr>
          <p:nvPr>
            <p:ph type="ctrTitle" hasCustomPrompt="1"/>
          </p:nvPr>
        </p:nvSpPr>
        <p:spPr>
          <a:xfrm>
            <a:off x="1538925" y="2325831"/>
            <a:ext cx="6263956" cy="2300407"/>
          </a:xfrm>
        </p:spPr>
        <p:txBody>
          <a:bodyPr anchor="t" anchorCtr="0"/>
          <a:lstStyle>
            <a:lvl1pPr algn="l">
              <a:defRPr sz="8800" baseline="0">
                <a:solidFill>
                  <a:schemeClr val="bg1"/>
                </a:solidFill>
              </a:defRPr>
            </a:lvl1pPr>
          </a:lstStyle>
          <a:p>
            <a:r>
              <a:rPr lang="en-GB"/>
              <a:t>Divider copy </a:t>
            </a:r>
            <a:br>
              <a:rPr lang="en-GB"/>
            </a:br>
            <a:r>
              <a:rPr lang="en-GB"/>
              <a:t>goes here</a:t>
            </a:r>
            <a:endParaRPr lang="en-US"/>
          </a:p>
        </p:txBody>
      </p:sp>
      <p:sp>
        <p:nvSpPr>
          <p:cNvPr id="11" name="Text Placeholder 3">
            <a:extLst>
              <a:ext uri="{FF2B5EF4-FFF2-40B4-BE49-F238E27FC236}">
                <a16:creationId xmlns:a16="http://schemas.microsoft.com/office/drawing/2014/main" id="{33CE8DB4-A186-4059-9C81-D90597F800AA}"/>
              </a:ext>
            </a:extLst>
          </p:cNvPr>
          <p:cNvSpPr>
            <a:spLocks noGrp="1"/>
          </p:cNvSpPr>
          <p:nvPr>
            <p:ph type="body" sz="quarter" idx="11"/>
          </p:nvPr>
        </p:nvSpPr>
        <p:spPr>
          <a:xfrm>
            <a:off x="1538925" y="5233260"/>
            <a:ext cx="6263956" cy="216000"/>
          </a:xfrm>
        </p:spPr>
        <p:txBody>
          <a:bodyPr/>
          <a:lstStyle>
            <a:lvl1pPr>
              <a:defRPr sz="1600" b="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sp>
        <p:nvSpPr>
          <p:cNvPr id="18" name="Text Placeholder 4">
            <a:extLst>
              <a:ext uri="{FF2B5EF4-FFF2-40B4-BE49-F238E27FC236}">
                <a16:creationId xmlns:a16="http://schemas.microsoft.com/office/drawing/2014/main" id="{F0CEBDA0-4368-4F6C-8352-18BF87F8F035}"/>
              </a:ext>
            </a:extLst>
          </p:cNvPr>
          <p:cNvSpPr>
            <a:spLocks noGrp="1"/>
          </p:cNvSpPr>
          <p:nvPr>
            <p:ph type="body" sz="quarter" idx="12" hasCustomPrompt="1"/>
          </p:nvPr>
        </p:nvSpPr>
        <p:spPr>
          <a:xfrm>
            <a:off x="1538924" y="1339850"/>
            <a:ext cx="876300" cy="690562"/>
          </a:xfrm>
        </p:spPr>
        <p:txBody>
          <a:bodyPr/>
          <a:lstStyle>
            <a:lvl1pPr>
              <a:lnSpc>
                <a:spcPct val="70000"/>
              </a:lnSpc>
              <a:defRPr sz="5400">
                <a:solidFill>
                  <a:schemeClr val="bg1"/>
                </a:solidFill>
                <a:latin typeface="+mj-lt"/>
              </a:defRPr>
            </a:lvl1pPr>
          </a:lstStyle>
          <a:p>
            <a:pPr lvl="0"/>
            <a:r>
              <a:rPr lang="en-US"/>
              <a:t>01</a:t>
            </a:r>
            <a:endParaRPr lang="en-GB"/>
          </a:p>
        </p:txBody>
      </p:sp>
      <p:sp>
        <p:nvSpPr>
          <p:cNvPr id="22" name="Shape 8">
            <a:extLst>
              <a:ext uri="{FF2B5EF4-FFF2-40B4-BE49-F238E27FC236}">
                <a16:creationId xmlns:a16="http://schemas.microsoft.com/office/drawing/2014/main" id="{15EB5FA9-D117-4324-A3D4-5F62C3F1B10A}"/>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23" name="Freeform 19">
            <a:extLst>
              <a:ext uri="{FF2B5EF4-FFF2-40B4-BE49-F238E27FC236}">
                <a16:creationId xmlns:a16="http://schemas.microsoft.com/office/drawing/2014/main" id="{57ED9708-511F-4342-AFA6-8AD96CBF0579}"/>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4253132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DIVIDER 1">
    <p:bg>
      <p:bgPr>
        <a:solidFill>
          <a:srgbClr val="00338D"/>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58641B0-A64D-42AC-AB80-2B2DE3763A4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42" t="3137" r="3345" b="2940"/>
          <a:stretch/>
        </p:blipFill>
        <p:spPr>
          <a:xfrm>
            <a:off x="0" y="0"/>
            <a:ext cx="12192000" cy="6858000"/>
          </a:xfrm>
          <a:prstGeom prst="rect">
            <a:avLst/>
          </a:prstGeom>
        </p:spPr>
      </p:pic>
      <p:sp>
        <p:nvSpPr>
          <p:cNvPr id="8" name="Title 1">
            <a:extLst>
              <a:ext uri="{FF2B5EF4-FFF2-40B4-BE49-F238E27FC236}">
                <a16:creationId xmlns:a16="http://schemas.microsoft.com/office/drawing/2014/main" id="{0840BCF3-D817-4EAC-8866-C2530BBB02E4}"/>
              </a:ext>
            </a:extLst>
          </p:cNvPr>
          <p:cNvSpPr>
            <a:spLocks noGrp="1"/>
          </p:cNvSpPr>
          <p:nvPr>
            <p:ph type="ctrTitle" hasCustomPrompt="1"/>
          </p:nvPr>
        </p:nvSpPr>
        <p:spPr>
          <a:xfrm>
            <a:off x="1003202" y="2325831"/>
            <a:ext cx="6263956" cy="2300407"/>
          </a:xfrm>
        </p:spPr>
        <p:txBody>
          <a:bodyPr anchor="t" anchorCtr="0"/>
          <a:lstStyle>
            <a:lvl1pPr algn="l">
              <a:defRPr sz="8800" baseline="0">
                <a:solidFill>
                  <a:schemeClr val="bg1"/>
                </a:solidFill>
              </a:defRPr>
            </a:lvl1pPr>
          </a:lstStyle>
          <a:p>
            <a:r>
              <a:rPr lang="en-GB"/>
              <a:t>Divider copy </a:t>
            </a:r>
            <a:br>
              <a:rPr lang="en-GB"/>
            </a:br>
            <a:r>
              <a:rPr lang="en-GB"/>
              <a:t>goes here</a:t>
            </a:r>
            <a:endParaRPr lang="en-US"/>
          </a:p>
        </p:txBody>
      </p:sp>
      <p:sp>
        <p:nvSpPr>
          <p:cNvPr id="11" name="Text Placeholder 3">
            <a:extLst>
              <a:ext uri="{FF2B5EF4-FFF2-40B4-BE49-F238E27FC236}">
                <a16:creationId xmlns:a16="http://schemas.microsoft.com/office/drawing/2014/main" id="{33CE8DB4-A186-4059-9C81-D90597F800AA}"/>
              </a:ext>
            </a:extLst>
          </p:cNvPr>
          <p:cNvSpPr>
            <a:spLocks noGrp="1"/>
          </p:cNvSpPr>
          <p:nvPr>
            <p:ph type="body" sz="quarter" idx="11"/>
          </p:nvPr>
        </p:nvSpPr>
        <p:spPr>
          <a:xfrm>
            <a:off x="1003202" y="5233260"/>
            <a:ext cx="6263956" cy="216000"/>
          </a:xfrm>
        </p:spPr>
        <p:txBody>
          <a:bodyPr/>
          <a:lstStyle>
            <a:lvl1pPr>
              <a:defRPr sz="1600" b="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sp>
        <p:nvSpPr>
          <p:cNvPr id="18" name="Text Placeholder 4">
            <a:extLst>
              <a:ext uri="{FF2B5EF4-FFF2-40B4-BE49-F238E27FC236}">
                <a16:creationId xmlns:a16="http://schemas.microsoft.com/office/drawing/2014/main" id="{F0CEBDA0-4368-4F6C-8352-18BF87F8F035}"/>
              </a:ext>
            </a:extLst>
          </p:cNvPr>
          <p:cNvSpPr>
            <a:spLocks noGrp="1"/>
          </p:cNvSpPr>
          <p:nvPr>
            <p:ph type="body" sz="quarter" idx="12" hasCustomPrompt="1"/>
          </p:nvPr>
        </p:nvSpPr>
        <p:spPr>
          <a:xfrm>
            <a:off x="1003201" y="1339850"/>
            <a:ext cx="876300" cy="690562"/>
          </a:xfrm>
        </p:spPr>
        <p:txBody>
          <a:bodyPr/>
          <a:lstStyle>
            <a:lvl1pPr>
              <a:lnSpc>
                <a:spcPct val="70000"/>
              </a:lnSpc>
              <a:defRPr sz="5400">
                <a:solidFill>
                  <a:schemeClr val="bg1"/>
                </a:solidFill>
                <a:latin typeface="+mj-lt"/>
              </a:defRPr>
            </a:lvl1pPr>
          </a:lstStyle>
          <a:p>
            <a:pPr lvl="0"/>
            <a:r>
              <a:rPr lang="en-US"/>
              <a:t>01</a:t>
            </a:r>
            <a:endParaRPr lang="en-GB"/>
          </a:p>
        </p:txBody>
      </p:sp>
      <p:sp>
        <p:nvSpPr>
          <p:cNvPr id="21" name="Shape 8">
            <a:extLst>
              <a:ext uri="{FF2B5EF4-FFF2-40B4-BE49-F238E27FC236}">
                <a16:creationId xmlns:a16="http://schemas.microsoft.com/office/drawing/2014/main" id="{D0689438-EDC3-428F-AB14-4791E1F80A1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24" name="Freeform 19">
            <a:extLst>
              <a:ext uri="{FF2B5EF4-FFF2-40B4-BE49-F238E27FC236}">
                <a16:creationId xmlns:a16="http://schemas.microsoft.com/office/drawing/2014/main" id="{4756D11E-843A-4108-BB05-CE8E849F0CF0}"/>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cxnSp>
        <p:nvCxnSpPr>
          <p:cNvPr id="26" name="Straight Connector 25">
            <a:extLst>
              <a:ext uri="{FF2B5EF4-FFF2-40B4-BE49-F238E27FC236}">
                <a16:creationId xmlns:a16="http://schemas.microsoft.com/office/drawing/2014/main" id="{A3CCFEB3-A0E6-490B-9CC7-1941D6F614A9}"/>
              </a:ext>
            </a:extLst>
          </p:cNvPr>
          <p:cNvCxnSpPr/>
          <p:nvPr userDrawn="1"/>
        </p:nvCxnSpPr>
        <p:spPr>
          <a:xfrm>
            <a:off x="1092854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8B372CA-A1D7-4A5F-B632-8AF0C40E246A}"/>
              </a:ext>
              <a:ext uri="{C183D7F6-B498-43B3-948B-1728B52AA6E4}">
                <adec:decorative xmlns:adec="http://schemas.microsoft.com/office/drawing/2017/decorative" val="1"/>
              </a:ext>
            </a:extLst>
          </p:cNvPr>
          <p:cNvSpPr txBox="1"/>
          <p:nvPr userDrawn="1"/>
        </p:nvSpPr>
        <p:spPr>
          <a:xfrm>
            <a:off x="1885684" y="6266997"/>
            <a:ext cx="6553453"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dirty="0">
                <a:solidFill>
                  <a:schemeClr val="bg1">
                    <a:lumMod val="65000"/>
                  </a:schemeClr>
                </a:solidFill>
                <a:latin typeface="+mn-lt"/>
                <a:ea typeface="+mn-ea"/>
                <a:cs typeface="+mn-cs"/>
              </a:rPr>
              <a:t>© 2022 KPMG LLP, an Ontario limited liability partnership and a member firm of the KPMG global organization of independent member firms affiliated with KPMG International Limited, a private English company limited by guarantee. All rights reserved. The KPMG name and logo are trademarks used under license by the independent member firms of the KPMG global organization.</a:t>
            </a:r>
          </a:p>
        </p:txBody>
      </p:sp>
    </p:spTree>
    <p:extLst>
      <p:ext uri="{BB962C8B-B14F-4D97-AF65-F5344CB8AC3E}">
        <p14:creationId xmlns:p14="http://schemas.microsoft.com/office/powerpoint/2010/main" val="3132799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DIVIDER 1">
    <p:bg>
      <p:bgPr>
        <a:solidFill>
          <a:srgbClr val="00338D"/>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AE64370-786B-4EB9-A918-4498A437E632}"/>
              </a:ext>
            </a:extLst>
          </p:cNvPr>
          <p:cNvPicPr>
            <a:picLocks noChangeAspect="1"/>
          </p:cNvPicPr>
          <p:nvPr userDrawn="1"/>
        </p:nvPicPr>
        <p:blipFill rotWithShape="1">
          <a:blip r:embed="rId2"/>
          <a:srcRect l="37851" t="22847" b="23582"/>
          <a:stretch/>
        </p:blipFill>
        <p:spPr>
          <a:xfrm flipH="1">
            <a:off x="0" y="0"/>
            <a:ext cx="12192000" cy="6858000"/>
          </a:xfrm>
          <a:prstGeom prst="rect">
            <a:avLst/>
          </a:prstGeom>
        </p:spPr>
      </p:pic>
      <p:sp>
        <p:nvSpPr>
          <p:cNvPr id="2" name="Rectangle 1">
            <a:extLst>
              <a:ext uri="{FF2B5EF4-FFF2-40B4-BE49-F238E27FC236}">
                <a16:creationId xmlns:a16="http://schemas.microsoft.com/office/drawing/2014/main" id="{0788EE33-7A33-4169-88D0-D538A8D5A207}"/>
              </a:ext>
            </a:extLst>
          </p:cNvPr>
          <p:cNvSpPr/>
          <p:nvPr userDrawn="1"/>
        </p:nvSpPr>
        <p:spPr>
          <a:xfrm>
            <a:off x="0" y="0"/>
            <a:ext cx="12192000" cy="6858000"/>
          </a:xfrm>
          <a:prstGeom prst="rect">
            <a:avLst/>
          </a:prstGeom>
          <a:gradFill>
            <a:gsLst>
              <a:gs pos="84956">
                <a:schemeClr val="bg1">
                  <a:alpha val="0"/>
                </a:schemeClr>
              </a:gs>
              <a:gs pos="36000">
                <a:schemeClr val="bg1">
                  <a:alpha val="83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8" name="Title 1">
            <a:extLst>
              <a:ext uri="{FF2B5EF4-FFF2-40B4-BE49-F238E27FC236}">
                <a16:creationId xmlns:a16="http://schemas.microsoft.com/office/drawing/2014/main" id="{0840BCF3-D817-4EAC-8866-C2530BBB02E4}"/>
              </a:ext>
            </a:extLst>
          </p:cNvPr>
          <p:cNvSpPr>
            <a:spLocks noGrp="1"/>
          </p:cNvSpPr>
          <p:nvPr>
            <p:ph type="ctrTitle" hasCustomPrompt="1"/>
          </p:nvPr>
        </p:nvSpPr>
        <p:spPr>
          <a:xfrm>
            <a:off x="1003202" y="2325831"/>
            <a:ext cx="6263956" cy="2300407"/>
          </a:xfrm>
        </p:spPr>
        <p:txBody>
          <a:bodyPr anchor="t" anchorCtr="0"/>
          <a:lstStyle>
            <a:lvl1pPr algn="l">
              <a:defRPr sz="8800" baseline="0">
                <a:solidFill>
                  <a:schemeClr val="tx2"/>
                </a:solidFill>
              </a:defRPr>
            </a:lvl1pPr>
          </a:lstStyle>
          <a:p>
            <a:r>
              <a:rPr lang="en-GB"/>
              <a:t>Divider copy </a:t>
            </a:r>
            <a:br>
              <a:rPr lang="en-GB"/>
            </a:br>
            <a:r>
              <a:rPr lang="en-GB"/>
              <a:t>goes here</a:t>
            </a:r>
            <a:endParaRPr lang="en-US"/>
          </a:p>
        </p:txBody>
      </p:sp>
      <p:sp>
        <p:nvSpPr>
          <p:cNvPr id="11" name="Text Placeholder 3">
            <a:extLst>
              <a:ext uri="{FF2B5EF4-FFF2-40B4-BE49-F238E27FC236}">
                <a16:creationId xmlns:a16="http://schemas.microsoft.com/office/drawing/2014/main" id="{33CE8DB4-A186-4059-9C81-D90597F800AA}"/>
              </a:ext>
            </a:extLst>
          </p:cNvPr>
          <p:cNvSpPr>
            <a:spLocks noGrp="1"/>
          </p:cNvSpPr>
          <p:nvPr>
            <p:ph type="body" sz="quarter" idx="11"/>
          </p:nvPr>
        </p:nvSpPr>
        <p:spPr>
          <a:xfrm>
            <a:off x="1003202" y="5233260"/>
            <a:ext cx="6263956" cy="216000"/>
          </a:xfrm>
        </p:spPr>
        <p:txBody>
          <a:bodyPr/>
          <a:lstStyle>
            <a:lvl1pPr>
              <a:defRPr sz="1600" b="0">
                <a:solidFill>
                  <a:schemeClr val="tx2"/>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sp>
        <p:nvSpPr>
          <p:cNvPr id="18" name="Text Placeholder 4">
            <a:extLst>
              <a:ext uri="{FF2B5EF4-FFF2-40B4-BE49-F238E27FC236}">
                <a16:creationId xmlns:a16="http://schemas.microsoft.com/office/drawing/2014/main" id="{F0CEBDA0-4368-4F6C-8352-18BF87F8F035}"/>
              </a:ext>
            </a:extLst>
          </p:cNvPr>
          <p:cNvSpPr>
            <a:spLocks noGrp="1"/>
          </p:cNvSpPr>
          <p:nvPr>
            <p:ph type="body" sz="quarter" idx="12" hasCustomPrompt="1"/>
          </p:nvPr>
        </p:nvSpPr>
        <p:spPr>
          <a:xfrm>
            <a:off x="1003201" y="1339850"/>
            <a:ext cx="876300" cy="690562"/>
          </a:xfrm>
        </p:spPr>
        <p:txBody>
          <a:bodyPr/>
          <a:lstStyle>
            <a:lvl1pPr>
              <a:lnSpc>
                <a:spcPct val="70000"/>
              </a:lnSpc>
              <a:defRPr sz="5400">
                <a:solidFill>
                  <a:schemeClr val="tx2"/>
                </a:solidFill>
                <a:latin typeface="+mj-lt"/>
              </a:defRPr>
            </a:lvl1pPr>
          </a:lstStyle>
          <a:p>
            <a:pPr lvl="0"/>
            <a:r>
              <a:rPr lang="en-US"/>
              <a:t>01</a:t>
            </a:r>
            <a:endParaRPr lang="en-GB"/>
          </a:p>
        </p:txBody>
      </p:sp>
      <p:sp>
        <p:nvSpPr>
          <p:cNvPr id="21" name="Shape 8">
            <a:extLst>
              <a:ext uri="{FF2B5EF4-FFF2-40B4-BE49-F238E27FC236}">
                <a16:creationId xmlns:a16="http://schemas.microsoft.com/office/drawing/2014/main" id="{D0689438-EDC3-428F-AB14-4791E1F80A1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tx2"/>
                </a:solidFill>
                <a:latin typeface="+mn-lt"/>
                <a:ea typeface="Arial"/>
                <a:cs typeface="Arial" panose="020B0604020202020204" pitchFamily="34" charset="0"/>
              </a:rPr>
              <a:pPr algn="r"/>
              <a:t>‹#›</a:t>
            </a:fld>
            <a:endParaRPr lang="en-GB" sz="1000" dirty="0">
              <a:solidFill>
                <a:schemeClr val="tx2"/>
              </a:solidFill>
              <a:latin typeface="+mn-lt"/>
              <a:ea typeface="Arial"/>
              <a:cs typeface="Arial" panose="020B0604020202020204" pitchFamily="34" charset="0"/>
            </a:endParaRPr>
          </a:p>
        </p:txBody>
      </p:sp>
      <p:sp>
        <p:nvSpPr>
          <p:cNvPr id="24" name="Freeform 19">
            <a:extLst>
              <a:ext uri="{FF2B5EF4-FFF2-40B4-BE49-F238E27FC236}">
                <a16:creationId xmlns:a16="http://schemas.microsoft.com/office/drawing/2014/main" id="{4756D11E-843A-4108-BB05-CE8E849F0CF0}"/>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dirty="0"/>
          </a:p>
        </p:txBody>
      </p:sp>
      <p:cxnSp>
        <p:nvCxnSpPr>
          <p:cNvPr id="26" name="Straight Connector 25">
            <a:extLst>
              <a:ext uri="{FF2B5EF4-FFF2-40B4-BE49-F238E27FC236}">
                <a16:creationId xmlns:a16="http://schemas.microsoft.com/office/drawing/2014/main" id="{A3CCFEB3-A0E6-490B-9CC7-1941D6F614A9}"/>
              </a:ext>
            </a:extLst>
          </p:cNvPr>
          <p:cNvCxnSpPr/>
          <p:nvPr userDrawn="1"/>
        </p:nvCxnSpPr>
        <p:spPr>
          <a:xfrm>
            <a:off x="1092854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A0F4771-1D27-4EBA-B9E0-7DE7A1319A63}"/>
              </a:ext>
              <a:ext uri="{C183D7F6-B498-43B3-948B-1728B52AA6E4}">
                <adec:decorative xmlns:adec="http://schemas.microsoft.com/office/drawing/2017/decorative" val="1"/>
              </a:ext>
            </a:extLst>
          </p:cNvPr>
          <p:cNvSpPr txBox="1"/>
          <p:nvPr userDrawn="1"/>
        </p:nvSpPr>
        <p:spPr>
          <a:xfrm>
            <a:off x="1885684" y="6266997"/>
            <a:ext cx="6553453"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dirty="0">
                <a:solidFill>
                  <a:schemeClr val="bg1">
                    <a:lumMod val="65000"/>
                  </a:schemeClr>
                </a:solidFill>
                <a:latin typeface="+mn-lt"/>
                <a:ea typeface="+mn-ea"/>
                <a:cs typeface="+mn-cs"/>
              </a:rPr>
              <a:t>© 2023 KPMG LLP, an Ontario limited liability partnership and a member firm of the KPMG global organization of independent member firms affiliated with KPMG International Limited, a private English company limited by guarantee. All rights reserved. The KPMG name and logo are trademarks used under license by the independent member firms of the KPMG global organization.</a:t>
            </a:r>
          </a:p>
        </p:txBody>
      </p:sp>
    </p:spTree>
    <p:extLst>
      <p:ext uri="{BB962C8B-B14F-4D97-AF65-F5344CB8AC3E}">
        <p14:creationId xmlns:p14="http://schemas.microsoft.com/office/powerpoint/2010/main" val="1765104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Right Vertical Window_Pacific Blue">
    <p:bg>
      <p:bgPr>
        <a:gradFill>
          <a:gsLst>
            <a:gs pos="100000">
              <a:srgbClr val="ACEAFF"/>
            </a:gs>
            <a:gs pos="0">
              <a:schemeClr val="accent4"/>
            </a:gs>
          </a:gsLst>
          <a:lin ang="0" scaled="0"/>
        </a:gradFill>
        <a:effectLst/>
      </p:bgPr>
    </p:bg>
    <p:spTree>
      <p:nvGrpSpPr>
        <p:cNvPr id="1" name=""/>
        <p:cNvGrpSpPr/>
        <p:nvPr/>
      </p:nvGrpSpPr>
      <p:grpSpPr>
        <a:xfrm>
          <a:off x="0" y="0"/>
          <a:ext cx="0" cy="0"/>
          <a:chOff x="0" y="0"/>
          <a:chExt cx="0" cy="0"/>
        </a:xfrm>
      </p:grpSpPr>
      <p:sp>
        <p:nvSpPr>
          <p:cNvPr id="7" name="Freeform 19">
            <a:extLst>
              <a:ext uri="{FF2B5EF4-FFF2-40B4-BE49-F238E27FC236}">
                <a16:creationId xmlns:a16="http://schemas.microsoft.com/office/drawing/2014/main" id="{A5A5FA9B-A901-4A1F-9358-436BDE66E0B5}"/>
              </a:ext>
            </a:extLst>
          </p:cNvPr>
          <p:cNvSpPr>
            <a:spLocks noChangeAspect="1" noEditPoints="1"/>
          </p:cNvSpPr>
          <p:nvPr userDrawn="1"/>
        </p:nvSpPr>
        <p:spPr bwMode="auto">
          <a:xfrm>
            <a:off x="998476" y="371311"/>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dirty="0"/>
          </a:p>
        </p:txBody>
      </p:sp>
      <p:grpSp>
        <p:nvGrpSpPr>
          <p:cNvPr id="3" name="Group 2">
            <a:extLst>
              <a:ext uri="{FF2B5EF4-FFF2-40B4-BE49-F238E27FC236}">
                <a16:creationId xmlns:a16="http://schemas.microsoft.com/office/drawing/2014/main" id="{9BC1A25C-9C23-47D0-BC86-BD2474043CD3}"/>
              </a:ext>
            </a:extLst>
          </p:cNvPr>
          <p:cNvGrpSpPr/>
          <p:nvPr userDrawn="1"/>
        </p:nvGrpSpPr>
        <p:grpSpPr>
          <a:xfrm>
            <a:off x="998476" y="0"/>
            <a:ext cx="911399" cy="1485244"/>
            <a:chOff x="1008000" y="0"/>
            <a:chExt cx="911399" cy="1485244"/>
          </a:xfrm>
          <a:solidFill>
            <a:schemeClr val="bg1">
              <a:alpha val="0"/>
            </a:schemeClr>
          </a:solidFill>
        </p:grpSpPr>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1008000" y="0"/>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1008000" y="742622"/>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Freeform 19">
              <a:extLst>
                <a:ext uri="{FF2B5EF4-FFF2-40B4-BE49-F238E27FC236}">
                  <a16:creationId xmlns:a16="http://schemas.microsoft.com/office/drawing/2014/main" id="{162D722E-1D64-4D54-98B6-8466501BFD3D}"/>
                </a:ext>
              </a:extLst>
            </p:cNvPr>
            <p:cNvSpPr>
              <a:spLocks noChangeAspect="1" noEditPoints="1"/>
            </p:cNvSpPr>
            <p:nvPr userDrawn="1"/>
          </p:nvSpPr>
          <p:spPr bwMode="auto">
            <a:xfrm>
              <a:off x="1008000" y="1113933"/>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104" name="Rectangle 103">
            <a:extLst>
              <a:ext uri="{FF2B5EF4-FFF2-40B4-BE49-F238E27FC236}">
                <a16:creationId xmlns:a16="http://schemas.microsoft.com/office/drawing/2014/main" id="{6A6246C3-5BC1-4146-9E95-B8B3F1B77C22}"/>
              </a:ext>
            </a:extLst>
          </p:cNvPr>
          <p:cNvSpPr>
            <a:spLocks/>
          </p:cNvSpPr>
          <p:nvPr userDrawn="1"/>
        </p:nvSpPr>
        <p:spPr>
          <a:xfrm>
            <a:off x="7435789" y="383795"/>
            <a:ext cx="3764024" cy="5415923"/>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a:solidFill>
                <a:schemeClr val="bg1"/>
              </a:solidFill>
              <a:latin typeface="KPMG Bold" panose="020B0803030202040204" pitchFamily="34" charset="0"/>
              <a:ea typeface="+mj-ea"/>
              <a:cs typeface="+mj-cs"/>
            </a:endParaRPr>
          </a:p>
        </p:txBody>
      </p:sp>
      <p:sp>
        <p:nvSpPr>
          <p:cNvPr id="106" name="Text Placeholder 3">
            <a:extLst>
              <a:ext uri="{FF2B5EF4-FFF2-40B4-BE49-F238E27FC236}">
                <a16:creationId xmlns:a16="http://schemas.microsoft.com/office/drawing/2014/main" id="{E9A5689E-A0AC-4126-A5A7-5CD8528C6C2E}"/>
              </a:ext>
            </a:extLst>
          </p:cNvPr>
          <p:cNvSpPr>
            <a:spLocks noGrp="1"/>
          </p:cNvSpPr>
          <p:nvPr>
            <p:ph type="body" sz="quarter" idx="12"/>
          </p:nvPr>
        </p:nvSpPr>
        <p:spPr>
          <a:xfrm>
            <a:off x="7702252" y="4722968"/>
            <a:ext cx="3229510"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2" name="Title 1"/>
          <p:cNvSpPr>
            <a:spLocks noGrp="1"/>
          </p:cNvSpPr>
          <p:nvPr>
            <p:ph type="ctrTitle" hasCustomPrompt="1"/>
          </p:nvPr>
        </p:nvSpPr>
        <p:spPr>
          <a:xfrm>
            <a:off x="7702252" y="649292"/>
            <a:ext cx="3229510" cy="3950972"/>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Tree>
    <p:extLst>
      <p:ext uri="{BB962C8B-B14F-4D97-AF65-F5344CB8AC3E}">
        <p14:creationId xmlns:p14="http://schemas.microsoft.com/office/powerpoint/2010/main" val="3969939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DIVIDER 1">
    <p:bg>
      <p:bgPr>
        <a:solidFill>
          <a:srgbClr val="00338D"/>
        </a:solidFill>
        <a:effectLst/>
      </p:bgPr>
    </p:bg>
    <p:spTree>
      <p:nvGrpSpPr>
        <p:cNvPr id="1" name=""/>
        <p:cNvGrpSpPr/>
        <p:nvPr/>
      </p:nvGrpSpPr>
      <p:grpSpPr>
        <a:xfrm>
          <a:off x="0" y="0"/>
          <a:ext cx="0" cy="0"/>
          <a:chOff x="0" y="0"/>
          <a:chExt cx="0" cy="0"/>
        </a:xfrm>
      </p:grpSpPr>
      <p:pic>
        <p:nvPicPr>
          <p:cNvPr id="13" name="Picture 12" descr="A person talking on a cell phone&#10;&#10;Description automatically generated with medium confidence">
            <a:extLst>
              <a:ext uri="{FF2B5EF4-FFF2-40B4-BE49-F238E27FC236}">
                <a16:creationId xmlns:a16="http://schemas.microsoft.com/office/drawing/2014/main" id="{2B1EB00E-DCFB-4436-A4B2-99F40E7C1341}"/>
              </a:ext>
            </a:extLst>
          </p:cNvPr>
          <p:cNvPicPr>
            <a:picLocks noChangeAspect="1"/>
          </p:cNvPicPr>
          <p:nvPr userDrawn="1"/>
        </p:nvPicPr>
        <p:blipFill rotWithShape="1">
          <a:blip r:embed="rId2"/>
          <a:srcRect t="12358" r="21307" b="22215"/>
          <a:stretch/>
        </p:blipFill>
        <p:spPr>
          <a:xfrm>
            <a:off x="0" y="0"/>
            <a:ext cx="12192000" cy="6858000"/>
          </a:xfrm>
          <a:prstGeom prst="rect">
            <a:avLst/>
          </a:prstGeom>
        </p:spPr>
      </p:pic>
      <p:sp>
        <p:nvSpPr>
          <p:cNvPr id="8" name="Title 1">
            <a:extLst>
              <a:ext uri="{FF2B5EF4-FFF2-40B4-BE49-F238E27FC236}">
                <a16:creationId xmlns:a16="http://schemas.microsoft.com/office/drawing/2014/main" id="{0840BCF3-D817-4EAC-8866-C2530BBB02E4}"/>
              </a:ext>
            </a:extLst>
          </p:cNvPr>
          <p:cNvSpPr>
            <a:spLocks noGrp="1"/>
          </p:cNvSpPr>
          <p:nvPr>
            <p:ph type="ctrTitle" hasCustomPrompt="1"/>
          </p:nvPr>
        </p:nvSpPr>
        <p:spPr>
          <a:xfrm>
            <a:off x="1003202" y="2325831"/>
            <a:ext cx="6263956" cy="2300407"/>
          </a:xfrm>
        </p:spPr>
        <p:txBody>
          <a:bodyPr anchor="t" anchorCtr="0"/>
          <a:lstStyle>
            <a:lvl1pPr algn="l">
              <a:defRPr sz="8800" baseline="0">
                <a:solidFill>
                  <a:schemeClr val="tx2"/>
                </a:solidFill>
              </a:defRPr>
            </a:lvl1pPr>
          </a:lstStyle>
          <a:p>
            <a:r>
              <a:rPr lang="en-GB"/>
              <a:t>Divider copy </a:t>
            </a:r>
            <a:br>
              <a:rPr lang="en-GB"/>
            </a:br>
            <a:r>
              <a:rPr lang="en-GB"/>
              <a:t>goes here</a:t>
            </a:r>
            <a:endParaRPr lang="en-US"/>
          </a:p>
        </p:txBody>
      </p:sp>
      <p:sp>
        <p:nvSpPr>
          <p:cNvPr id="11" name="Text Placeholder 3">
            <a:extLst>
              <a:ext uri="{FF2B5EF4-FFF2-40B4-BE49-F238E27FC236}">
                <a16:creationId xmlns:a16="http://schemas.microsoft.com/office/drawing/2014/main" id="{33CE8DB4-A186-4059-9C81-D90597F800AA}"/>
              </a:ext>
            </a:extLst>
          </p:cNvPr>
          <p:cNvSpPr>
            <a:spLocks noGrp="1"/>
          </p:cNvSpPr>
          <p:nvPr>
            <p:ph type="body" sz="quarter" idx="11"/>
          </p:nvPr>
        </p:nvSpPr>
        <p:spPr>
          <a:xfrm>
            <a:off x="1003202" y="5233260"/>
            <a:ext cx="6263956" cy="216000"/>
          </a:xfrm>
        </p:spPr>
        <p:txBody>
          <a:bodyPr/>
          <a:lstStyle>
            <a:lvl1pPr>
              <a:defRPr sz="1600" b="0">
                <a:solidFill>
                  <a:schemeClr val="tx2"/>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sp>
        <p:nvSpPr>
          <p:cNvPr id="18" name="Text Placeholder 4">
            <a:extLst>
              <a:ext uri="{FF2B5EF4-FFF2-40B4-BE49-F238E27FC236}">
                <a16:creationId xmlns:a16="http://schemas.microsoft.com/office/drawing/2014/main" id="{F0CEBDA0-4368-4F6C-8352-18BF87F8F035}"/>
              </a:ext>
            </a:extLst>
          </p:cNvPr>
          <p:cNvSpPr>
            <a:spLocks noGrp="1"/>
          </p:cNvSpPr>
          <p:nvPr>
            <p:ph type="body" sz="quarter" idx="12" hasCustomPrompt="1"/>
          </p:nvPr>
        </p:nvSpPr>
        <p:spPr>
          <a:xfrm>
            <a:off x="1003201" y="1339850"/>
            <a:ext cx="876300" cy="690562"/>
          </a:xfrm>
        </p:spPr>
        <p:txBody>
          <a:bodyPr/>
          <a:lstStyle>
            <a:lvl1pPr>
              <a:lnSpc>
                <a:spcPct val="70000"/>
              </a:lnSpc>
              <a:defRPr sz="5400">
                <a:solidFill>
                  <a:schemeClr val="tx2"/>
                </a:solidFill>
                <a:latin typeface="+mj-lt"/>
              </a:defRPr>
            </a:lvl1pPr>
          </a:lstStyle>
          <a:p>
            <a:pPr lvl="0"/>
            <a:r>
              <a:rPr lang="en-US"/>
              <a:t>01</a:t>
            </a:r>
            <a:endParaRPr lang="en-GB"/>
          </a:p>
        </p:txBody>
      </p:sp>
      <p:sp>
        <p:nvSpPr>
          <p:cNvPr id="21" name="Shape 8">
            <a:extLst>
              <a:ext uri="{FF2B5EF4-FFF2-40B4-BE49-F238E27FC236}">
                <a16:creationId xmlns:a16="http://schemas.microsoft.com/office/drawing/2014/main" id="{D0689438-EDC3-428F-AB14-4791E1F80A1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tx2"/>
                </a:solidFill>
                <a:latin typeface="+mn-lt"/>
                <a:ea typeface="Arial"/>
                <a:cs typeface="Arial" panose="020B0604020202020204" pitchFamily="34" charset="0"/>
              </a:rPr>
              <a:pPr algn="r"/>
              <a:t>‹#›</a:t>
            </a:fld>
            <a:endParaRPr lang="en-GB" sz="1000" dirty="0">
              <a:solidFill>
                <a:schemeClr val="tx2"/>
              </a:solidFill>
              <a:latin typeface="+mn-lt"/>
              <a:ea typeface="Arial"/>
              <a:cs typeface="Arial" panose="020B0604020202020204" pitchFamily="34" charset="0"/>
            </a:endParaRPr>
          </a:p>
        </p:txBody>
      </p:sp>
      <p:sp>
        <p:nvSpPr>
          <p:cNvPr id="24" name="Freeform 19">
            <a:extLst>
              <a:ext uri="{FF2B5EF4-FFF2-40B4-BE49-F238E27FC236}">
                <a16:creationId xmlns:a16="http://schemas.microsoft.com/office/drawing/2014/main" id="{4756D11E-843A-4108-BB05-CE8E849F0CF0}"/>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dirty="0"/>
          </a:p>
        </p:txBody>
      </p:sp>
      <p:cxnSp>
        <p:nvCxnSpPr>
          <p:cNvPr id="26" name="Straight Connector 25">
            <a:extLst>
              <a:ext uri="{FF2B5EF4-FFF2-40B4-BE49-F238E27FC236}">
                <a16:creationId xmlns:a16="http://schemas.microsoft.com/office/drawing/2014/main" id="{A3CCFEB3-A0E6-490B-9CC7-1941D6F614A9}"/>
              </a:ext>
            </a:extLst>
          </p:cNvPr>
          <p:cNvCxnSpPr/>
          <p:nvPr userDrawn="1"/>
        </p:nvCxnSpPr>
        <p:spPr>
          <a:xfrm>
            <a:off x="1092854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5E36A01-3EE4-4FFD-8395-0F32155703F6}"/>
              </a:ext>
              <a:ext uri="{C183D7F6-B498-43B3-948B-1728B52AA6E4}">
                <adec:decorative xmlns:adec="http://schemas.microsoft.com/office/drawing/2017/decorative" val="1"/>
              </a:ext>
            </a:extLst>
          </p:cNvPr>
          <p:cNvSpPr txBox="1"/>
          <p:nvPr userDrawn="1"/>
        </p:nvSpPr>
        <p:spPr>
          <a:xfrm>
            <a:off x="1885684" y="6266997"/>
            <a:ext cx="6553453"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dirty="0">
                <a:solidFill>
                  <a:schemeClr val="bg1">
                    <a:lumMod val="65000"/>
                  </a:schemeClr>
                </a:solidFill>
                <a:latin typeface="+mn-lt"/>
                <a:ea typeface="+mn-ea"/>
                <a:cs typeface="+mn-cs"/>
              </a:rPr>
              <a:t>© 2022 KPMG LLP, an Ontario limited liability partnership and a member firm of the KPMG global organization of independent member firms affiliated with KPMG International Limited, a private English company limited by guarantee. All rights reserved. The KPMG name and logo are trademarks used under license by the independent member firms of the KPMG global organization.</a:t>
            </a:r>
          </a:p>
        </p:txBody>
      </p:sp>
    </p:spTree>
    <p:extLst>
      <p:ext uri="{BB962C8B-B14F-4D97-AF65-F5344CB8AC3E}">
        <p14:creationId xmlns:p14="http://schemas.microsoft.com/office/powerpoint/2010/main" val="28403150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DIVIDER 1">
    <p:bg>
      <p:bgPr>
        <a:solidFill>
          <a:srgbClr val="00338D"/>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60CC9B0-8CF1-42D8-9E4B-C7BC505E3516}"/>
              </a:ext>
            </a:extLst>
          </p:cNvPr>
          <p:cNvPicPr>
            <a:picLocks/>
          </p:cNvPicPr>
          <p:nvPr userDrawn="1"/>
        </p:nvPicPr>
        <p:blipFill rotWithShape="1">
          <a:blip r:embed="rId2"/>
          <a:srcRect l="16985" t="14650" b="15031"/>
          <a:stretch/>
        </p:blipFill>
        <p:spPr>
          <a:xfrm flipH="1">
            <a:off x="0" y="-1"/>
            <a:ext cx="12192000" cy="6858001"/>
          </a:xfrm>
          <a:prstGeom prst="rect">
            <a:avLst/>
          </a:prstGeom>
        </p:spPr>
      </p:pic>
      <p:sp>
        <p:nvSpPr>
          <p:cNvPr id="14" name="Rectangle 13">
            <a:extLst>
              <a:ext uri="{FF2B5EF4-FFF2-40B4-BE49-F238E27FC236}">
                <a16:creationId xmlns:a16="http://schemas.microsoft.com/office/drawing/2014/main" id="{6DABDAF5-AB7D-4EFC-9A3E-DFF370982194}"/>
              </a:ext>
            </a:extLst>
          </p:cNvPr>
          <p:cNvSpPr/>
          <p:nvPr userDrawn="1"/>
        </p:nvSpPr>
        <p:spPr>
          <a:xfrm>
            <a:off x="0" y="0"/>
            <a:ext cx="12192000" cy="6858000"/>
          </a:xfrm>
          <a:prstGeom prst="rect">
            <a:avLst/>
          </a:prstGeom>
          <a:gradFill>
            <a:gsLst>
              <a:gs pos="63000">
                <a:srgbClr val="E8DCE0">
                  <a:alpha val="0"/>
                </a:srgbClr>
              </a:gs>
              <a:gs pos="7000">
                <a:srgbClr val="E8DCE0">
                  <a:alpha val="75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8" name="Title 1">
            <a:extLst>
              <a:ext uri="{FF2B5EF4-FFF2-40B4-BE49-F238E27FC236}">
                <a16:creationId xmlns:a16="http://schemas.microsoft.com/office/drawing/2014/main" id="{0840BCF3-D817-4EAC-8866-C2530BBB02E4}"/>
              </a:ext>
            </a:extLst>
          </p:cNvPr>
          <p:cNvSpPr>
            <a:spLocks noGrp="1"/>
          </p:cNvSpPr>
          <p:nvPr>
            <p:ph type="ctrTitle" hasCustomPrompt="1"/>
          </p:nvPr>
        </p:nvSpPr>
        <p:spPr>
          <a:xfrm>
            <a:off x="1003202" y="2325831"/>
            <a:ext cx="6263956" cy="2300407"/>
          </a:xfrm>
        </p:spPr>
        <p:txBody>
          <a:bodyPr anchor="t" anchorCtr="0"/>
          <a:lstStyle>
            <a:lvl1pPr algn="l">
              <a:defRPr sz="8800" baseline="0">
                <a:solidFill>
                  <a:schemeClr val="tx2"/>
                </a:solidFill>
              </a:defRPr>
            </a:lvl1pPr>
          </a:lstStyle>
          <a:p>
            <a:r>
              <a:rPr lang="en-GB"/>
              <a:t>Divider copy </a:t>
            </a:r>
            <a:br>
              <a:rPr lang="en-GB"/>
            </a:br>
            <a:r>
              <a:rPr lang="en-GB"/>
              <a:t>goes here</a:t>
            </a:r>
            <a:endParaRPr lang="en-US"/>
          </a:p>
        </p:txBody>
      </p:sp>
      <p:sp>
        <p:nvSpPr>
          <p:cNvPr id="11" name="Text Placeholder 3">
            <a:extLst>
              <a:ext uri="{FF2B5EF4-FFF2-40B4-BE49-F238E27FC236}">
                <a16:creationId xmlns:a16="http://schemas.microsoft.com/office/drawing/2014/main" id="{33CE8DB4-A186-4059-9C81-D90597F800AA}"/>
              </a:ext>
            </a:extLst>
          </p:cNvPr>
          <p:cNvSpPr>
            <a:spLocks noGrp="1"/>
          </p:cNvSpPr>
          <p:nvPr>
            <p:ph type="body" sz="quarter" idx="11"/>
          </p:nvPr>
        </p:nvSpPr>
        <p:spPr>
          <a:xfrm>
            <a:off x="1003202" y="5233260"/>
            <a:ext cx="6263956" cy="216000"/>
          </a:xfrm>
        </p:spPr>
        <p:txBody>
          <a:bodyPr/>
          <a:lstStyle>
            <a:lvl1pPr>
              <a:defRPr sz="1600" b="0">
                <a:solidFill>
                  <a:schemeClr val="tx2"/>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sp>
        <p:nvSpPr>
          <p:cNvPr id="18" name="Text Placeholder 4">
            <a:extLst>
              <a:ext uri="{FF2B5EF4-FFF2-40B4-BE49-F238E27FC236}">
                <a16:creationId xmlns:a16="http://schemas.microsoft.com/office/drawing/2014/main" id="{F0CEBDA0-4368-4F6C-8352-18BF87F8F035}"/>
              </a:ext>
            </a:extLst>
          </p:cNvPr>
          <p:cNvSpPr>
            <a:spLocks noGrp="1"/>
          </p:cNvSpPr>
          <p:nvPr>
            <p:ph type="body" sz="quarter" idx="12" hasCustomPrompt="1"/>
          </p:nvPr>
        </p:nvSpPr>
        <p:spPr>
          <a:xfrm>
            <a:off x="1003201" y="1339850"/>
            <a:ext cx="876300" cy="690562"/>
          </a:xfrm>
        </p:spPr>
        <p:txBody>
          <a:bodyPr/>
          <a:lstStyle>
            <a:lvl1pPr>
              <a:lnSpc>
                <a:spcPct val="70000"/>
              </a:lnSpc>
              <a:defRPr sz="5400">
                <a:solidFill>
                  <a:schemeClr val="tx2"/>
                </a:solidFill>
                <a:latin typeface="+mj-lt"/>
              </a:defRPr>
            </a:lvl1pPr>
          </a:lstStyle>
          <a:p>
            <a:pPr lvl="0"/>
            <a:r>
              <a:rPr lang="en-US"/>
              <a:t>01</a:t>
            </a:r>
            <a:endParaRPr lang="en-GB"/>
          </a:p>
        </p:txBody>
      </p:sp>
      <p:sp>
        <p:nvSpPr>
          <p:cNvPr id="21" name="Shape 8">
            <a:extLst>
              <a:ext uri="{FF2B5EF4-FFF2-40B4-BE49-F238E27FC236}">
                <a16:creationId xmlns:a16="http://schemas.microsoft.com/office/drawing/2014/main" id="{D0689438-EDC3-428F-AB14-4791E1F80A1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24" name="Freeform 19">
            <a:extLst>
              <a:ext uri="{FF2B5EF4-FFF2-40B4-BE49-F238E27FC236}">
                <a16:creationId xmlns:a16="http://schemas.microsoft.com/office/drawing/2014/main" id="{4756D11E-843A-4108-BB05-CE8E849F0CF0}"/>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cxnSp>
        <p:nvCxnSpPr>
          <p:cNvPr id="26" name="Straight Connector 25">
            <a:extLst>
              <a:ext uri="{FF2B5EF4-FFF2-40B4-BE49-F238E27FC236}">
                <a16:creationId xmlns:a16="http://schemas.microsoft.com/office/drawing/2014/main" id="{A3CCFEB3-A0E6-490B-9CC7-1941D6F614A9}"/>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3101AAD-B8EC-4783-A11C-4643546BF90A}"/>
              </a:ext>
              <a:ext uri="{C183D7F6-B498-43B3-948B-1728B52AA6E4}">
                <adec:decorative xmlns:adec="http://schemas.microsoft.com/office/drawing/2017/decorative" val="1"/>
              </a:ext>
            </a:extLst>
          </p:cNvPr>
          <p:cNvSpPr txBox="1"/>
          <p:nvPr userDrawn="1"/>
        </p:nvSpPr>
        <p:spPr>
          <a:xfrm>
            <a:off x="1885684" y="6266997"/>
            <a:ext cx="6553453"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dirty="0">
                <a:solidFill>
                  <a:schemeClr val="bg1"/>
                </a:solidFill>
                <a:latin typeface="+mn-lt"/>
                <a:ea typeface="+mn-ea"/>
                <a:cs typeface="+mn-cs"/>
              </a:rPr>
              <a:t>© 2022 KPMG LLP, an Ontario limited liability partnership and a member firm of the KPMG global organization of independent member firms affiliated with KPMG International Limited, a private English company limited by guarantee. All rights reserved. The KPMG name and logo are trademarks used under license by the independent member firms of the KPMG global organization.</a:t>
            </a:r>
          </a:p>
        </p:txBody>
      </p:sp>
    </p:spTree>
    <p:extLst>
      <p:ext uri="{BB962C8B-B14F-4D97-AF65-F5344CB8AC3E}">
        <p14:creationId xmlns:p14="http://schemas.microsoft.com/office/powerpoint/2010/main" val="17967003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1_DIVIDER 1">
    <p:bg>
      <p:bgPr>
        <a:solidFill>
          <a:srgbClr val="00338D"/>
        </a:solidFill>
        <a:effectLst/>
      </p:bgPr>
    </p:bg>
    <p:spTree>
      <p:nvGrpSpPr>
        <p:cNvPr id="1" name=""/>
        <p:cNvGrpSpPr/>
        <p:nvPr/>
      </p:nvGrpSpPr>
      <p:grpSpPr>
        <a:xfrm>
          <a:off x="0" y="0"/>
          <a:ext cx="0" cy="0"/>
          <a:chOff x="0" y="0"/>
          <a:chExt cx="0" cy="0"/>
        </a:xfrm>
      </p:grpSpPr>
      <p:pic>
        <p:nvPicPr>
          <p:cNvPr id="13" name="Picture 12" descr="A picture containing water, sky, outdoor, boat&#10;&#10;Description automatically generated">
            <a:extLst>
              <a:ext uri="{FF2B5EF4-FFF2-40B4-BE49-F238E27FC236}">
                <a16:creationId xmlns:a16="http://schemas.microsoft.com/office/drawing/2014/main" id="{9D3C7FA3-61FC-4875-8279-D3B54C672361}"/>
              </a:ext>
            </a:extLst>
          </p:cNvPr>
          <p:cNvPicPr>
            <a:picLocks noChangeAspect="1"/>
          </p:cNvPicPr>
          <p:nvPr userDrawn="1"/>
        </p:nvPicPr>
        <p:blipFill rotWithShape="1">
          <a:blip r:embed="rId2"/>
          <a:srcRect l="1186" t="12387" b="13404"/>
          <a:stretch/>
        </p:blipFill>
        <p:spPr>
          <a:xfrm flipH="1">
            <a:off x="0" y="0"/>
            <a:ext cx="12192000" cy="6858000"/>
          </a:xfrm>
          <a:prstGeom prst="rect">
            <a:avLst/>
          </a:prstGeom>
        </p:spPr>
      </p:pic>
      <p:sp>
        <p:nvSpPr>
          <p:cNvPr id="15" name="Rectangle 14">
            <a:extLst>
              <a:ext uri="{FF2B5EF4-FFF2-40B4-BE49-F238E27FC236}">
                <a16:creationId xmlns:a16="http://schemas.microsoft.com/office/drawing/2014/main" id="{1B132EE1-487A-4B69-95D1-CA1029F76CBC}"/>
              </a:ext>
            </a:extLst>
          </p:cNvPr>
          <p:cNvSpPr/>
          <p:nvPr userDrawn="1"/>
        </p:nvSpPr>
        <p:spPr>
          <a:xfrm>
            <a:off x="0" y="0"/>
            <a:ext cx="12192000" cy="6858000"/>
          </a:xfrm>
          <a:prstGeom prst="rect">
            <a:avLst/>
          </a:prstGeom>
          <a:gradFill>
            <a:gsLst>
              <a:gs pos="63000">
                <a:srgbClr val="E8DCE0">
                  <a:alpha val="0"/>
                </a:srgbClr>
              </a:gs>
              <a:gs pos="7000">
                <a:srgbClr val="E8DCE0">
                  <a:alpha val="75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8" name="Title 1">
            <a:extLst>
              <a:ext uri="{FF2B5EF4-FFF2-40B4-BE49-F238E27FC236}">
                <a16:creationId xmlns:a16="http://schemas.microsoft.com/office/drawing/2014/main" id="{0840BCF3-D817-4EAC-8866-C2530BBB02E4}"/>
              </a:ext>
            </a:extLst>
          </p:cNvPr>
          <p:cNvSpPr>
            <a:spLocks noGrp="1"/>
          </p:cNvSpPr>
          <p:nvPr>
            <p:ph type="ctrTitle" hasCustomPrompt="1"/>
          </p:nvPr>
        </p:nvSpPr>
        <p:spPr>
          <a:xfrm>
            <a:off x="1003202" y="2325831"/>
            <a:ext cx="6263956" cy="2300407"/>
          </a:xfrm>
        </p:spPr>
        <p:txBody>
          <a:bodyPr anchor="t" anchorCtr="0"/>
          <a:lstStyle>
            <a:lvl1pPr algn="l">
              <a:defRPr sz="8800" baseline="0">
                <a:solidFill>
                  <a:schemeClr val="tx2"/>
                </a:solidFill>
              </a:defRPr>
            </a:lvl1pPr>
          </a:lstStyle>
          <a:p>
            <a:r>
              <a:rPr lang="en-GB"/>
              <a:t>Divider copy </a:t>
            </a:r>
            <a:br>
              <a:rPr lang="en-GB"/>
            </a:br>
            <a:r>
              <a:rPr lang="en-GB"/>
              <a:t>goes here</a:t>
            </a:r>
            <a:endParaRPr lang="en-US"/>
          </a:p>
        </p:txBody>
      </p:sp>
      <p:sp>
        <p:nvSpPr>
          <p:cNvPr id="11" name="Text Placeholder 3">
            <a:extLst>
              <a:ext uri="{FF2B5EF4-FFF2-40B4-BE49-F238E27FC236}">
                <a16:creationId xmlns:a16="http://schemas.microsoft.com/office/drawing/2014/main" id="{33CE8DB4-A186-4059-9C81-D90597F800AA}"/>
              </a:ext>
            </a:extLst>
          </p:cNvPr>
          <p:cNvSpPr>
            <a:spLocks noGrp="1"/>
          </p:cNvSpPr>
          <p:nvPr>
            <p:ph type="body" sz="quarter" idx="11"/>
          </p:nvPr>
        </p:nvSpPr>
        <p:spPr>
          <a:xfrm>
            <a:off x="1003202" y="5233260"/>
            <a:ext cx="6263956" cy="216000"/>
          </a:xfrm>
        </p:spPr>
        <p:txBody>
          <a:bodyPr/>
          <a:lstStyle>
            <a:lvl1pPr>
              <a:defRPr sz="1600" b="0">
                <a:solidFill>
                  <a:schemeClr val="tx2"/>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sp>
        <p:nvSpPr>
          <p:cNvPr id="18" name="Text Placeholder 4">
            <a:extLst>
              <a:ext uri="{FF2B5EF4-FFF2-40B4-BE49-F238E27FC236}">
                <a16:creationId xmlns:a16="http://schemas.microsoft.com/office/drawing/2014/main" id="{F0CEBDA0-4368-4F6C-8352-18BF87F8F035}"/>
              </a:ext>
            </a:extLst>
          </p:cNvPr>
          <p:cNvSpPr>
            <a:spLocks noGrp="1"/>
          </p:cNvSpPr>
          <p:nvPr>
            <p:ph type="body" sz="quarter" idx="12" hasCustomPrompt="1"/>
          </p:nvPr>
        </p:nvSpPr>
        <p:spPr>
          <a:xfrm>
            <a:off x="1003201" y="1339850"/>
            <a:ext cx="876300" cy="690562"/>
          </a:xfrm>
        </p:spPr>
        <p:txBody>
          <a:bodyPr/>
          <a:lstStyle>
            <a:lvl1pPr>
              <a:lnSpc>
                <a:spcPct val="70000"/>
              </a:lnSpc>
              <a:defRPr sz="5400">
                <a:solidFill>
                  <a:schemeClr val="tx2"/>
                </a:solidFill>
                <a:latin typeface="+mj-lt"/>
              </a:defRPr>
            </a:lvl1pPr>
          </a:lstStyle>
          <a:p>
            <a:pPr lvl="0"/>
            <a:r>
              <a:rPr lang="en-US"/>
              <a:t>01</a:t>
            </a:r>
            <a:endParaRPr lang="en-GB"/>
          </a:p>
        </p:txBody>
      </p:sp>
      <p:sp>
        <p:nvSpPr>
          <p:cNvPr id="21" name="Shape 8">
            <a:extLst>
              <a:ext uri="{FF2B5EF4-FFF2-40B4-BE49-F238E27FC236}">
                <a16:creationId xmlns:a16="http://schemas.microsoft.com/office/drawing/2014/main" id="{D0689438-EDC3-428F-AB14-4791E1F80A1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24" name="Freeform 19">
            <a:extLst>
              <a:ext uri="{FF2B5EF4-FFF2-40B4-BE49-F238E27FC236}">
                <a16:creationId xmlns:a16="http://schemas.microsoft.com/office/drawing/2014/main" id="{4756D11E-843A-4108-BB05-CE8E849F0CF0}"/>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cxnSp>
        <p:nvCxnSpPr>
          <p:cNvPr id="26" name="Straight Connector 25">
            <a:extLst>
              <a:ext uri="{FF2B5EF4-FFF2-40B4-BE49-F238E27FC236}">
                <a16:creationId xmlns:a16="http://schemas.microsoft.com/office/drawing/2014/main" id="{A3CCFEB3-A0E6-490B-9CC7-1941D6F614A9}"/>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0A0BCE6-B55D-4AA1-9042-8CA24A01C1DD}"/>
              </a:ext>
              <a:ext uri="{C183D7F6-B498-43B3-948B-1728B52AA6E4}">
                <adec:decorative xmlns:adec="http://schemas.microsoft.com/office/drawing/2017/decorative" val="1"/>
              </a:ext>
            </a:extLst>
          </p:cNvPr>
          <p:cNvSpPr txBox="1"/>
          <p:nvPr userDrawn="1"/>
        </p:nvSpPr>
        <p:spPr>
          <a:xfrm>
            <a:off x="1885684" y="6266997"/>
            <a:ext cx="6553453"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dirty="0">
                <a:solidFill>
                  <a:schemeClr val="bg1"/>
                </a:solidFill>
                <a:latin typeface="+mn-lt"/>
                <a:ea typeface="+mn-ea"/>
                <a:cs typeface="+mn-cs"/>
              </a:rPr>
              <a:t>© 2022 KPMG LLP, an Ontario limited liability partnership and a member firm of the KPMG global organization of independent member firms affiliated with KPMG International Limited, a private English company limited by guarantee. All rights reserved. The KPMG name and logo are trademarks used under license by the independent member firms of the KPMG global organization.</a:t>
            </a:r>
          </a:p>
        </p:txBody>
      </p:sp>
    </p:spTree>
    <p:extLst>
      <p:ext uri="{BB962C8B-B14F-4D97-AF65-F5344CB8AC3E}">
        <p14:creationId xmlns:p14="http://schemas.microsoft.com/office/powerpoint/2010/main" val="18791695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2_DIVIDER 1">
    <p:bg>
      <p:bgPr>
        <a:solidFill>
          <a:srgbClr val="00338D"/>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2E220E8D-EC0F-46D1-9AD3-E5B6C0D7ED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 t="6140" r="18085" b="24749"/>
          <a:stretch/>
        </p:blipFill>
        <p:spPr>
          <a:xfrm>
            <a:off x="-600" y="1"/>
            <a:ext cx="12193200" cy="6857999"/>
          </a:xfrm>
          <a:prstGeom prst="rect">
            <a:avLst/>
          </a:prstGeom>
        </p:spPr>
      </p:pic>
      <p:sp>
        <p:nvSpPr>
          <p:cNvPr id="12" name="Rectangle 11">
            <a:extLst>
              <a:ext uri="{FF2B5EF4-FFF2-40B4-BE49-F238E27FC236}">
                <a16:creationId xmlns:a16="http://schemas.microsoft.com/office/drawing/2014/main" id="{76619FF4-9BEF-462B-A96D-E7B0927FFE92}"/>
              </a:ext>
            </a:extLst>
          </p:cNvPr>
          <p:cNvSpPr/>
          <p:nvPr userDrawn="1"/>
        </p:nvSpPr>
        <p:spPr>
          <a:xfrm>
            <a:off x="1004888" y="762000"/>
            <a:ext cx="7524000" cy="5349240"/>
          </a:xfrm>
          <a:prstGeom prst="rect">
            <a:avLst/>
          </a:prstGeom>
          <a:gradFill>
            <a:gsLst>
              <a:gs pos="0">
                <a:schemeClr val="accent5"/>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lvl="0"/>
            <a:endParaRPr lang="en-GB" sz="1500" dirty="0">
              <a:solidFill>
                <a:schemeClr val="bg1"/>
              </a:solidFill>
            </a:endParaRPr>
          </a:p>
        </p:txBody>
      </p:sp>
      <p:sp>
        <p:nvSpPr>
          <p:cNvPr id="13" name="Title 1">
            <a:extLst>
              <a:ext uri="{FF2B5EF4-FFF2-40B4-BE49-F238E27FC236}">
                <a16:creationId xmlns:a16="http://schemas.microsoft.com/office/drawing/2014/main" id="{2C0CE533-6F84-4FEB-B1E0-A1C3F0049957}"/>
              </a:ext>
            </a:extLst>
          </p:cNvPr>
          <p:cNvSpPr>
            <a:spLocks noGrp="1"/>
          </p:cNvSpPr>
          <p:nvPr>
            <p:ph type="ctrTitle" hasCustomPrompt="1"/>
          </p:nvPr>
        </p:nvSpPr>
        <p:spPr>
          <a:xfrm>
            <a:off x="1538925" y="2325831"/>
            <a:ext cx="6263956" cy="2300407"/>
          </a:xfrm>
        </p:spPr>
        <p:txBody>
          <a:bodyPr anchor="t" anchorCtr="0"/>
          <a:lstStyle>
            <a:lvl1pPr algn="l">
              <a:defRPr sz="8800" baseline="0">
                <a:solidFill>
                  <a:schemeClr val="bg1"/>
                </a:solidFill>
              </a:defRPr>
            </a:lvl1pPr>
          </a:lstStyle>
          <a:p>
            <a:r>
              <a:rPr lang="en-GB"/>
              <a:t>Divider copy </a:t>
            </a:r>
            <a:br>
              <a:rPr lang="en-GB"/>
            </a:br>
            <a:r>
              <a:rPr lang="en-GB"/>
              <a:t>goes here</a:t>
            </a:r>
            <a:endParaRPr lang="en-US"/>
          </a:p>
        </p:txBody>
      </p:sp>
      <p:sp>
        <p:nvSpPr>
          <p:cNvPr id="14" name="Text Placeholder 3">
            <a:extLst>
              <a:ext uri="{FF2B5EF4-FFF2-40B4-BE49-F238E27FC236}">
                <a16:creationId xmlns:a16="http://schemas.microsoft.com/office/drawing/2014/main" id="{55B38886-1C37-4B08-B1E0-DA70618C4011}"/>
              </a:ext>
            </a:extLst>
          </p:cNvPr>
          <p:cNvSpPr>
            <a:spLocks noGrp="1"/>
          </p:cNvSpPr>
          <p:nvPr>
            <p:ph type="body" sz="quarter" idx="11"/>
          </p:nvPr>
        </p:nvSpPr>
        <p:spPr>
          <a:xfrm>
            <a:off x="1538925" y="5233260"/>
            <a:ext cx="6263956" cy="216000"/>
          </a:xfrm>
        </p:spPr>
        <p:txBody>
          <a:bodyPr/>
          <a:lstStyle>
            <a:lvl1pPr>
              <a:defRPr sz="1600" b="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sp>
        <p:nvSpPr>
          <p:cNvPr id="15" name="Text Placeholder 4">
            <a:extLst>
              <a:ext uri="{FF2B5EF4-FFF2-40B4-BE49-F238E27FC236}">
                <a16:creationId xmlns:a16="http://schemas.microsoft.com/office/drawing/2014/main" id="{E21A76FD-610B-44D4-98B5-02EF8754CE92}"/>
              </a:ext>
            </a:extLst>
          </p:cNvPr>
          <p:cNvSpPr>
            <a:spLocks noGrp="1"/>
          </p:cNvSpPr>
          <p:nvPr>
            <p:ph type="body" sz="quarter" idx="12" hasCustomPrompt="1"/>
          </p:nvPr>
        </p:nvSpPr>
        <p:spPr>
          <a:xfrm>
            <a:off x="1538924" y="1339850"/>
            <a:ext cx="876300" cy="690562"/>
          </a:xfrm>
        </p:spPr>
        <p:txBody>
          <a:bodyPr/>
          <a:lstStyle>
            <a:lvl1pPr>
              <a:lnSpc>
                <a:spcPct val="70000"/>
              </a:lnSpc>
              <a:defRPr sz="5400">
                <a:solidFill>
                  <a:schemeClr val="bg1"/>
                </a:solidFill>
                <a:latin typeface="+mj-lt"/>
              </a:defRPr>
            </a:lvl1pPr>
          </a:lstStyle>
          <a:p>
            <a:pPr lvl="0"/>
            <a:r>
              <a:rPr lang="en-US"/>
              <a:t>01</a:t>
            </a:r>
            <a:endParaRPr lang="en-GB"/>
          </a:p>
        </p:txBody>
      </p:sp>
      <p:sp>
        <p:nvSpPr>
          <p:cNvPr id="16" name="Shape 8">
            <a:extLst>
              <a:ext uri="{FF2B5EF4-FFF2-40B4-BE49-F238E27FC236}">
                <a16:creationId xmlns:a16="http://schemas.microsoft.com/office/drawing/2014/main" id="{5447C2C3-52D6-445B-9981-678811F40754}"/>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19" name="Freeform 19">
            <a:extLst>
              <a:ext uri="{FF2B5EF4-FFF2-40B4-BE49-F238E27FC236}">
                <a16:creationId xmlns:a16="http://schemas.microsoft.com/office/drawing/2014/main" id="{CA8AC822-4D5F-4E13-A802-15335B3BB787}"/>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cxnSp>
        <p:nvCxnSpPr>
          <p:cNvPr id="21" name="Straight Connector 20">
            <a:extLst>
              <a:ext uri="{FF2B5EF4-FFF2-40B4-BE49-F238E27FC236}">
                <a16:creationId xmlns:a16="http://schemas.microsoft.com/office/drawing/2014/main" id="{ACB3BBB9-B843-4B92-97C7-CFC475524D94}"/>
              </a:ext>
            </a:extLst>
          </p:cNvPr>
          <p:cNvCxnSpPr/>
          <p:nvPr userDrawn="1"/>
        </p:nvCxnSpPr>
        <p:spPr>
          <a:xfrm>
            <a:off x="1092854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93B712F-0ABD-4B5C-A592-87A382C4D9AB}"/>
              </a:ext>
              <a:ext uri="{C183D7F6-B498-43B3-948B-1728B52AA6E4}">
                <adec:decorative xmlns:adec="http://schemas.microsoft.com/office/drawing/2017/decorative" val="1"/>
              </a:ext>
            </a:extLst>
          </p:cNvPr>
          <p:cNvSpPr txBox="1"/>
          <p:nvPr userDrawn="1"/>
        </p:nvSpPr>
        <p:spPr>
          <a:xfrm>
            <a:off x="1885684" y="6266997"/>
            <a:ext cx="6553453"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dirty="0">
                <a:solidFill>
                  <a:schemeClr val="bg1">
                    <a:lumMod val="65000"/>
                  </a:schemeClr>
                </a:solidFill>
                <a:latin typeface="+mn-lt"/>
                <a:ea typeface="+mn-ea"/>
                <a:cs typeface="+mn-cs"/>
              </a:rPr>
              <a:t>© 2022 KPMG LLP, an Ontario limited liability partnership and a member firm of the KPMG global organization of independent member firms affiliated with KPMG International Limited, a private English company limited by guarantee. All rights reserved. The KPMG name and logo are trademarks used under license by the independent member firms of the KPMG global organization.</a:t>
            </a:r>
          </a:p>
        </p:txBody>
      </p:sp>
    </p:spTree>
    <p:extLst>
      <p:ext uri="{BB962C8B-B14F-4D97-AF65-F5344CB8AC3E}">
        <p14:creationId xmlns:p14="http://schemas.microsoft.com/office/powerpoint/2010/main" val="32450834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3_DIVIDER 1">
    <p:bg>
      <p:bgPr>
        <a:solidFill>
          <a:srgbClr val="00338D"/>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05CA7AD-3724-4610-AD0B-806098ADE5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646"/>
          <a:stretch/>
        </p:blipFill>
        <p:spPr>
          <a:xfrm>
            <a:off x="0" y="0"/>
            <a:ext cx="12192000" cy="6856293"/>
          </a:xfrm>
          <a:prstGeom prst="rect">
            <a:avLst/>
          </a:prstGeom>
        </p:spPr>
      </p:pic>
      <p:sp>
        <p:nvSpPr>
          <p:cNvPr id="13" name="Rectangle 12">
            <a:extLst>
              <a:ext uri="{FF2B5EF4-FFF2-40B4-BE49-F238E27FC236}">
                <a16:creationId xmlns:a16="http://schemas.microsoft.com/office/drawing/2014/main" id="{EE8B48BA-0AFA-480A-8CDB-033E2F6E7394}"/>
              </a:ext>
            </a:extLst>
          </p:cNvPr>
          <p:cNvSpPr/>
          <p:nvPr userDrawn="1"/>
        </p:nvSpPr>
        <p:spPr>
          <a:xfrm>
            <a:off x="1004888" y="762000"/>
            <a:ext cx="7524000" cy="5349240"/>
          </a:xfrm>
          <a:prstGeom prst="rect">
            <a:avLst/>
          </a:prstGeom>
          <a:gradFill>
            <a:gsLst>
              <a:gs pos="0">
                <a:schemeClr val="accent5"/>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lvl="0"/>
            <a:endParaRPr lang="en-GB" sz="1500" dirty="0">
              <a:solidFill>
                <a:schemeClr val="bg1"/>
              </a:solidFill>
            </a:endParaRPr>
          </a:p>
        </p:txBody>
      </p:sp>
      <p:sp>
        <p:nvSpPr>
          <p:cNvPr id="14" name="Title 1">
            <a:extLst>
              <a:ext uri="{FF2B5EF4-FFF2-40B4-BE49-F238E27FC236}">
                <a16:creationId xmlns:a16="http://schemas.microsoft.com/office/drawing/2014/main" id="{A7D9B65F-9B5C-4627-8CD8-6D02E4A4465F}"/>
              </a:ext>
            </a:extLst>
          </p:cNvPr>
          <p:cNvSpPr>
            <a:spLocks noGrp="1"/>
          </p:cNvSpPr>
          <p:nvPr>
            <p:ph type="ctrTitle" hasCustomPrompt="1"/>
          </p:nvPr>
        </p:nvSpPr>
        <p:spPr>
          <a:xfrm>
            <a:off x="1538925" y="2325831"/>
            <a:ext cx="6263956" cy="2300407"/>
          </a:xfrm>
        </p:spPr>
        <p:txBody>
          <a:bodyPr anchor="t" anchorCtr="0"/>
          <a:lstStyle>
            <a:lvl1pPr algn="l">
              <a:defRPr sz="8800" baseline="0">
                <a:solidFill>
                  <a:schemeClr val="bg1"/>
                </a:solidFill>
              </a:defRPr>
            </a:lvl1pPr>
          </a:lstStyle>
          <a:p>
            <a:r>
              <a:rPr lang="en-GB"/>
              <a:t>Divider copy </a:t>
            </a:r>
            <a:br>
              <a:rPr lang="en-GB"/>
            </a:br>
            <a:r>
              <a:rPr lang="en-GB"/>
              <a:t>goes here</a:t>
            </a:r>
            <a:endParaRPr lang="en-US"/>
          </a:p>
        </p:txBody>
      </p:sp>
      <p:sp>
        <p:nvSpPr>
          <p:cNvPr id="15" name="Text Placeholder 3">
            <a:extLst>
              <a:ext uri="{FF2B5EF4-FFF2-40B4-BE49-F238E27FC236}">
                <a16:creationId xmlns:a16="http://schemas.microsoft.com/office/drawing/2014/main" id="{FA6D3BE5-0736-4CEA-91CA-7EB25ADA1861}"/>
              </a:ext>
            </a:extLst>
          </p:cNvPr>
          <p:cNvSpPr>
            <a:spLocks noGrp="1"/>
          </p:cNvSpPr>
          <p:nvPr>
            <p:ph type="body" sz="quarter" idx="11"/>
          </p:nvPr>
        </p:nvSpPr>
        <p:spPr>
          <a:xfrm>
            <a:off x="1538925" y="5233260"/>
            <a:ext cx="6263956" cy="216000"/>
          </a:xfrm>
        </p:spPr>
        <p:txBody>
          <a:bodyPr/>
          <a:lstStyle>
            <a:lvl1pPr>
              <a:defRPr sz="1600" b="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sp>
        <p:nvSpPr>
          <p:cNvPr id="16" name="Text Placeholder 4">
            <a:extLst>
              <a:ext uri="{FF2B5EF4-FFF2-40B4-BE49-F238E27FC236}">
                <a16:creationId xmlns:a16="http://schemas.microsoft.com/office/drawing/2014/main" id="{EA4ECE6C-BFA7-4671-BBF5-1CCAB0CC5B6A}"/>
              </a:ext>
            </a:extLst>
          </p:cNvPr>
          <p:cNvSpPr>
            <a:spLocks noGrp="1"/>
          </p:cNvSpPr>
          <p:nvPr>
            <p:ph type="body" sz="quarter" idx="12" hasCustomPrompt="1"/>
          </p:nvPr>
        </p:nvSpPr>
        <p:spPr>
          <a:xfrm>
            <a:off x="1538924" y="1339850"/>
            <a:ext cx="876300" cy="690562"/>
          </a:xfrm>
        </p:spPr>
        <p:txBody>
          <a:bodyPr/>
          <a:lstStyle>
            <a:lvl1pPr>
              <a:lnSpc>
                <a:spcPct val="70000"/>
              </a:lnSpc>
              <a:defRPr sz="5400">
                <a:solidFill>
                  <a:schemeClr val="bg1"/>
                </a:solidFill>
                <a:latin typeface="+mj-lt"/>
              </a:defRPr>
            </a:lvl1pPr>
          </a:lstStyle>
          <a:p>
            <a:pPr lvl="0"/>
            <a:r>
              <a:rPr lang="en-US"/>
              <a:t>01</a:t>
            </a:r>
            <a:endParaRPr lang="en-GB"/>
          </a:p>
        </p:txBody>
      </p:sp>
      <p:sp>
        <p:nvSpPr>
          <p:cNvPr id="17" name="Shape 8">
            <a:extLst>
              <a:ext uri="{FF2B5EF4-FFF2-40B4-BE49-F238E27FC236}">
                <a16:creationId xmlns:a16="http://schemas.microsoft.com/office/drawing/2014/main" id="{B9ABE5F9-3CED-4915-AA9A-621AE8E3A5B6}"/>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20" name="Freeform 19">
            <a:extLst>
              <a:ext uri="{FF2B5EF4-FFF2-40B4-BE49-F238E27FC236}">
                <a16:creationId xmlns:a16="http://schemas.microsoft.com/office/drawing/2014/main" id="{7D8BBE7B-7414-4949-B4F9-10E37BB29616}"/>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cxnSp>
        <p:nvCxnSpPr>
          <p:cNvPr id="22" name="Straight Connector 21">
            <a:extLst>
              <a:ext uri="{FF2B5EF4-FFF2-40B4-BE49-F238E27FC236}">
                <a16:creationId xmlns:a16="http://schemas.microsoft.com/office/drawing/2014/main" id="{41A33ACA-677B-43FD-9B5F-7CF7C75120B9}"/>
              </a:ext>
            </a:extLst>
          </p:cNvPr>
          <p:cNvCxnSpPr/>
          <p:nvPr userDrawn="1"/>
        </p:nvCxnSpPr>
        <p:spPr>
          <a:xfrm>
            <a:off x="1092854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27670CB-DE24-4D8B-A532-73772D15F00E}"/>
              </a:ext>
              <a:ext uri="{C183D7F6-B498-43B3-948B-1728B52AA6E4}">
                <adec:decorative xmlns:adec="http://schemas.microsoft.com/office/drawing/2017/decorative" val="1"/>
              </a:ext>
            </a:extLst>
          </p:cNvPr>
          <p:cNvSpPr txBox="1"/>
          <p:nvPr userDrawn="1"/>
        </p:nvSpPr>
        <p:spPr>
          <a:xfrm>
            <a:off x="1885684" y="6266997"/>
            <a:ext cx="6553453"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dirty="0">
                <a:solidFill>
                  <a:schemeClr val="bg1"/>
                </a:solidFill>
                <a:latin typeface="+mn-lt"/>
                <a:ea typeface="+mn-ea"/>
                <a:cs typeface="+mn-cs"/>
              </a:rPr>
              <a:t>© 2022 KPMG LLP, an Ontario limited liability partnership and a member firm of the KPMG global organization of independent member firms affiliated with KPMG International Limited, a private English company limited by guarantee. All rights reserved. The KPMG name and logo are trademarks used under license by the independent member firms of the KPMG global organization.</a:t>
            </a:r>
          </a:p>
        </p:txBody>
      </p:sp>
    </p:spTree>
    <p:extLst>
      <p:ext uri="{BB962C8B-B14F-4D97-AF65-F5344CB8AC3E}">
        <p14:creationId xmlns:p14="http://schemas.microsoft.com/office/powerpoint/2010/main" val="18193603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4_DIVIDER 1">
    <p:bg>
      <p:bgPr>
        <a:solidFill>
          <a:srgbClr val="00338D"/>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67C365C-B5DD-4C23-A880-ABB124CC8F5D}"/>
              </a:ext>
            </a:extLst>
          </p:cNvPr>
          <p:cNvPicPr>
            <a:picLocks noChangeAspect="1"/>
          </p:cNvPicPr>
          <p:nvPr userDrawn="1"/>
        </p:nvPicPr>
        <p:blipFill rotWithShape="1">
          <a:blip r:embed="rId2"/>
          <a:srcRect l="3399" r="43268"/>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EE8B48BA-0AFA-480A-8CDB-033E2F6E7394}"/>
              </a:ext>
            </a:extLst>
          </p:cNvPr>
          <p:cNvSpPr/>
          <p:nvPr userDrawn="1"/>
        </p:nvSpPr>
        <p:spPr>
          <a:xfrm>
            <a:off x="1004888" y="762000"/>
            <a:ext cx="7524000" cy="5349240"/>
          </a:xfrm>
          <a:prstGeom prst="rect">
            <a:avLst/>
          </a:prstGeom>
          <a:gradFill>
            <a:gsLst>
              <a:gs pos="0">
                <a:schemeClr val="accent5"/>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lvl="0"/>
            <a:endParaRPr lang="en-GB" sz="1500" dirty="0">
              <a:solidFill>
                <a:schemeClr val="bg1"/>
              </a:solidFill>
            </a:endParaRPr>
          </a:p>
        </p:txBody>
      </p:sp>
      <p:sp>
        <p:nvSpPr>
          <p:cNvPr id="14" name="Title 1">
            <a:extLst>
              <a:ext uri="{FF2B5EF4-FFF2-40B4-BE49-F238E27FC236}">
                <a16:creationId xmlns:a16="http://schemas.microsoft.com/office/drawing/2014/main" id="{A7D9B65F-9B5C-4627-8CD8-6D02E4A4465F}"/>
              </a:ext>
            </a:extLst>
          </p:cNvPr>
          <p:cNvSpPr>
            <a:spLocks noGrp="1"/>
          </p:cNvSpPr>
          <p:nvPr>
            <p:ph type="ctrTitle" hasCustomPrompt="1"/>
          </p:nvPr>
        </p:nvSpPr>
        <p:spPr>
          <a:xfrm>
            <a:off x="1538925" y="2325831"/>
            <a:ext cx="6263956" cy="2300407"/>
          </a:xfrm>
        </p:spPr>
        <p:txBody>
          <a:bodyPr anchor="t" anchorCtr="0"/>
          <a:lstStyle>
            <a:lvl1pPr algn="l">
              <a:defRPr sz="8800" baseline="0">
                <a:solidFill>
                  <a:schemeClr val="bg1"/>
                </a:solidFill>
              </a:defRPr>
            </a:lvl1pPr>
          </a:lstStyle>
          <a:p>
            <a:r>
              <a:rPr lang="en-GB"/>
              <a:t>Divider copy </a:t>
            </a:r>
            <a:br>
              <a:rPr lang="en-GB"/>
            </a:br>
            <a:r>
              <a:rPr lang="en-GB"/>
              <a:t>goes here</a:t>
            </a:r>
            <a:endParaRPr lang="en-US"/>
          </a:p>
        </p:txBody>
      </p:sp>
      <p:sp>
        <p:nvSpPr>
          <p:cNvPr id="15" name="Text Placeholder 3">
            <a:extLst>
              <a:ext uri="{FF2B5EF4-FFF2-40B4-BE49-F238E27FC236}">
                <a16:creationId xmlns:a16="http://schemas.microsoft.com/office/drawing/2014/main" id="{FA6D3BE5-0736-4CEA-91CA-7EB25ADA1861}"/>
              </a:ext>
            </a:extLst>
          </p:cNvPr>
          <p:cNvSpPr>
            <a:spLocks noGrp="1"/>
          </p:cNvSpPr>
          <p:nvPr>
            <p:ph type="body" sz="quarter" idx="11"/>
          </p:nvPr>
        </p:nvSpPr>
        <p:spPr>
          <a:xfrm>
            <a:off x="1538925" y="5233260"/>
            <a:ext cx="6263956" cy="216000"/>
          </a:xfrm>
        </p:spPr>
        <p:txBody>
          <a:bodyPr/>
          <a:lstStyle>
            <a:lvl1pPr>
              <a:defRPr sz="1600" b="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sp>
        <p:nvSpPr>
          <p:cNvPr id="16" name="Text Placeholder 4">
            <a:extLst>
              <a:ext uri="{FF2B5EF4-FFF2-40B4-BE49-F238E27FC236}">
                <a16:creationId xmlns:a16="http://schemas.microsoft.com/office/drawing/2014/main" id="{EA4ECE6C-BFA7-4671-BBF5-1CCAB0CC5B6A}"/>
              </a:ext>
            </a:extLst>
          </p:cNvPr>
          <p:cNvSpPr>
            <a:spLocks noGrp="1"/>
          </p:cNvSpPr>
          <p:nvPr>
            <p:ph type="body" sz="quarter" idx="12" hasCustomPrompt="1"/>
          </p:nvPr>
        </p:nvSpPr>
        <p:spPr>
          <a:xfrm>
            <a:off x="1538924" y="1339850"/>
            <a:ext cx="876300" cy="690562"/>
          </a:xfrm>
        </p:spPr>
        <p:txBody>
          <a:bodyPr/>
          <a:lstStyle>
            <a:lvl1pPr>
              <a:lnSpc>
                <a:spcPct val="70000"/>
              </a:lnSpc>
              <a:defRPr sz="5400">
                <a:solidFill>
                  <a:schemeClr val="bg1"/>
                </a:solidFill>
                <a:latin typeface="+mj-lt"/>
              </a:defRPr>
            </a:lvl1pPr>
          </a:lstStyle>
          <a:p>
            <a:pPr lvl="0"/>
            <a:r>
              <a:rPr lang="en-US"/>
              <a:t>01</a:t>
            </a:r>
            <a:endParaRPr lang="en-GB"/>
          </a:p>
        </p:txBody>
      </p:sp>
      <p:sp>
        <p:nvSpPr>
          <p:cNvPr id="17" name="Shape 8">
            <a:extLst>
              <a:ext uri="{FF2B5EF4-FFF2-40B4-BE49-F238E27FC236}">
                <a16:creationId xmlns:a16="http://schemas.microsoft.com/office/drawing/2014/main" id="{B9ABE5F9-3CED-4915-AA9A-621AE8E3A5B6}"/>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20" name="Freeform 19">
            <a:extLst>
              <a:ext uri="{FF2B5EF4-FFF2-40B4-BE49-F238E27FC236}">
                <a16:creationId xmlns:a16="http://schemas.microsoft.com/office/drawing/2014/main" id="{7D8BBE7B-7414-4949-B4F9-10E37BB29616}"/>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cxnSp>
        <p:nvCxnSpPr>
          <p:cNvPr id="22" name="Straight Connector 21">
            <a:extLst>
              <a:ext uri="{FF2B5EF4-FFF2-40B4-BE49-F238E27FC236}">
                <a16:creationId xmlns:a16="http://schemas.microsoft.com/office/drawing/2014/main" id="{41A33ACA-677B-43FD-9B5F-7CF7C75120B9}"/>
              </a:ext>
            </a:extLst>
          </p:cNvPr>
          <p:cNvCxnSpPr/>
          <p:nvPr userDrawn="1"/>
        </p:nvCxnSpPr>
        <p:spPr>
          <a:xfrm>
            <a:off x="1092854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271102B-AF21-4952-9324-EDA591B79247}"/>
              </a:ext>
              <a:ext uri="{C183D7F6-B498-43B3-948B-1728B52AA6E4}">
                <adec:decorative xmlns:adec="http://schemas.microsoft.com/office/drawing/2017/decorative" val="1"/>
              </a:ext>
            </a:extLst>
          </p:cNvPr>
          <p:cNvSpPr txBox="1"/>
          <p:nvPr userDrawn="1"/>
        </p:nvSpPr>
        <p:spPr>
          <a:xfrm>
            <a:off x="1885684" y="6266997"/>
            <a:ext cx="6553453"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dirty="0">
                <a:solidFill>
                  <a:schemeClr val="bg1">
                    <a:lumMod val="65000"/>
                  </a:schemeClr>
                </a:solidFill>
                <a:latin typeface="+mn-lt"/>
                <a:ea typeface="+mn-ea"/>
                <a:cs typeface="+mn-cs"/>
              </a:rPr>
              <a:t>© 2022 KPMG LLP, an Ontario limited liability partnership and a member firm of the KPMG global organization of independent member firms affiliated with KPMG International Limited, a private English company limited by guarantee. All rights reserved. The KPMG name and logo are trademarks used under license by the independent member firms of the KPMG global organization.</a:t>
            </a:r>
          </a:p>
        </p:txBody>
      </p:sp>
    </p:spTree>
    <p:extLst>
      <p:ext uri="{BB962C8B-B14F-4D97-AF65-F5344CB8AC3E}">
        <p14:creationId xmlns:p14="http://schemas.microsoft.com/office/powerpoint/2010/main" val="584090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5_DIVIDER 1">
    <p:bg>
      <p:bgPr>
        <a:solidFill>
          <a:srgbClr val="00338D"/>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4E949F2-DC86-49D8-B7F6-F5E464D2BA77}"/>
              </a:ext>
            </a:extLst>
          </p:cNvPr>
          <p:cNvPicPr>
            <a:picLocks noChangeAspect="1"/>
          </p:cNvPicPr>
          <p:nvPr userDrawn="1"/>
        </p:nvPicPr>
        <p:blipFill rotWithShape="1">
          <a:blip r:embed="rId2"/>
          <a:srcRect t="19893" b="3805"/>
          <a:stretch/>
        </p:blipFill>
        <p:spPr>
          <a:xfrm>
            <a:off x="0" y="0"/>
            <a:ext cx="12192000" cy="6858001"/>
          </a:xfrm>
          <a:prstGeom prst="rect">
            <a:avLst/>
          </a:prstGeom>
        </p:spPr>
      </p:pic>
      <p:sp>
        <p:nvSpPr>
          <p:cNvPr id="13" name="Rectangle 12">
            <a:extLst>
              <a:ext uri="{FF2B5EF4-FFF2-40B4-BE49-F238E27FC236}">
                <a16:creationId xmlns:a16="http://schemas.microsoft.com/office/drawing/2014/main" id="{EE8B48BA-0AFA-480A-8CDB-033E2F6E7394}"/>
              </a:ext>
            </a:extLst>
          </p:cNvPr>
          <p:cNvSpPr/>
          <p:nvPr userDrawn="1"/>
        </p:nvSpPr>
        <p:spPr>
          <a:xfrm>
            <a:off x="1004888" y="762000"/>
            <a:ext cx="7524000" cy="5349240"/>
          </a:xfrm>
          <a:prstGeom prst="rect">
            <a:avLst/>
          </a:prstGeom>
          <a:gradFill>
            <a:gsLst>
              <a:gs pos="0">
                <a:schemeClr val="accent5"/>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lvl="0"/>
            <a:endParaRPr lang="en-GB" sz="1500" dirty="0">
              <a:solidFill>
                <a:schemeClr val="bg1"/>
              </a:solidFill>
            </a:endParaRPr>
          </a:p>
        </p:txBody>
      </p:sp>
      <p:sp>
        <p:nvSpPr>
          <p:cNvPr id="14" name="Title 1">
            <a:extLst>
              <a:ext uri="{FF2B5EF4-FFF2-40B4-BE49-F238E27FC236}">
                <a16:creationId xmlns:a16="http://schemas.microsoft.com/office/drawing/2014/main" id="{A7D9B65F-9B5C-4627-8CD8-6D02E4A4465F}"/>
              </a:ext>
            </a:extLst>
          </p:cNvPr>
          <p:cNvSpPr>
            <a:spLocks noGrp="1"/>
          </p:cNvSpPr>
          <p:nvPr>
            <p:ph type="ctrTitle" hasCustomPrompt="1"/>
          </p:nvPr>
        </p:nvSpPr>
        <p:spPr>
          <a:xfrm>
            <a:off x="1538925" y="2325831"/>
            <a:ext cx="6263956" cy="2300407"/>
          </a:xfrm>
        </p:spPr>
        <p:txBody>
          <a:bodyPr anchor="t" anchorCtr="0"/>
          <a:lstStyle>
            <a:lvl1pPr algn="l">
              <a:defRPr sz="8800" baseline="0">
                <a:solidFill>
                  <a:schemeClr val="bg1"/>
                </a:solidFill>
              </a:defRPr>
            </a:lvl1pPr>
          </a:lstStyle>
          <a:p>
            <a:r>
              <a:rPr lang="en-GB"/>
              <a:t>Divider copy </a:t>
            </a:r>
            <a:br>
              <a:rPr lang="en-GB"/>
            </a:br>
            <a:r>
              <a:rPr lang="en-GB"/>
              <a:t>goes here</a:t>
            </a:r>
            <a:endParaRPr lang="en-US"/>
          </a:p>
        </p:txBody>
      </p:sp>
      <p:sp>
        <p:nvSpPr>
          <p:cNvPr id="15" name="Text Placeholder 3">
            <a:extLst>
              <a:ext uri="{FF2B5EF4-FFF2-40B4-BE49-F238E27FC236}">
                <a16:creationId xmlns:a16="http://schemas.microsoft.com/office/drawing/2014/main" id="{FA6D3BE5-0736-4CEA-91CA-7EB25ADA1861}"/>
              </a:ext>
            </a:extLst>
          </p:cNvPr>
          <p:cNvSpPr>
            <a:spLocks noGrp="1"/>
          </p:cNvSpPr>
          <p:nvPr>
            <p:ph type="body" sz="quarter" idx="11"/>
          </p:nvPr>
        </p:nvSpPr>
        <p:spPr>
          <a:xfrm>
            <a:off x="1538925" y="5233260"/>
            <a:ext cx="6263956" cy="216000"/>
          </a:xfrm>
        </p:spPr>
        <p:txBody>
          <a:bodyPr/>
          <a:lstStyle>
            <a:lvl1pPr>
              <a:defRPr sz="1600" b="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sp>
        <p:nvSpPr>
          <p:cNvPr id="16" name="Text Placeholder 4">
            <a:extLst>
              <a:ext uri="{FF2B5EF4-FFF2-40B4-BE49-F238E27FC236}">
                <a16:creationId xmlns:a16="http://schemas.microsoft.com/office/drawing/2014/main" id="{EA4ECE6C-BFA7-4671-BBF5-1CCAB0CC5B6A}"/>
              </a:ext>
            </a:extLst>
          </p:cNvPr>
          <p:cNvSpPr>
            <a:spLocks noGrp="1"/>
          </p:cNvSpPr>
          <p:nvPr>
            <p:ph type="body" sz="quarter" idx="12" hasCustomPrompt="1"/>
          </p:nvPr>
        </p:nvSpPr>
        <p:spPr>
          <a:xfrm>
            <a:off x="1538924" y="1339850"/>
            <a:ext cx="876300" cy="690562"/>
          </a:xfrm>
        </p:spPr>
        <p:txBody>
          <a:bodyPr/>
          <a:lstStyle>
            <a:lvl1pPr>
              <a:lnSpc>
                <a:spcPct val="70000"/>
              </a:lnSpc>
              <a:defRPr sz="5400">
                <a:solidFill>
                  <a:schemeClr val="bg1"/>
                </a:solidFill>
                <a:latin typeface="+mj-lt"/>
              </a:defRPr>
            </a:lvl1pPr>
          </a:lstStyle>
          <a:p>
            <a:pPr lvl="0"/>
            <a:r>
              <a:rPr lang="en-US"/>
              <a:t>01</a:t>
            </a:r>
            <a:endParaRPr lang="en-GB"/>
          </a:p>
        </p:txBody>
      </p:sp>
      <p:sp>
        <p:nvSpPr>
          <p:cNvPr id="17" name="Shape 8">
            <a:extLst>
              <a:ext uri="{FF2B5EF4-FFF2-40B4-BE49-F238E27FC236}">
                <a16:creationId xmlns:a16="http://schemas.microsoft.com/office/drawing/2014/main" id="{B9ABE5F9-3CED-4915-AA9A-621AE8E3A5B6}"/>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20" name="Freeform 19">
            <a:extLst>
              <a:ext uri="{FF2B5EF4-FFF2-40B4-BE49-F238E27FC236}">
                <a16:creationId xmlns:a16="http://schemas.microsoft.com/office/drawing/2014/main" id="{7D8BBE7B-7414-4949-B4F9-10E37BB29616}"/>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cxnSp>
        <p:nvCxnSpPr>
          <p:cNvPr id="22" name="Straight Connector 21">
            <a:extLst>
              <a:ext uri="{FF2B5EF4-FFF2-40B4-BE49-F238E27FC236}">
                <a16:creationId xmlns:a16="http://schemas.microsoft.com/office/drawing/2014/main" id="{41A33ACA-677B-43FD-9B5F-7CF7C75120B9}"/>
              </a:ext>
            </a:extLst>
          </p:cNvPr>
          <p:cNvCxnSpPr/>
          <p:nvPr userDrawn="1"/>
        </p:nvCxnSpPr>
        <p:spPr>
          <a:xfrm>
            <a:off x="1092854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2E06BB7-4824-47E0-95AA-3EA524BFA050}"/>
              </a:ext>
              <a:ext uri="{C183D7F6-B498-43B3-948B-1728B52AA6E4}">
                <adec:decorative xmlns:adec="http://schemas.microsoft.com/office/drawing/2017/decorative" val="1"/>
              </a:ext>
            </a:extLst>
          </p:cNvPr>
          <p:cNvSpPr txBox="1"/>
          <p:nvPr userDrawn="1"/>
        </p:nvSpPr>
        <p:spPr>
          <a:xfrm>
            <a:off x="1885684" y="6266997"/>
            <a:ext cx="6553453"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dirty="0">
                <a:solidFill>
                  <a:schemeClr val="bg1">
                    <a:lumMod val="65000"/>
                  </a:schemeClr>
                </a:solidFill>
                <a:latin typeface="+mn-lt"/>
                <a:ea typeface="+mn-ea"/>
                <a:cs typeface="+mn-cs"/>
              </a:rPr>
              <a:t>© 2022 KPMG LLP, an Ontario limited liability partnership and a member firm of the KPMG global organization of independent member firms affiliated with KPMG International Limited, a private English company limited by guarantee. All rights reserved. The KPMG name and logo are trademarks used under license by the independent member firms of the KPMG global organization.</a:t>
            </a:r>
          </a:p>
        </p:txBody>
      </p:sp>
    </p:spTree>
    <p:extLst>
      <p:ext uri="{BB962C8B-B14F-4D97-AF65-F5344CB8AC3E}">
        <p14:creationId xmlns:p14="http://schemas.microsoft.com/office/powerpoint/2010/main" val="41730695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6_DIVIDER 1">
    <p:bg>
      <p:bgPr>
        <a:solidFill>
          <a:srgbClr val="00338D"/>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68FCEB1-3EF3-4E82-987D-4D27092A2090}"/>
              </a:ext>
            </a:extLst>
          </p:cNvPr>
          <p:cNvPicPr>
            <a:picLocks noChangeAspect="1"/>
          </p:cNvPicPr>
          <p:nvPr userDrawn="1"/>
        </p:nvPicPr>
        <p:blipFill rotWithShape="1">
          <a:blip r:embed="rId2"/>
          <a:srcRect t="21907" r="25653" b="15362"/>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EE8B48BA-0AFA-480A-8CDB-033E2F6E7394}"/>
              </a:ext>
            </a:extLst>
          </p:cNvPr>
          <p:cNvSpPr/>
          <p:nvPr userDrawn="1"/>
        </p:nvSpPr>
        <p:spPr>
          <a:xfrm>
            <a:off x="1004888" y="762000"/>
            <a:ext cx="7524000" cy="5349240"/>
          </a:xfrm>
          <a:prstGeom prst="rect">
            <a:avLst/>
          </a:prstGeom>
          <a:gradFill>
            <a:gsLst>
              <a:gs pos="0">
                <a:schemeClr val="accent5"/>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lvl="0"/>
            <a:endParaRPr lang="en-GB" sz="1500" dirty="0">
              <a:solidFill>
                <a:schemeClr val="bg1"/>
              </a:solidFill>
            </a:endParaRPr>
          </a:p>
        </p:txBody>
      </p:sp>
      <p:sp>
        <p:nvSpPr>
          <p:cNvPr id="14" name="Title 1">
            <a:extLst>
              <a:ext uri="{FF2B5EF4-FFF2-40B4-BE49-F238E27FC236}">
                <a16:creationId xmlns:a16="http://schemas.microsoft.com/office/drawing/2014/main" id="{A7D9B65F-9B5C-4627-8CD8-6D02E4A4465F}"/>
              </a:ext>
            </a:extLst>
          </p:cNvPr>
          <p:cNvSpPr>
            <a:spLocks noGrp="1"/>
          </p:cNvSpPr>
          <p:nvPr>
            <p:ph type="ctrTitle" hasCustomPrompt="1"/>
          </p:nvPr>
        </p:nvSpPr>
        <p:spPr>
          <a:xfrm>
            <a:off x="1538925" y="2325831"/>
            <a:ext cx="6263956" cy="2300407"/>
          </a:xfrm>
        </p:spPr>
        <p:txBody>
          <a:bodyPr anchor="t" anchorCtr="0"/>
          <a:lstStyle>
            <a:lvl1pPr algn="l">
              <a:defRPr sz="8800" baseline="0">
                <a:solidFill>
                  <a:schemeClr val="bg1"/>
                </a:solidFill>
              </a:defRPr>
            </a:lvl1pPr>
          </a:lstStyle>
          <a:p>
            <a:r>
              <a:rPr lang="en-GB"/>
              <a:t>Divider copy </a:t>
            </a:r>
            <a:br>
              <a:rPr lang="en-GB"/>
            </a:br>
            <a:r>
              <a:rPr lang="en-GB"/>
              <a:t>goes here</a:t>
            </a:r>
            <a:endParaRPr lang="en-US"/>
          </a:p>
        </p:txBody>
      </p:sp>
      <p:sp>
        <p:nvSpPr>
          <p:cNvPr id="15" name="Text Placeholder 3">
            <a:extLst>
              <a:ext uri="{FF2B5EF4-FFF2-40B4-BE49-F238E27FC236}">
                <a16:creationId xmlns:a16="http://schemas.microsoft.com/office/drawing/2014/main" id="{FA6D3BE5-0736-4CEA-91CA-7EB25ADA1861}"/>
              </a:ext>
            </a:extLst>
          </p:cNvPr>
          <p:cNvSpPr>
            <a:spLocks noGrp="1"/>
          </p:cNvSpPr>
          <p:nvPr>
            <p:ph type="body" sz="quarter" idx="11"/>
          </p:nvPr>
        </p:nvSpPr>
        <p:spPr>
          <a:xfrm>
            <a:off x="1538925" y="5233260"/>
            <a:ext cx="6263956" cy="216000"/>
          </a:xfrm>
        </p:spPr>
        <p:txBody>
          <a:bodyPr/>
          <a:lstStyle>
            <a:lvl1pPr>
              <a:defRPr sz="1600" b="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sp>
        <p:nvSpPr>
          <p:cNvPr id="16" name="Text Placeholder 4">
            <a:extLst>
              <a:ext uri="{FF2B5EF4-FFF2-40B4-BE49-F238E27FC236}">
                <a16:creationId xmlns:a16="http://schemas.microsoft.com/office/drawing/2014/main" id="{EA4ECE6C-BFA7-4671-BBF5-1CCAB0CC5B6A}"/>
              </a:ext>
            </a:extLst>
          </p:cNvPr>
          <p:cNvSpPr>
            <a:spLocks noGrp="1"/>
          </p:cNvSpPr>
          <p:nvPr>
            <p:ph type="body" sz="quarter" idx="12" hasCustomPrompt="1"/>
          </p:nvPr>
        </p:nvSpPr>
        <p:spPr>
          <a:xfrm>
            <a:off x="1538924" y="1339850"/>
            <a:ext cx="876300" cy="690562"/>
          </a:xfrm>
        </p:spPr>
        <p:txBody>
          <a:bodyPr/>
          <a:lstStyle>
            <a:lvl1pPr>
              <a:lnSpc>
                <a:spcPct val="70000"/>
              </a:lnSpc>
              <a:defRPr sz="5400">
                <a:solidFill>
                  <a:schemeClr val="bg1"/>
                </a:solidFill>
                <a:latin typeface="+mj-lt"/>
              </a:defRPr>
            </a:lvl1pPr>
          </a:lstStyle>
          <a:p>
            <a:pPr lvl="0"/>
            <a:r>
              <a:rPr lang="en-US"/>
              <a:t>01</a:t>
            </a:r>
            <a:endParaRPr lang="en-GB"/>
          </a:p>
        </p:txBody>
      </p:sp>
      <p:sp>
        <p:nvSpPr>
          <p:cNvPr id="17" name="Shape 8">
            <a:extLst>
              <a:ext uri="{FF2B5EF4-FFF2-40B4-BE49-F238E27FC236}">
                <a16:creationId xmlns:a16="http://schemas.microsoft.com/office/drawing/2014/main" id="{B9ABE5F9-3CED-4915-AA9A-621AE8E3A5B6}"/>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20" name="Freeform 19">
            <a:extLst>
              <a:ext uri="{FF2B5EF4-FFF2-40B4-BE49-F238E27FC236}">
                <a16:creationId xmlns:a16="http://schemas.microsoft.com/office/drawing/2014/main" id="{7D8BBE7B-7414-4949-B4F9-10E37BB29616}"/>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cxnSp>
        <p:nvCxnSpPr>
          <p:cNvPr id="22" name="Straight Connector 21">
            <a:extLst>
              <a:ext uri="{FF2B5EF4-FFF2-40B4-BE49-F238E27FC236}">
                <a16:creationId xmlns:a16="http://schemas.microsoft.com/office/drawing/2014/main" id="{41A33ACA-677B-43FD-9B5F-7CF7C75120B9}"/>
              </a:ext>
            </a:extLst>
          </p:cNvPr>
          <p:cNvCxnSpPr/>
          <p:nvPr userDrawn="1"/>
        </p:nvCxnSpPr>
        <p:spPr>
          <a:xfrm>
            <a:off x="1092854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F47E428-4E18-4D59-B1FF-D0505F1E6F20}"/>
              </a:ext>
              <a:ext uri="{C183D7F6-B498-43B3-948B-1728B52AA6E4}">
                <adec:decorative xmlns:adec="http://schemas.microsoft.com/office/drawing/2017/decorative" val="1"/>
              </a:ext>
            </a:extLst>
          </p:cNvPr>
          <p:cNvSpPr txBox="1"/>
          <p:nvPr userDrawn="1"/>
        </p:nvSpPr>
        <p:spPr>
          <a:xfrm>
            <a:off x="1885684" y="6266997"/>
            <a:ext cx="6553453"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dirty="0">
                <a:solidFill>
                  <a:schemeClr val="bg1">
                    <a:lumMod val="65000"/>
                  </a:schemeClr>
                </a:solidFill>
                <a:latin typeface="+mn-lt"/>
                <a:ea typeface="+mn-ea"/>
                <a:cs typeface="+mn-cs"/>
              </a:rPr>
              <a:t>© 2022 KPMG LLP, an Ontario limited liability partnership and a member firm of the KPMG global organization of independent member firms affiliated with KPMG International Limited, a private English company limited by guarantee. All rights reserved. The KPMG name and logo are trademarks used under license by the independent member firms of the KPMG global organization.</a:t>
            </a:r>
          </a:p>
        </p:txBody>
      </p:sp>
    </p:spTree>
    <p:extLst>
      <p:ext uri="{BB962C8B-B14F-4D97-AF65-F5344CB8AC3E}">
        <p14:creationId xmlns:p14="http://schemas.microsoft.com/office/powerpoint/2010/main" val="19255026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FINAL SLIDE">
    <p:bg>
      <p:bgPr>
        <a:solidFill>
          <a:srgbClr val="00338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4AF6AC-47B5-4889-A9DA-091E01DE5F6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58" t="38161" r="29443" b="3297"/>
          <a:stretch/>
        </p:blipFill>
        <p:spPr>
          <a:xfrm>
            <a:off x="0" y="0"/>
            <a:ext cx="12192000" cy="6856293"/>
          </a:xfrm>
          <a:prstGeom prst="rect">
            <a:avLst/>
          </a:prstGeom>
        </p:spPr>
      </p:pic>
      <p:sp>
        <p:nvSpPr>
          <p:cNvPr id="9" name="Rectangle 8">
            <a:extLst>
              <a:ext uri="{FF2B5EF4-FFF2-40B4-BE49-F238E27FC236}">
                <a16:creationId xmlns:a16="http://schemas.microsoft.com/office/drawing/2014/main" id="{1B7C9E0A-9329-4B74-81B5-5A7A41C9A7C7}"/>
              </a:ext>
            </a:extLst>
          </p:cNvPr>
          <p:cNvSpPr/>
          <p:nvPr userDrawn="1"/>
        </p:nvSpPr>
        <p:spPr>
          <a:xfrm>
            <a:off x="0" y="0"/>
            <a:ext cx="12192000" cy="6858000"/>
          </a:xfrm>
          <a:prstGeom prst="rect">
            <a:avLst/>
          </a:prstGeom>
          <a:gradFill>
            <a:gsLst>
              <a:gs pos="100000">
                <a:srgbClr val="7213EA">
                  <a:alpha val="61000"/>
                </a:srgbClr>
              </a:gs>
              <a:gs pos="0">
                <a:srgbClr val="B497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8" name="Shape 8">
            <a:extLst>
              <a:ext uri="{FF2B5EF4-FFF2-40B4-BE49-F238E27FC236}">
                <a16:creationId xmlns:a16="http://schemas.microsoft.com/office/drawing/2014/main" id="{218117A8-EF1A-493C-A287-EDFA583FB96D}"/>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11" name="Freeform 19">
            <a:extLst>
              <a:ext uri="{FF2B5EF4-FFF2-40B4-BE49-F238E27FC236}">
                <a16:creationId xmlns:a16="http://schemas.microsoft.com/office/drawing/2014/main" id="{5C4D1F29-5589-485D-8D08-51CED5DD7122}"/>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cxnSp>
        <p:nvCxnSpPr>
          <p:cNvPr id="13" name="Straight Connector 12">
            <a:extLst>
              <a:ext uri="{FF2B5EF4-FFF2-40B4-BE49-F238E27FC236}">
                <a16:creationId xmlns:a16="http://schemas.microsoft.com/office/drawing/2014/main" id="{E771C50C-1A37-4DB9-8F3A-7B00281526E0}"/>
              </a:ext>
            </a:extLst>
          </p:cNvPr>
          <p:cNvCxnSpPr/>
          <p:nvPr userDrawn="1"/>
        </p:nvCxnSpPr>
        <p:spPr>
          <a:xfrm>
            <a:off x="1092854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60276C03-A764-4163-B1D2-6E4AE24B39E5}"/>
              </a:ext>
            </a:extLst>
          </p:cNvPr>
          <p:cNvPicPr>
            <a:picLocks noChangeAspect="1"/>
          </p:cNvPicPr>
          <p:nvPr userDrawn="1"/>
        </p:nvPicPr>
        <p:blipFill rotWithShape="1">
          <a:blip r:embed="rId3"/>
          <a:srcRect l="36229" t="38609" r="9603" b="28759"/>
          <a:stretch/>
        </p:blipFill>
        <p:spPr>
          <a:xfrm>
            <a:off x="2234913" y="1882367"/>
            <a:ext cx="7718489" cy="3099991"/>
          </a:xfrm>
          <a:custGeom>
            <a:avLst/>
            <a:gdLst>
              <a:gd name="connsiteX0" fmla="*/ 6058533 w 7718489"/>
              <a:gd name="connsiteY0" fmla="*/ 2420175 h 3099991"/>
              <a:gd name="connsiteX1" fmla="*/ 6451222 w 7718489"/>
              <a:gd name="connsiteY1" fmla="*/ 2775917 h 3099991"/>
              <a:gd name="connsiteX2" fmla="*/ 6718997 w 7718489"/>
              <a:gd name="connsiteY2" fmla="*/ 2748296 h 3099991"/>
              <a:gd name="connsiteX3" fmla="*/ 6800455 w 7718489"/>
              <a:gd name="connsiteY3" fmla="*/ 2420175 h 3099991"/>
              <a:gd name="connsiteX4" fmla="*/ 5035465 w 7718489"/>
              <a:gd name="connsiteY4" fmla="*/ 1789620 h 3099991"/>
              <a:gd name="connsiteX5" fmla="*/ 4672157 w 7718489"/>
              <a:gd name="connsiteY5" fmla="*/ 2360005 h 3099991"/>
              <a:gd name="connsiteX6" fmla="*/ 4912310 w 7718489"/>
              <a:gd name="connsiteY6" fmla="*/ 2360005 h 3099991"/>
              <a:gd name="connsiteX7" fmla="*/ 3858453 w 7718489"/>
              <a:gd name="connsiteY7" fmla="*/ 1764813 h 3099991"/>
              <a:gd name="connsiteX8" fmla="*/ 3690962 w 7718489"/>
              <a:gd name="connsiteY8" fmla="*/ 2360005 h 3099991"/>
              <a:gd name="connsiteX9" fmla="*/ 3864435 w 7718489"/>
              <a:gd name="connsiteY9" fmla="*/ 2360005 h 3099991"/>
              <a:gd name="connsiteX10" fmla="*/ 2514654 w 7718489"/>
              <a:gd name="connsiteY10" fmla="*/ 1671568 h 3099991"/>
              <a:gd name="connsiteX11" fmla="*/ 2445687 w 7718489"/>
              <a:gd name="connsiteY11" fmla="*/ 1672623 h 3099991"/>
              <a:gd name="connsiteX12" fmla="*/ 2392026 w 7718489"/>
              <a:gd name="connsiteY12" fmla="*/ 1874949 h 3099991"/>
              <a:gd name="connsiteX13" fmla="*/ 2369859 w 7718489"/>
              <a:gd name="connsiteY13" fmla="*/ 1961686 h 3099991"/>
              <a:gd name="connsiteX14" fmla="*/ 2322884 w 7718489"/>
              <a:gd name="connsiteY14" fmla="*/ 2135863 h 3099991"/>
              <a:gd name="connsiteX15" fmla="*/ 2424575 w 7718489"/>
              <a:gd name="connsiteY15" fmla="*/ 2135863 h 3099991"/>
              <a:gd name="connsiteX16" fmla="*/ 2483161 w 7718489"/>
              <a:gd name="connsiteY16" fmla="*/ 2135863 h 3099991"/>
              <a:gd name="connsiteX17" fmla="*/ 2531895 w 7718489"/>
              <a:gd name="connsiteY17" fmla="*/ 2133575 h 3099991"/>
              <a:gd name="connsiteX18" fmla="*/ 2532423 w 7718489"/>
              <a:gd name="connsiteY18" fmla="*/ 2133575 h 3099991"/>
              <a:gd name="connsiteX19" fmla="*/ 2837145 w 7718489"/>
              <a:gd name="connsiteY19" fmla="*/ 1896765 h 3099991"/>
              <a:gd name="connsiteX20" fmla="*/ 2844358 w 7718489"/>
              <a:gd name="connsiteY20" fmla="*/ 1722589 h 3099991"/>
              <a:gd name="connsiteX21" fmla="*/ 2593473 w 7718489"/>
              <a:gd name="connsiteY21" fmla="*/ 1671568 h 3099991"/>
              <a:gd name="connsiteX22" fmla="*/ 4208566 w 7718489"/>
              <a:gd name="connsiteY22" fmla="*/ 61049 h 3099991"/>
              <a:gd name="connsiteX23" fmla="*/ 4208566 w 7718489"/>
              <a:gd name="connsiteY23" fmla="*/ 2360885 h 3099991"/>
              <a:gd name="connsiteX24" fmla="*/ 4252198 w 7718489"/>
              <a:gd name="connsiteY24" fmla="*/ 2360885 h 3099991"/>
              <a:gd name="connsiteX25" fmla="*/ 4854779 w 7718489"/>
              <a:gd name="connsiteY25" fmla="*/ 1410830 h 3099991"/>
              <a:gd name="connsiteX26" fmla="*/ 5528086 w 7718489"/>
              <a:gd name="connsiteY26" fmla="*/ 1410830 h 3099991"/>
              <a:gd name="connsiteX27" fmla="*/ 5329102 w 7718489"/>
              <a:gd name="connsiteY27" fmla="*/ 2360005 h 3099991"/>
              <a:gd name="connsiteX28" fmla="*/ 5563097 w 7718489"/>
              <a:gd name="connsiteY28" fmla="*/ 2360005 h 3099991"/>
              <a:gd name="connsiteX29" fmla="*/ 5588256 w 7718489"/>
              <a:gd name="connsiteY29" fmla="*/ 2220488 h 3099991"/>
              <a:gd name="connsiteX30" fmla="*/ 5800435 w 7718489"/>
              <a:gd name="connsiteY30" fmla="*/ 1764813 h 3099991"/>
              <a:gd name="connsiteX31" fmla="*/ 5801491 w 7718489"/>
              <a:gd name="connsiteY31" fmla="*/ 1435285 h 3099991"/>
              <a:gd name="connsiteX32" fmla="*/ 5800787 w 7718489"/>
              <a:gd name="connsiteY32" fmla="*/ 61049 h 3099991"/>
              <a:gd name="connsiteX33" fmla="*/ 2354376 w 7718489"/>
              <a:gd name="connsiteY33" fmla="*/ 61049 h 3099991"/>
              <a:gd name="connsiteX34" fmla="*/ 2354376 w 7718489"/>
              <a:gd name="connsiteY34" fmla="*/ 1408015 h 3099991"/>
              <a:gd name="connsiteX35" fmla="*/ 2671061 w 7718489"/>
              <a:gd name="connsiteY35" fmla="*/ 1408015 h 3099991"/>
              <a:gd name="connsiteX36" fmla="*/ 3184442 w 7718489"/>
              <a:gd name="connsiteY36" fmla="*/ 1525364 h 3099991"/>
              <a:gd name="connsiteX37" fmla="*/ 3238279 w 7718489"/>
              <a:gd name="connsiteY37" fmla="*/ 1902571 h 3099991"/>
              <a:gd name="connsiteX38" fmla="*/ 2851219 w 7718489"/>
              <a:gd name="connsiteY38" fmla="*/ 2360005 h 3099991"/>
              <a:gd name="connsiteX39" fmla="*/ 3273466 w 7718489"/>
              <a:gd name="connsiteY39" fmla="*/ 2360005 h 3099991"/>
              <a:gd name="connsiteX40" fmla="*/ 3546695 w 7718489"/>
              <a:gd name="connsiteY40" fmla="*/ 1408543 h 3099991"/>
              <a:gd name="connsiteX41" fmla="*/ 3944662 w 7718489"/>
              <a:gd name="connsiteY41" fmla="*/ 1408543 h 3099991"/>
              <a:gd name="connsiteX42" fmla="*/ 3944662 w 7718489"/>
              <a:gd name="connsiteY42" fmla="*/ 61049 h 3099991"/>
              <a:gd name="connsiteX43" fmla="*/ 498603 w 7718489"/>
              <a:gd name="connsiteY43" fmla="*/ 61049 h 3099991"/>
              <a:gd name="connsiteX44" fmla="*/ 498603 w 7718489"/>
              <a:gd name="connsiteY44" fmla="*/ 1410830 h 3099991"/>
              <a:gd name="connsiteX45" fmla="*/ 881440 w 7718489"/>
              <a:gd name="connsiteY45" fmla="*/ 1410830 h 3099991"/>
              <a:gd name="connsiteX46" fmla="*/ 676826 w 7718489"/>
              <a:gd name="connsiteY46" fmla="*/ 2091351 h 3099991"/>
              <a:gd name="connsiteX47" fmla="*/ 1308612 w 7718489"/>
              <a:gd name="connsiteY47" fmla="*/ 1412062 h 3099991"/>
              <a:gd name="connsiteX48" fmla="*/ 1827624 w 7718489"/>
              <a:gd name="connsiteY48" fmla="*/ 1412062 h 3099991"/>
              <a:gd name="connsiteX49" fmla="*/ 1019725 w 7718489"/>
              <a:gd name="connsiteY49" fmla="*/ 2237729 h 3099991"/>
              <a:gd name="connsiteX50" fmla="*/ 1078312 w 7718489"/>
              <a:gd name="connsiteY50" fmla="*/ 2360885 h 3099991"/>
              <a:gd name="connsiteX51" fmla="*/ 1827624 w 7718489"/>
              <a:gd name="connsiteY51" fmla="*/ 2360885 h 3099991"/>
              <a:gd name="connsiteX52" fmla="*/ 1836596 w 7718489"/>
              <a:gd name="connsiteY52" fmla="*/ 2333966 h 3099991"/>
              <a:gd name="connsiteX53" fmla="*/ 2064434 w 7718489"/>
              <a:gd name="connsiteY53" fmla="*/ 1575506 h 3099991"/>
              <a:gd name="connsiteX54" fmla="*/ 2089416 w 7718489"/>
              <a:gd name="connsiteY54" fmla="*/ 1492992 h 3099991"/>
              <a:gd name="connsiteX55" fmla="*/ 2089416 w 7718489"/>
              <a:gd name="connsiteY55" fmla="*/ 61049 h 3099991"/>
              <a:gd name="connsiteX56" fmla="*/ 6065395 w 7718489"/>
              <a:gd name="connsiteY56" fmla="*/ 60698 h 3099991"/>
              <a:gd name="connsiteX57" fmla="*/ 6065395 w 7718489"/>
              <a:gd name="connsiteY57" fmla="*/ 1503372 h 3099991"/>
              <a:gd name="connsiteX58" fmla="*/ 6770898 w 7718489"/>
              <a:gd name="connsiteY58" fmla="*/ 1317056 h 3099991"/>
              <a:gd name="connsiteX59" fmla="*/ 7344274 w 7718489"/>
              <a:gd name="connsiteY59" fmla="*/ 1514632 h 3099991"/>
              <a:gd name="connsiteX60" fmla="*/ 7383859 w 7718489"/>
              <a:gd name="connsiteY60" fmla="*/ 1868792 h 3099991"/>
              <a:gd name="connsiteX61" fmla="*/ 6906017 w 7718489"/>
              <a:gd name="connsiteY61" fmla="*/ 1868792 h 3099991"/>
              <a:gd name="connsiteX62" fmla="*/ 6667272 w 7718489"/>
              <a:gd name="connsiteY62" fmla="*/ 1642186 h 3099991"/>
              <a:gd name="connsiteX63" fmla="*/ 6084044 w 7718489"/>
              <a:gd name="connsiteY63" fmla="*/ 2210811 h 3099991"/>
              <a:gd name="connsiteX64" fmla="*/ 6065395 w 7718489"/>
              <a:gd name="connsiteY64" fmla="*/ 2305465 h 3099991"/>
              <a:gd name="connsiteX65" fmla="*/ 6065395 w 7718489"/>
              <a:gd name="connsiteY65" fmla="*/ 2360005 h 3099991"/>
              <a:gd name="connsiteX66" fmla="*/ 6453685 w 7718489"/>
              <a:gd name="connsiteY66" fmla="*/ 2360005 h 3099991"/>
              <a:gd name="connsiteX67" fmla="*/ 6519837 w 7718489"/>
              <a:gd name="connsiteY67" fmla="*/ 2094693 h 3099991"/>
              <a:gd name="connsiteX68" fmla="*/ 7322633 w 7718489"/>
              <a:gd name="connsiteY68" fmla="*/ 2094693 h 3099991"/>
              <a:gd name="connsiteX69" fmla="*/ 7257009 w 7718489"/>
              <a:gd name="connsiteY69" fmla="*/ 2360005 h 3099991"/>
              <a:gd name="connsiteX70" fmla="*/ 7658671 w 7718489"/>
              <a:gd name="connsiteY70" fmla="*/ 2360005 h 3099991"/>
              <a:gd name="connsiteX71" fmla="*/ 7657967 w 7718489"/>
              <a:gd name="connsiteY71" fmla="*/ 60698 h 3099991"/>
              <a:gd name="connsiteX72" fmla="*/ 437201 w 7718489"/>
              <a:gd name="connsiteY72" fmla="*/ 0 h 3099991"/>
              <a:gd name="connsiteX73" fmla="*/ 2151170 w 7718489"/>
              <a:gd name="connsiteY73" fmla="*/ 0 h 3099991"/>
              <a:gd name="connsiteX74" fmla="*/ 2151170 w 7718489"/>
              <a:gd name="connsiteY74" fmla="*/ 1410830 h 3099991"/>
              <a:gd name="connsiteX75" fmla="*/ 2292974 w 7718489"/>
              <a:gd name="connsiteY75" fmla="*/ 1410830 h 3099991"/>
              <a:gd name="connsiteX76" fmla="*/ 2292974 w 7718489"/>
              <a:gd name="connsiteY76" fmla="*/ 0 h 3099991"/>
              <a:gd name="connsiteX77" fmla="*/ 4006767 w 7718489"/>
              <a:gd name="connsiteY77" fmla="*/ 0 h 3099991"/>
              <a:gd name="connsiteX78" fmla="*/ 4006767 w 7718489"/>
              <a:gd name="connsiteY78" fmla="*/ 1408543 h 3099991"/>
              <a:gd name="connsiteX79" fmla="*/ 4148748 w 7718489"/>
              <a:gd name="connsiteY79" fmla="*/ 1408543 h 3099991"/>
              <a:gd name="connsiteX80" fmla="*/ 4148748 w 7718489"/>
              <a:gd name="connsiteY80" fmla="*/ 0 h 3099991"/>
              <a:gd name="connsiteX81" fmla="*/ 5862013 w 7718489"/>
              <a:gd name="connsiteY81" fmla="*/ 0 h 3099991"/>
              <a:gd name="connsiteX82" fmla="*/ 5862013 w 7718489"/>
              <a:gd name="connsiteY82" fmla="*/ 1684411 h 3099991"/>
              <a:gd name="connsiteX83" fmla="*/ 6005048 w 7718489"/>
              <a:gd name="connsiteY83" fmla="*/ 1546829 h 3099991"/>
              <a:gd name="connsiteX84" fmla="*/ 6005048 w 7718489"/>
              <a:gd name="connsiteY84" fmla="*/ 0 h 3099991"/>
              <a:gd name="connsiteX85" fmla="*/ 7718489 w 7718489"/>
              <a:gd name="connsiteY85" fmla="*/ 0 h 3099991"/>
              <a:gd name="connsiteX86" fmla="*/ 7718489 w 7718489"/>
              <a:gd name="connsiteY86" fmla="*/ 2420175 h 3099991"/>
              <a:gd name="connsiteX87" fmla="*/ 7242406 w 7718489"/>
              <a:gd name="connsiteY87" fmla="*/ 2420175 h 3099991"/>
              <a:gd name="connsiteX88" fmla="*/ 7097963 w 7718489"/>
              <a:gd name="connsiteY88" fmla="*/ 3004810 h 3099991"/>
              <a:gd name="connsiteX89" fmla="*/ 6322965 w 7718489"/>
              <a:gd name="connsiteY89" fmla="*/ 3099991 h 3099991"/>
              <a:gd name="connsiteX90" fmla="*/ 5729357 w 7718489"/>
              <a:gd name="connsiteY90" fmla="*/ 2923000 h 3099991"/>
              <a:gd name="connsiteX91" fmla="*/ 5555532 w 7718489"/>
              <a:gd name="connsiteY91" fmla="*/ 2420175 h 3099991"/>
              <a:gd name="connsiteX92" fmla="*/ 5314324 w 7718489"/>
              <a:gd name="connsiteY92" fmla="*/ 2420175 h 3099991"/>
              <a:gd name="connsiteX93" fmla="*/ 5178853 w 7718489"/>
              <a:gd name="connsiteY93" fmla="*/ 3064101 h 3099991"/>
              <a:gd name="connsiteX94" fmla="*/ 4761709 w 7718489"/>
              <a:gd name="connsiteY94" fmla="*/ 3064101 h 3099991"/>
              <a:gd name="connsiteX95" fmla="*/ 4899466 w 7718489"/>
              <a:gd name="connsiteY95" fmla="*/ 2420175 h 3099991"/>
              <a:gd name="connsiteX96" fmla="*/ 4632396 w 7718489"/>
              <a:gd name="connsiteY96" fmla="*/ 2420175 h 3099991"/>
              <a:gd name="connsiteX97" fmla="*/ 4224576 w 7718489"/>
              <a:gd name="connsiteY97" fmla="*/ 3064101 h 3099991"/>
              <a:gd name="connsiteX98" fmla="*/ 3869009 w 7718489"/>
              <a:gd name="connsiteY98" fmla="*/ 3064101 h 3099991"/>
              <a:gd name="connsiteX99" fmla="*/ 3863907 w 7718489"/>
              <a:gd name="connsiteY99" fmla="*/ 2420175 h 3099991"/>
              <a:gd name="connsiteX100" fmla="*/ 3673193 w 7718489"/>
              <a:gd name="connsiteY100" fmla="*/ 2420175 h 3099991"/>
              <a:gd name="connsiteX101" fmla="*/ 3493562 w 7718489"/>
              <a:gd name="connsiteY101" fmla="*/ 3064101 h 3099991"/>
              <a:gd name="connsiteX102" fmla="*/ 3069732 w 7718489"/>
              <a:gd name="connsiteY102" fmla="*/ 3064101 h 3099991"/>
              <a:gd name="connsiteX103" fmla="*/ 3255345 w 7718489"/>
              <a:gd name="connsiteY103" fmla="*/ 2420175 h 3099991"/>
              <a:gd name="connsiteX104" fmla="*/ 2319717 w 7718489"/>
              <a:gd name="connsiteY104" fmla="*/ 2420175 h 3099991"/>
              <a:gd name="connsiteX105" fmla="*/ 2319717 w 7718489"/>
              <a:gd name="connsiteY105" fmla="*/ 2421934 h 3099991"/>
              <a:gd name="connsiteX106" fmla="*/ 2227350 w 7718489"/>
              <a:gd name="connsiteY106" fmla="*/ 2421934 h 3099991"/>
              <a:gd name="connsiteX107" fmla="*/ 2035228 w 7718489"/>
              <a:gd name="connsiteY107" fmla="*/ 3065860 h 3099991"/>
              <a:gd name="connsiteX108" fmla="*/ 1614917 w 7718489"/>
              <a:gd name="connsiteY108" fmla="*/ 3065860 h 3099991"/>
              <a:gd name="connsiteX109" fmla="*/ 1809678 w 7718489"/>
              <a:gd name="connsiteY109" fmla="*/ 2420175 h 3099991"/>
              <a:gd name="connsiteX110" fmla="*/ 1107517 w 7718489"/>
              <a:gd name="connsiteY110" fmla="*/ 2420175 h 3099991"/>
              <a:gd name="connsiteX111" fmla="*/ 1417165 w 7718489"/>
              <a:gd name="connsiteY111" fmla="*/ 3065860 h 3099991"/>
              <a:gd name="connsiteX112" fmla="*/ 952694 w 7718489"/>
              <a:gd name="connsiteY112" fmla="*/ 3065860 h 3099991"/>
              <a:gd name="connsiteX113" fmla="*/ 633722 w 7718489"/>
              <a:gd name="connsiteY113" fmla="*/ 2420175 h 3099991"/>
              <a:gd name="connsiteX114" fmla="*/ 578126 w 7718489"/>
              <a:gd name="connsiteY114" fmla="*/ 2420175 h 3099991"/>
              <a:gd name="connsiteX115" fmla="*/ 384596 w 7718489"/>
              <a:gd name="connsiteY115" fmla="*/ 3065860 h 3099991"/>
              <a:gd name="connsiteX116" fmla="*/ 0 w 7718489"/>
              <a:gd name="connsiteY116" fmla="*/ 3065860 h 3099991"/>
              <a:gd name="connsiteX117" fmla="*/ 437201 w 7718489"/>
              <a:gd name="connsiteY117" fmla="*/ 1607879 h 309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7718489" h="3099991">
                <a:moveTo>
                  <a:pt x="6058533" y="2420175"/>
                </a:moveTo>
                <a:cubicBezTo>
                  <a:pt x="6061876" y="2669124"/>
                  <a:pt x="6221626" y="2775917"/>
                  <a:pt x="6451222" y="2775917"/>
                </a:cubicBezTo>
                <a:cubicBezTo>
                  <a:pt x="6541125" y="2774668"/>
                  <a:pt x="6630730" y="2765432"/>
                  <a:pt x="6718997" y="2748296"/>
                </a:cubicBezTo>
                <a:lnTo>
                  <a:pt x="6800455" y="2420175"/>
                </a:lnTo>
                <a:close/>
                <a:moveTo>
                  <a:pt x="5035465" y="1789620"/>
                </a:moveTo>
                <a:lnTo>
                  <a:pt x="4672157" y="2360005"/>
                </a:lnTo>
                <a:lnTo>
                  <a:pt x="4912310" y="2360005"/>
                </a:lnTo>
                <a:close/>
                <a:moveTo>
                  <a:pt x="3858453" y="1764813"/>
                </a:moveTo>
                <a:lnTo>
                  <a:pt x="3690962" y="2360005"/>
                </a:lnTo>
                <a:lnTo>
                  <a:pt x="3864435" y="2360005"/>
                </a:lnTo>
                <a:close/>
                <a:moveTo>
                  <a:pt x="2514654" y="1671568"/>
                </a:moveTo>
                <a:cubicBezTo>
                  <a:pt x="2492486" y="1671568"/>
                  <a:pt x="2469438" y="1672623"/>
                  <a:pt x="2445687" y="1672623"/>
                </a:cubicBezTo>
                <a:lnTo>
                  <a:pt x="2392026" y="1874949"/>
                </a:lnTo>
                <a:lnTo>
                  <a:pt x="2369859" y="1961686"/>
                </a:lnTo>
                <a:lnTo>
                  <a:pt x="2322884" y="2135863"/>
                </a:lnTo>
                <a:lnTo>
                  <a:pt x="2424575" y="2135863"/>
                </a:lnTo>
                <a:cubicBezTo>
                  <a:pt x="2441816" y="2135863"/>
                  <a:pt x="2459762" y="2135863"/>
                  <a:pt x="2483161" y="2135863"/>
                </a:cubicBezTo>
                <a:cubicBezTo>
                  <a:pt x="2500931" y="2135863"/>
                  <a:pt x="2516589" y="2133575"/>
                  <a:pt x="2531895" y="2133575"/>
                </a:cubicBezTo>
                <a:lnTo>
                  <a:pt x="2532423" y="2133575"/>
                </a:lnTo>
                <a:cubicBezTo>
                  <a:pt x="2728240" y="2118621"/>
                  <a:pt x="2788938" y="2043848"/>
                  <a:pt x="2837145" y="1896765"/>
                </a:cubicBezTo>
                <a:cubicBezTo>
                  <a:pt x="2865118" y="1811437"/>
                  <a:pt x="2867933" y="1755137"/>
                  <a:pt x="2844358" y="1722589"/>
                </a:cubicBezTo>
                <a:cubicBezTo>
                  <a:pt x="2813393" y="1679308"/>
                  <a:pt x="2728240" y="1671568"/>
                  <a:pt x="2593473" y="1671568"/>
                </a:cubicBezTo>
                <a:close/>
                <a:moveTo>
                  <a:pt x="4208566" y="61049"/>
                </a:moveTo>
                <a:lnTo>
                  <a:pt x="4208566" y="2360885"/>
                </a:lnTo>
                <a:lnTo>
                  <a:pt x="4252198" y="2360885"/>
                </a:lnTo>
                <a:lnTo>
                  <a:pt x="4854779" y="1410830"/>
                </a:lnTo>
                <a:lnTo>
                  <a:pt x="5528086" y="1410830"/>
                </a:lnTo>
                <a:lnTo>
                  <a:pt x="5329102" y="2360005"/>
                </a:lnTo>
                <a:lnTo>
                  <a:pt x="5563097" y="2360005"/>
                </a:lnTo>
                <a:cubicBezTo>
                  <a:pt x="5567865" y="2312924"/>
                  <a:pt x="5576275" y="2266266"/>
                  <a:pt x="5588256" y="2220488"/>
                </a:cubicBezTo>
                <a:cubicBezTo>
                  <a:pt x="5629319" y="2056480"/>
                  <a:pt x="5701348" y="1901815"/>
                  <a:pt x="5800435" y="1764813"/>
                </a:cubicBezTo>
                <a:lnTo>
                  <a:pt x="5801491" y="1435285"/>
                </a:lnTo>
                <a:lnTo>
                  <a:pt x="5800787" y="61049"/>
                </a:lnTo>
                <a:close/>
                <a:moveTo>
                  <a:pt x="2354376" y="61049"/>
                </a:moveTo>
                <a:lnTo>
                  <a:pt x="2354376" y="1408015"/>
                </a:lnTo>
                <a:lnTo>
                  <a:pt x="2671061" y="1408015"/>
                </a:lnTo>
                <a:cubicBezTo>
                  <a:pt x="2861952" y="1408015"/>
                  <a:pt x="3077121" y="1396931"/>
                  <a:pt x="3184442" y="1525364"/>
                </a:cubicBezTo>
                <a:cubicBezTo>
                  <a:pt x="3255872" y="1611749"/>
                  <a:pt x="3271706" y="1726635"/>
                  <a:pt x="3238279" y="1902571"/>
                </a:cubicBezTo>
                <a:cubicBezTo>
                  <a:pt x="3197286" y="2128297"/>
                  <a:pt x="3066389" y="2280306"/>
                  <a:pt x="2851219" y="2360005"/>
                </a:cubicBezTo>
                <a:lnTo>
                  <a:pt x="3273466" y="2360005"/>
                </a:lnTo>
                <a:lnTo>
                  <a:pt x="3546695" y="1408543"/>
                </a:lnTo>
                <a:lnTo>
                  <a:pt x="3944662" y="1408543"/>
                </a:lnTo>
                <a:lnTo>
                  <a:pt x="3944662" y="61049"/>
                </a:lnTo>
                <a:close/>
                <a:moveTo>
                  <a:pt x="498603" y="61049"/>
                </a:moveTo>
                <a:lnTo>
                  <a:pt x="498603" y="1410830"/>
                </a:lnTo>
                <a:lnTo>
                  <a:pt x="881440" y="1410830"/>
                </a:lnTo>
                <a:lnTo>
                  <a:pt x="676826" y="2091351"/>
                </a:lnTo>
                <a:lnTo>
                  <a:pt x="1308612" y="1412062"/>
                </a:lnTo>
                <a:lnTo>
                  <a:pt x="1827624" y="1412062"/>
                </a:lnTo>
                <a:lnTo>
                  <a:pt x="1019725" y="2237729"/>
                </a:lnTo>
                <a:lnTo>
                  <a:pt x="1078312" y="2360885"/>
                </a:lnTo>
                <a:lnTo>
                  <a:pt x="1827624" y="2360885"/>
                </a:lnTo>
                <a:lnTo>
                  <a:pt x="1836596" y="2333966"/>
                </a:lnTo>
                <a:lnTo>
                  <a:pt x="2064434" y="1575506"/>
                </a:lnTo>
                <a:lnTo>
                  <a:pt x="2089416" y="1492992"/>
                </a:lnTo>
                <a:lnTo>
                  <a:pt x="2089416" y="61049"/>
                </a:lnTo>
                <a:close/>
                <a:moveTo>
                  <a:pt x="6065395" y="60698"/>
                </a:moveTo>
                <a:lnTo>
                  <a:pt x="6065395" y="1503372"/>
                </a:lnTo>
                <a:cubicBezTo>
                  <a:pt x="6304668" y="1347317"/>
                  <a:pt x="6581591" y="1317056"/>
                  <a:pt x="6770898" y="1317056"/>
                </a:cubicBezTo>
                <a:cubicBezTo>
                  <a:pt x="7037265" y="1317056"/>
                  <a:pt x="7242406" y="1373884"/>
                  <a:pt x="7344274" y="1514632"/>
                </a:cubicBezTo>
                <a:cubicBezTo>
                  <a:pt x="7434353" y="1644649"/>
                  <a:pt x="7402860" y="1785926"/>
                  <a:pt x="7383859" y="1868792"/>
                </a:cubicBezTo>
                <a:lnTo>
                  <a:pt x="6906017" y="1868792"/>
                </a:lnTo>
                <a:cubicBezTo>
                  <a:pt x="6923434" y="1691096"/>
                  <a:pt x="6795705" y="1642186"/>
                  <a:pt x="6667272" y="1642186"/>
                </a:cubicBezTo>
                <a:cubicBezTo>
                  <a:pt x="6342669" y="1642186"/>
                  <a:pt x="6154418" y="1924739"/>
                  <a:pt x="6084044" y="2210811"/>
                </a:cubicBezTo>
                <a:cubicBezTo>
                  <a:pt x="6076479" y="2244239"/>
                  <a:pt x="6071376" y="2275556"/>
                  <a:pt x="6065395" y="2305465"/>
                </a:cubicBezTo>
                <a:lnTo>
                  <a:pt x="6065395" y="2360005"/>
                </a:lnTo>
                <a:lnTo>
                  <a:pt x="6453685" y="2360005"/>
                </a:lnTo>
                <a:lnTo>
                  <a:pt x="6519837" y="2094693"/>
                </a:lnTo>
                <a:lnTo>
                  <a:pt x="7322633" y="2094693"/>
                </a:lnTo>
                <a:lnTo>
                  <a:pt x="7257009" y="2360005"/>
                </a:lnTo>
                <a:lnTo>
                  <a:pt x="7658671" y="2360005"/>
                </a:lnTo>
                <a:lnTo>
                  <a:pt x="7657967" y="60698"/>
                </a:lnTo>
                <a:close/>
                <a:moveTo>
                  <a:pt x="437201" y="0"/>
                </a:moveTo>
                <a:lnTo>
                  <a:pt x="2151170" y="0"/>
                </a:lnTo>
                <a:lnTo>
                  <a:pt x="2151170" y="1410830"/>
                </a:lnTo>
                <a:lnTo>
                  <a:pt x="2292974" y="1410830"/>
                </a:lnTo>
                <a:lnTo>
                  <a:pt x="2292974" y="0"/>
                </a:lnTo>
                <a:lnTo>
                  <a:pt x="4006767" y="0"/>
                </a:lnTo>
                <a:lnTo>
                  <a:pt x="4006767" y="1408543"/>
                </a:lnTo>
                <a:lnTo>
                  <a:pt x="4148748" y="1408543"/>
                </a:lnTo>
                <a:lnTo>
                  <a:pt x="4148748" y="0"/>
                </a:lnTo>
                <a:lnTo>
                  <a:pt x="5862013" y="0"/>
                </a:lnTo>
                <a:lnTo>
                  <a:pt x="5862013" y="1684411"/>
                </a:lnTo>
                <a:cubicBezTo>
                  <a:pt x="5905345" y="1634234"/>
                  <a:pt x="5953218" y="1588174"/>
                  <a:pt x="6005048" y="1546829"/>
                </a:cubicBezTo>
                <a:lnTo>
                  <a:pt x="6005048" y="0"/>
                </a:lnTo>
                <a:lnTo>
                  <a:pt x="7718489" y="0"/>
                </a:lnTo>
                <a:lnTo>
                  <a:pt x="7718489" y="2420175"/>
                </a:lnTo>
                <a:lnTo>
                  <a:pt x="7242406" y="2420175"/>
                </a:lnTo>
                <a:lnTo>
                  <a:pt x="7097963" y="3004810"/>
                </a:lnTo>
                <a:cubicBezTo>
                  <a:pt x="6843929" y="3064980"/>
                  <a:pt x="6584019" y="3096913"/>
                  <a:pt x="6322965" y="3099991"/>
                </a:cubicBezTo>
                <a:cubicBezTo>
                  <a:pt x="6139112" y="3099991"/>
                  <a:pt x="5891218" y="3071490"/>
                  <a:pt x="5729357" y="2923000"/>
                </a:cubicBezTo>
                <a:cubicBezTo>
                  <a:pt x="5597053" y="2801076"/>
                  <a:pt x="5546031" y="2619686"/>
                  <a:pt x="5555532" y="2420175"/>
                </a:cubicBezTo>
                <a:lnTo>
                  <a:pt x="5314324" y="2420175"/>
                </a:lnTo>
                <a:lnTo>
                  <a:pt x="5178853" y="3064101"/>
                </a:lnTo>
                <a:lnTo>
                  <a:pt x="4761709" y="3064101"/>
                </a:lnTo>
                <a:lnTo>
                  <a:pt x="4899466" y="2420175"/>
                </a:lnTo>
                <a:lnTo>
                  <a:pt x="4632396" y="2420175"/>
                </a:lnTo>
                <a:lnTo>
                  <a:pt x="4224576" y="3064101"/>
                </a:lnTo>
                <a:lnTo>
                  <a:pt x="3869009" y="3064101"/>
                </a:lnTo>
                <a:lnTo>
                  <a:pt x="3863907" y="2420175"/>
                </a:lnTo>
                <a:lnTo>
                  <a:pt x="3673193" y="2420175"/>
                </a:lnTo>
                <a:lnTo>
                  <a:pt x="3493562" y="3064101"/>
                </a:lnTo>
                <a:lnTo>
                  <a:pt x="3069732" y="3064101"/>
                </a:lnTo>
                <a:lnTo>
                  <a:pt x="3255345" y="2420175"/>
                </a:lnTo>
                <a:lnTo>
                  <a:pt x="2319717" y="2420175"/>
                </a:lnTo>
                <a:lnTo>
                  <a:pt x="2319717" y="2421934"/>
                </a:lnTo>
                <a:lnTo>
                  <a:pt x="2227350" y="2421934"/>
                </a:lnTo>
                <a:lnTo>
                  <a:pt x="2035228" y="3065860"/>
                </a:lnTo>
                <a:lnTo>
                  <a:pt x="1614917" y="3065860"/>
                </a:lnTo>
                <a:lnTo>
                  <a:pt x="1809678" y="2420175"/>
                </a:lnTo>
                <a:lnTo>
                  <a:pt x="1107517" y="2420175"/>
                </a:lnTo>
                <a:lnTo>
                  <a:pt x="1417165" y="3065860"/>
                </a:lnTo>
                <a:lnTo>
                  <a:pt x="952694" y="3065860"/>
                </a:lnTo>
                <a:lnTo>
                  <a:pt x="633722" y="2420175"/>
                </a:lnTo>
                <a:lnTo>
                  <a:pt x="578126" y="2420175"/>
                </a:lnTo>
                <a:lnTo>
                  <a:pt x="384596" y="3065860"/>
                </a:lnTo>
                <a:lnTo>
                  <a:pt x="0" y="3065860"/>
                </a:lnTo>
                <a:lnTo>
                  <a:pt x="437201" y="1607879"/>
                </a:lnTo>
                <a:close/>
              </a:path>
            </a:pathLst>
          </a:custGeom>
        </p:spPr>
      </p:pic>
      <p:sp>
        <p:nvSpPr>
          <p:cNvPr id="14" name="TextBox 13">
            <a:extLst>
              <a:ext uri="{FF2B5EF4-FFF2-40B4-BE49-F238E27FC236}">
                <a16:creationId xmlns:a16="http://schemas.microsoft.com/office/drawing/2014/main" id="{281DB937-16CF-4884-B4CA-7984BCDD11D4}"/>
              </a:ext>
              <a:ext uri="{C183D7F6-B498-43B3-948B-1728B52AA6E4}">
                <adec:decorative xmlns:adec="http://schemas.microsoft.com/office/drawing/2017/decorative" val="1"/>
              </a:ext>
            </a:extLst>
          </p:cNvPr>
          <p:cNvSpPr txBox="1"/>
          <p:nvPr userDrawn="1"/>
        </p:nvSpPr>
        <p:spPr>
          <a:xfrm>
            <a:off x="1885684" y="6266997"/>
            <a:ext cx="6553453"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dirty="0">
                <a:solidFill>
                  <a:schemeClr val="bg1"/>
                </a:solidFill>
                <a:latin typeface="+mn-lt"/>
                <a:ea typeface="+mn-ea"/>
                <a:cs typeface="+mn-cs"/>
              </a:rPr>
              <a:t>© 2022 KPMG LLP, an Ontario limited liability partnership and a member firm of the KPMG global organization of independent member firms affiliated with KPMG International Limited, a private English company limited by guarantee. All rights reserved. The KPMG name and logo are trademarks used under license by the independent member firms of the KPMG global organization.</a:t>
            </a:r>
          </a:p>
        </p:txBody>
      </p:sp>
    </p:spTree>
    <p:extLst>
      <p:ext uri="{BB962C8B-B14F-4D97-AF65-F5344CB8AC3E}">
        <p14:creationId xmlns:p14="http://schemas.microsoft.com/office/powerpoint/2010/main" val="11162589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4_FINAL SLIDE">
    <p:bg>
      <p:bgPr>
        <a:solidFill>
          <a:srgbClr val="00338D"/>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CB56A4-D08B-4353-9FB8-0DC3EE984A8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785" t="1" r="25611" b="44121"/>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C8B69055-DC25-49C8-9B89-81E75E56EDEA}"/>
              </a:ext>
            </a:extLst>
          </p:cNvPr>
          <p:cNvPicPr>
            <a:picLocks noChangeAspect="1"/>
          </p:cNvPicPr>
          <p:nvPr userDrawn="1"/>
        </p:nvPicPr>
        <p:blipFill>
          <a:blip r:embed="rId3">
            <a:extLst>
              <a:ext uri="{28A0092B-C50C-407E-A947-70E740481C1C}">
                <a14:useLocalDpi xmlns:a14="http://schemas.microsoft.com/office/drawing/2010/main" val="0"/>
              </a:ext>
            </a:extLst>
          </a:blip>
          <a:srcRect l="9065" t="22610" r="9010" b="22550"/>
          <a:stretch>
            <a:fillRect/>
          </a:stretch>
        </p:blipFill>
        <p:spPr>
          <a:xfrm flipH="1">
            <a:off x="2238565" y="1882444"/>
            <a:ext cx="7709732" cy="3096473"/>
          </a:xfrm>
          <a:custGeom>
            <a:avLst/>
            <a:gdLst>
              <a:gd name="connsiteX0" fmla="*/ 1658073 w 7709732"/>
              <a:gd name="connsiteY0" fmla="*/ 2417428 h 3096473"/>
              <a:gd name="connsiteX1" fmla="*/ 1265829 w 7709732"/>
              <a:gd name="connsiteY1" fmla="*/ 2772767 h 3096473"/>
              <a:gd name="connsiteX2" fmla="*/ 998358 w 7709732"/>
              <a:gd name="connsiteY2" fmla="*/ 2745177 h 3096473"/>
              <a:gd name="connsiteX3" fmla="*/ 916992 w 7709732"/>
              <a:gd name="connsiteY3" fmla="*/ 2417428 h 3096473"/>
              <a:gd name="connsiteX4" fmla="*/ 2679980 w 7709732"/>
              <a:gd name="connsiteY4" fmla="*/ 1787589 h 3096473"/>
              <a:gd name="connsiteX5" fmla="*/ 3042876 w 7709732"/>
              <a:gd name="connsiteY5" fmla="*/ 2357327 h 3096473"/>
              <a:gd name="connsiteX6" fmla="*/ 2802996 w 7709732"/>
              <a:gd name="connsiteY6" fmla="*/ 2357327 h 3096473"/>
              <a:gd name="connsiteX7" fmla="*/ 3855657 w 7709732"/>
              <a:gd name="connsiteY7" fmla="*/ 1762811 h 3096473"/>
              <a:gd name="connsiteX8" fmla="*/ 4022958 w 7709732"/>
              <a:gd name="connsiteY8" fmla="*/ 2357327 h 3096473"/>
              <a:gd name="connsiteX9" fmla="*/ 3849682 w 7709732"/>
              <a:gd name="connsiteY9" fmla="*/ 2357327 h 3096473"/>
              <a:gd name="connsiteX10" fmla="*/ 5197931 w 7709732"/>
              <a:gd name="connsiteY10" fmla="*/ 1669671 h 3096473"/>
              <a:gd name="connsiteX11" fmla="*/ 5266820 w 7709732"/>
              <a:gd name="connsiteY11" fmla="*/ 1670725 h 3096473"/>
              <a:gd name="connsiteX12" fmla="*/ 5320420 w 7709732"/>
              <a:gd name="connsiteY12" fmla="*/ 1872822 h 3096473"/>
              <a:gd name="connsiteX13" fmla="*/ 5342562 w 7709732"/>
              <a:gd name="connsiteY13" fmla="*/ 1959460 h 3096473"/>
              <a:gd name="connsiteX14" fmla="*/ 5389484 w 7709732"/>
              <a:gd name="connsiteY14" fmla="*/ 2133439 h 3096473"/>
              <a:gd name="connsiteX15" fmla="*/ 5287908 w 7709732"/>
              <a:gd name="connsiteY15" fmla="*/ 2133439 h 3096473"/>
              <a:gd name="connsiteX16" fmla="*/ 5229388 w 7709732"/>
              <a:gd name="connsiteY16" fmla="*/ 2133439 h 3096473"/>
              <a:gd name="connsiteX17" fmla="*/ 5180709 w 7709732"/>
              <a:gd name="connsiteY17" fmla="*/ 2131154 h 3096473"/>
              <a:gd name="connsiteX18" fmla="*/ 5180182 w 7709732"/>
              <a:gd name="connsiteY18" fmla="*/ 2131154 h 3096473"/>
              <a:gd name="connsiteX19" fmla="*/ 4875806 w 7709732"/>
              <a:gd name="connsiteY19" fmla="*/ 1894613 h 3096473"/>
              <a:gd name="connsiteX20" fmla="*/ 4868601 w 7709732"/>
              <a:gd name="connsiteY20" fmla="*/ 1720634 h 3096473"/>
              <a:gd name="connsiteX21" fmla="*/ 5119201 w 7709732"/>
              <a:gd name="connsiteY21" fmla="*/ 1669671 h 3096473"/>
              <a:gd name="connsiteX22" fmla="*/ 3505941 w 7709732"/>
              <a:gd name="connsiteY22" fmla="*/ 60980 h 3096473"/>
              <a:gd name="connsiteX23" fmla="*/ 3505941 w 7709732"/>
              <a:gd name="connsiteY23" fmla="*/ 2358205 h 3096473"/>
              <a:gd name="connsiteX24" fmla="*/ 3462358 w 7709732"/>
              <a:gd name="connsiteY24" fmla="*/ 2358205 h 3096473"/>
              <a:gd name="connsiteX25" fmla="*/ 2860461 w 7709732"/>
              <a:gd name="connsiteY25" fmla="*/ 1409229 h 3096473"/>
              <a:gd name="connsiteX26" fmla="*/ 2187918 w 7709732"/>
              <a:gd name="connsiteY26" fmla="*/ 1409229 h 3096473"/>
              <a:gd name="connsiteX27" fmla="*/ 2386676 w 7709732"/>
              <a:gd name="connsiteY27" fmla="*/ 2357327 h 3096473"/>
              <a:gd name="connsiteX28" fmla="*/ 2152947 w 7709732"/>
              <a:gd name="connsiteY28" fmla="*/ 2357327 h 3096473"/>
              <a:gd name="connsiteX29" fmla="*/ 2127816 w 7709732"/>
              <a:gd name="connsiteY29" fmla="*/ 2217968 h 3096473"/>
              <a:gd name="connsiteX30" fmla="*/ 1915878 w 7709732"/>
              <a:gd name="connsiteY30" fmla="*/ 1762811 h 3096473"/>
              <a:gd name="connsiteX31" fmla="*/ 1914824 w 7709732"/>
              <a:gd name="connsiteY31" fmla="*/ 1433657 h 3096473"/>
              <a:gd name="connsiteX32" fmla="*/ 1915527 w 7709732"/>
              <a:gd name="connsiteY32" fmla="*/ 60980 h 3096473"/>
              <a:gd name="connsiteX33" fmla="*/ 5358027 w 7709732"/>
              <a:gd name="connsiteY33" fmla="*/ 60980 h 3096473"/>
              <a:gd name="connsiteX34" fmla="*/ 5358027 w 7709732"/>
              <a:gd name="connsiteY34" fmla="*/ 1406417 h 3096473"/>
              <a:gd name="connsiteX35" fmla="*/ 5041702 w 7709732"/>
              <a:gd name="connsiteY35" fmla="*/ 1406417 h 3096473"/>
              <a:gd name="connsiteX36" fmla="*/ 4528903 w 7709732"/>
              <a:gd name="connsiteY36" fmla="*/ 1523633 h 3096473"/>
              <a:gd name="connsiteX37" fmla="*/ 4475127 w 7709732"/>
              <a:gd name="connsiteY37" fmla="*/ 1900412 h 3096473"/>
              <a:gd name="connsiteX38" fmla="*/ 4861747 w 7709732"/>
              <a:gd name="connsiteY38" fmla="*/ 2357327 h 3096473"/>
              <a:gd name="connsiteX39" fmla="*/ 4439980 w 7709732"/>
              <a:gd name="connsiteY39" fmla="*/ 2357327 h 3096473"/>
              <a:gd name="connsiteX40" fmla="*/ 4167061 w 7709732"/>
              <a:gd name="connsiteY40" fmla="*/ 1406945 h 3096473"/>
              <a:gd name="connsiteX41" fmla="*/ 3769546 w 7709732"/>
              <a:gd name="connsiteY41" fmla="*/ 1406945 h 3096473"/>
              <a:gd name="connsiteX42" fmla="*/ 3769546 w 7709732"/>
              <a:gd name="connsiteY42" fmla="*/ 60980 h 3096473"/>
              <a:gd name="connsiteX43" fmla="*/ 7211695 w 7709732"/>
              <a:gd name="connsiteY43" fmla="*/ 60980 h 3096473"/>
              <a:gd name="connsiteX44" fmla="*/ 7211695 w 7709732"/>
              <a:gd name="connsiteY44" fmla="*/ 1409229 h 3096473"/>
              <a:gd name="connsiteX45" fmla="*/ 6829292 w 7709732"/>
              <a:gd name="connsiteY45" fmla="*/ 1409229 h 3096473"/>
              <a:gd name="connsiteX46" fmla="*/ 7033674 w 7709732"/>
              <a:gd name="connsiteY46" fmla="*/ 2088977 h 3096473"/>
              <a:gd name="connsiteX47" fmla="*/ 6402604 w 7709732"/>
              <a:gd name="connsiteY47" fmla="*/ 1410459 h 3096473"/>
              <a:gd name="connsiteX48" fmla="*/ 5884182 w 7709732"/>
              <a:gd name="connsiteY48" fmla="*/ 1410459 h 3096473"/>
              <a:gd name="connsiteX49" fmla="*/ 6691164 w 7709732"/>
              <a:gd name="connsiteY49" fmla="*/ 2235190 h 3096473"/>
              <a:gd name="connsiteX50" fmla="*/ 6632643 w 7709732"/>
              <a:gd name="connsiteY50" fmla="*/ 2358205 h 3096473"/>
              <a:gd name="connsiteX51" fmla="*/ 5884182 w 7709732"/>
              <a:gd name="connsiteY51" fmla="*/ 2358205 h 3096473"/>
              <a:gd name="connsiteX52" fmla="*/ 5875219 w 7709732"/>
              <a:gd name="connsiteY52" fmla="*/ 2331318 h 3096473"/>
              <a:gd name="connsiteX53" fmla="*/ 5647641 w 7709732"/>
              <a:gd name="connsiteY53" fmla="*/ 1573718 h 3096473"/>
              <a:gd name="connsiteX54" fmla="*/ 5622686 w 7709732"/>
              <a:gd name="connsiteY54" fmla="*/ 1491298 h 3096473"/>
              <a:gd name="connsiteX55" fmla="*/ 5622686 w 7709732"/>
              <a:gd name="connsiteY55" fmla="*/ 60980 h 3096473"/>
              <a:gd name="connsiteX56" fmla="*/ 1651219 w 7709732"/>
              <a:gd name="connsiteY56" fmla="*/ 60629 h 3096473"/>
              <a:gd name="connsiteX57" fmla="*/ 1651219 w 7709732"/>
              <a:gd name="connsiteY57" fmla="*/ 1501666 h 3096473"/>
              <a:gd name="connsiteX58" fmla="*/ 946516 w 7709732"/>
              <a:gd name="connsiteY58" fmla="*/ 1315562 h 3096473"/>
              <a:gd name="connsiteX59" fmla="*/ 373791 w 7709732"/>
              <a:gd name="connsiteY59" fmla="*/ 1512914 h 3096473"/>
              <a:gd name="connsiteX60" fmla="*/ 334250 w 7709732"/>
              <a:gd name="connsiteY60" fmla="*/ 1866671 h 3096473"/>
              <a:gd name="connsiteX61" fmla="*/ 811550 w 7709732"/>
              <a:gd name="connsiteY61" fmla="*/ 1866671 h 3096473"/>
              <a:gd name="connsiteX62" fmla="*/ 1050025 w 7709732"/>
              <a:gd name="connsiteY62" fmla="*/ 1640322 h 3096473"/>
              <a:gd name="connsiteX63" fmla="*/ 1632591 w 7709732"/>
              <a:gd name="connsiteY63" fmla="*/ 2208302 h 3096473"/>
              <a:gd name="connsiteX64" fmla="*/ 1651219 w 7709732"/>
              <a:gd name="connsiteY64" fmla="*/ 2302848 h 3096473"/>
              <a:gd name="connsiteX65" fmla="*/ 1651219 w 7709732"/>
              <a:gd name="connsiteY65" fmla="*/ 2357327 h 3096473"/>
              <a:gd name="connsiteX66" fmla="*/ 1263369 w 7709732"/>
              <a:gd name="connsiteY66" fmla="*/ 2357327 h 3096473"/>
              <a:gd name="connsiteX67" fmla="*/ 1197292 w 7709732"/>
              <a:gd name="connsiteY67" fmla="*/ 2092316 h 3096473"/>
              <a:gd name="connsiteX68" fmla="*/ 395407 w 7709732"/>
              <a:gd name="connsiteY68" fmla="*/ 2092316 h 3096473"/>
              <a:gd name="connsiteX69" fmla="*/ 460957 w 7709732"/>
              <a:gd name="connsiteY69" fmla="*/ 2357327 h 3096473"/>
              <a:gd name="connsiteX70" fmla="*/ 59750 w 7709732"/>
              <a:gd name="connsiteY70" fmla="*/ 2357327 h 3096473"/>
              <a:gd name="connsiteX71" fmla="*/ 60453 w 7709732"/>
              <a:gd name="connsiteY71" fmla="*/ 60629 h 3096473"/>
              <a:gd name="connsiteX72" fmla="*/ 7273027 w 7709732"/>
              <a:gd name="connsiteY72" fmla="*/ 0 h 3096473"/>
              <a:gd name="connsiteX73" fmla="*/ 5561003 w 7709732"/>
              <a:gd name="connsiteY73" fmla="*/ 0 h 3096473"/>
              <a:gd name="connsiteX74" fmla="*/ 5561003 w 7709732"/>
              <a:gd name="connsiteY74" fmla="*/ 1409229 h 3096473"/>
              <a:gd name="connsiteX75" fmla="*/ 5419359 w 7709732"/>
              <a:gd name="connsiteY75" fmla="*/ 1409229 h 3096473"/>
              <a:gd name="connsiteX76" fmla="*/ 5419359 w 7709732"/>
              <a:gd name="connsiteY76" fmla="*/ 0 h 3096473"/>
              <a:gd name="connsiteX77" fmla="*/ 3707511 w 7709732"/>
              <a:gd name="connsiteY77" fmla="*/ 0 h 3096473"/>
              <a:gd name="connsiteX78" fmla="*/ 3707511 w 7709732"/>
              <a:gd name="connsiteY78" fmla="*/ 1406945 h 3096473"/>
              <a:gd name="connsiteX79" fmla="*/ 3565692 w 7709732"/>
              <a:gd name="connsiteY79" fmla="*/ 1406945 h 3096473"/>
              <a:gd name="connsiteX80" fmla="*/ 3565692 w 7709732"/>
              <a:gd name="connsiteY80" fmla="*/ 0 h 3096473"/>
              <a:gd name="connsiteX81" fmla="*/ 1854370 w 7709732"/>
              <a:gd name="connsiteY81" fmla="*/ 0 h 3096473"/>
              <a:gd name="connsiteX82" fmla="*/ 1854370 w 7709732"/>
              <a:gd name="connsiteY82" fmla="*/ 1682499 h 3096473"/>
              <a:gd name="connsiteX83" fmla="*/ 1711497 w 7709732"/>
              <a:gd name="connsiteY83" fmla="*/ 1545073 h 3096473"/>
              <a:gd name="connsiteX84" fmla="*/ 1711497 w 7709732"/>
              <a:gd name="connsiteY84" fmla="*/ 0 h 3096473"/>
              <a:gd name="connsiteX85" fmla="*/ 0 w 7709732"/>
              <a:gd name="connsiteY85" fmla="*/ 0 h 3096473"/>
              <a:gd name="connsiteX86" fmla="*/ 0 w 7709732"/>
              <a:gd name="connsiteY86" fmla="*/ 2417428 h 3096473"/>
              <a:gd name="connsiteX87" fmla="*/ 475543 w 7709732"/>
              <a:gd name="connsiteY87" fmla="*/ 2417428 h 3096473"/>
              <a:gd name="connsiteX88" fmla="*/ 619822 w 7709732"/>
              <a:gd name="connsiteY88" fmla="*/ 3001400 h 3096473"/>
              <a:gd name="connsiteX89" fmla="*/ 1393941 w 7709732"/>
              <a:gd name="connsiteY89" fmla="*/ 3096473 h 3096473"/>
              <a:gd name="connsiteX90" fmla="*/ 1986876 w 7709732"/>
              <a:gd name="connsiteY90" fmla="*/ 2919683 h 3096473"/>
              <a:gd name="connsiteX91" fmla="*/ 2160503 w 7709732"/>
              <a:gd name="connsiteY91" fmla="*/ 2417428 h 3096473"/>
              <a:gd name="connsiteX92" fmla="*/ 2401438 w 7709732"/>
              <a:gd name="connsiteY92" fmla="*/ 2417428 h 3096473"/>
              <a:gd name="connsiteX93" fmla="*/ 2536755 w 7709732"/>
              <a:gd name="connsiteY93" fmla="*/ 3060623 h 3096473"/>
              <a:gd name="connsiteX94" fmla="*/ 2953426 w 7709732"/>
              <a:gd name="connsiteY94" fmla="*/ 3060623 h 3096473"/>
              <a:gd name="connsiteX95" fmla="*/ 2815824 w 7709732"/>
              <a:gd name="connsiteY95" fmla="*/ 2417428 h 3096473"/>
              <a:gd name="connsiteX96" fmla="*/ 3082592 w 7709732"/>
              <a:gd name="connsiteY96" fmla="*/ 2417428 h 3096473"/>
              <a:gd name="connsiteX97" fmla="*/ 3489949 w 7709732"/>
              <a:gd name="connsiteY97" fmla="*/ 3060623 h 3096473"/>
              <a:gd name="connsiteX98" fmla="*/ 3845113 w 7709732"/>
              <a:gd name="connsiteY98" fmla="*/ 3060623 h 3096473"/>
              <a:gd name="connsiteX99" fmla="*/ 3850209 w 7709732"/>
              <a:gd name="connsiteY99" fmla="*/ 2417428 h 3096473"/>
              <a:gd name="connsiteX100" fmla="*/ 4040707 w 7709732"/>
              <a:gd name="connsiteY100" fmla="*/ 2417428 h 3096473"/>
              <a:gd name="connsiteX101" fmla="*/ 4220134 w 7709732"/>
              <a:gd name="connsiteY101" fmla="*/ 3060623 h 3096473"/>
              <a:gd name="connsiteX102" fmla="*/ 4643483 w 7709732"/>
              <a:gd name="connsiteY102" fmla="*/ 3060623 h 3096473"/>
              <a:gd name="connsiteX103" fmla="*/ 4458081 w 7709732"/>
              <a:gd name="connsiteY103" fmla="*/ 2417428 h 3096473"/>
              <a:gd name="connsiteX104" fmla="*/ 5392647 w 7709732"/>
              <a:gd name="connsiteY104" fmla="*/ 2417428 h 3096473"/>
              <a:gd name="connsiteX105" fmla="*/ 5392647 w 7709732"/>
              <a:gd name="connsiteY105" fmla="*/ 2419186 h 3096473"/>
              <a:gd name="connsiteX106" fmla="*/ 5484909 w 7709732"/>
              <a:gd name="connsiteY106" fmla="*/ 2419186 h 3096473"/>
              <a:gd name="connsiteX107" fmla="*/ 5676813 w 7709732"/>
              <a:gd name="connsiteY107" fmla="*/ 3062381 h 3096473"/>
              <a:gd name="connsiteX108" fmla="*/ 6096647 w 7709732"/>
              <a:gd name="connsiteY108" fmla="*/ 3062381 h 3096473"/>
              <a:gd name="connsiteX109" fmla="*/ 5902107 w 7709732"/>
              <a:gd name="connsiteY109" fmla="*/ 2417428 h 3096473"/>
              <a:gd name="connsiteX110" fmla="*/ 6603471 w 7709732"/>
              <a:gd name="connsiteY110" fmla="*/ 2417428 h 3096473"/>
              <a:gd name="connsiteX111" fmla="*/ 6294175 w 7709732"/>
              <a:gd name="connsiteY111" fmla="*/ 3062381 h 3096473"/>
              <a:gd name="connsiteX112" fmla="*/ 6758119 w 7709732"/>
              <a:gd name="connsiteY112" fmla="*/ 3062381 h 3096473"/>
              <a:gd name="connsiteX113" fmla="*/ 7076729 w 7709732"/>
              <a:gd name="connsiteY113" fmla="*/ 2417428 h 3096473"/>
              <a:gd name="connsiteX114" fmla="*/ 7132262 w 7709732"/>
              <a:gd name="connsiteY114" fmla="*/ 2417428 h 3096473"/>
              <a:gd name="connsiteX115" fmla="*/ 7325572 w 7709732"/>
              <a:gd name="connsiteY115" fmla="*/ 3062381 h 3096473"/>
              <a:gd name="connsiteX116" fmla="*/ 7709732 w 7709732"/>
              <a:gd name="connsiteY116" fmla="*/ 3062381 h 3096473"/>
              <a:gd name="connsiteX117" fmla="*/ 7273027 w 7709732"/>
              <a:gd name="connsiteY117" fmla="*/ 1606054 h 3096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7709732" h="3096473">
                <a:moveTo>
                  <a:pt x="1658073" y="2417428"/>
                </a:moveTo>
                <a:cubicBezTo>
                  <a:pt x="1654734" y="2666095"/>
                  <a:pt x="1495165" y="2772767"/>
                  <a:pt x="1265829" y="2772767"/>
                </a:cubicBezTo>
                <a:cubicBezTo>
                  <a:pt x="1176028" y="2771519"/>
                  <a:pt x="1086525" y="2762293"/>
                  <a:pt x="998358" y="2745177"/>
                </a:cubicBezTo>
                <a:lnTo>
                  <a:pt x="916992" y="2417428"/>
                </a:lnTo>
                <a:close/>
                <a:moveTo>
                  <a:pt x="2679980" y="1787589"/>
                </a:moveTo>
                <a:lnTo>
                  <a:pt x="3042876" y="2357327"/>
                </a:lnTo>
                <a:lnTo>
                  <a:pt x="2802996" y="2357327"/>
                </a:lnTo>
                <a:close/>
                <a:moveTo>
                  <a:pt x="3855657" y="1762811"/>
                </a:moveTo>
                <a:lnTo>
                  <a:pt x="4022958" y="2357327"/>
                </a:lnTo>
                <a:lnTo>
                  <a:pt x="3849682" y="2357327"/>
                </a:lnTo>
                <a:close/>
                <a:moveTo>
                  <a:pt x="5197931" y="1669671"/>
                </a:moveTo>
                <a:cubicBezTo>
                  <a:pt x="5220074" y="1669671"/>
                  <a:pt x="5243096" y="1670725"/>
                  <a:pt x="5266820" y="1670725"/>
                </a:cubicBezTo>
                <a:lnTo>
                  <a:pt x="5320420" y="1872822"/>
                </a:lnTo>
                <a:lnTo>
                  <a:pt x="5342562" y="1959460"/>
                </a:lnTo>
                <a:lnTo>
                  <a:pt x="5389484" y="2133439"/>
                </a:lnTo>
                <a:lnTo>
                  <a:pt x="5287908" y="2133439"/>
                </a:lnTo>
                <a:cubicBezTo>
                  <a:pt x="5270686" y="2133439"/>
                  <a:pt x="5252761" y="2133439"/>
                  <a:pt x="5229388" y="2133439"/>
                </a:cubicBezTo>
                <a:cubicBezTo>
                  <a:pt x="5211639" y="2133439"/>
                  <a:pt x="5195998" y="2131154"/>
                  <a:pt x="5180709" y="2131154"/>
                </a:cubicBezTo>
                <a:lnTo>
                  <a:pt x="5180182" y="2131154"/>
                </a:lnTo>
                <a:cubicBezTo>
                  <a:pt x="4984587" y="2116216"/>
                  <a:pt x="4923958" y="2041528"/>
                  <a:pt x="4875806" y="1894613"/>
                </a:cubicBezTo>
                <a:cubicBezTo>
                  <a:pt x="4847864" y="1809381"/>
                  <a:pt x="4845053" y="1753145"/>
                  <a:pt x="4868601" y="1720634"/>
                </a:cubicBezTo>
                <a:cubicBezTo>
                  <a:pt x="4899531" y="1677403"/>
                  <a:pt x="4984587" y="1669671"/>
                  <a:pt x="5119201" y="1669671"/>
                </a:cubicBezTo>
                <a:close/>
                <a:moveTo>
                  <a:pt x="3505941" y="60980"/>
                </a:moveTo>
                <a:lnTo>
                  <a:pt x="3505941" y="2358205"/>
                </a:lnTo>
                <a:lnTo>
                  <a:pt x="3462358" y="2358205"/>
                </a:lnTo>
                <a:lnTo>
                  <a:pt x="2860461" y="1409229"/>
                </a:lnTo>
                <a:lnTo>
                  <a:pt x="2187918" y="1409229"/>
                </a:lnTo>
                <a:lnTo>
                  <a:pt x="2386676" y="2357327"/>
                </a:lnTo>
                <a:lnTo>
                  <a:pt x="2152947" y="2357327"/>
                </a:lnTo>
                <a:cubicBezTo>
                  <a:pt x="2148184" y="2310300"/>
                  <a:pt x="2139784" y="2263694"/>
                  <a:pt x="2127816" y="2217968"/>
                </a:cubicBezTo>
                <a:cubicBezTo>
                  <a:pt x="2086799" y="2054146"/>
                  <a:pt x="2014853" y="1899656"/>
                  <a:pt x="1915878" y="1762811"/>
                </a:cubicBezTo>
                <a:lnTo>
                  <a:pt x="1914824" y="1433657"/>
                </a:lnTo>
                <a:lnTo>
                  <a:pt x="1915527" y="60980"/>
                </a:lnTo>
                <a:close/>
                <a:moveTo>
                  <a:pt x="5358027" y="60980"/>
                </a:moveTo>
                <a:lnTo>
                  <a:pt x="5358027" y="1406417"/>
                </a:lnTo>
                <a:lnTo>
                  <a:pt x="5041702" y="1406417"/>
                </a:lnTo>
                <a:cubicBezTo>
                  <a:pt x="4851028" y="1406417"/>
                  <a:pt x="4636102" y="1395346"/>
                  <a:pt x="4528903" y="1523633"/>
                </a:cubicBezTo>
                <a:cubicBezTo>
                  <a:pt x="4457554" y="1609920"/>
                  <a:pt x="4441738" y="1724676"/>
                  <a:pt x="4475127" y="1900412"/>
                </a:cubicBezTo>
                <a:cubicBezTo>
                  <a:pt x="4516074" y="2125882"/>
                  <a:pt x="4646822" y="2277718"/>
                  <a:pt x="4861747" y="2357327"/>
                </a:cubicBezTo>
                <a:lnTo>
                  <a:pt x="4439980" y="2357327"/>
                </a:lnTo>
                <a:lnTo>
                  <a:pt x="4167061" y="1406945"/>
                </a:lnTo>
                <a:lnTo>
                  <a:pt x="3769546" y="1406945"/>
                </a:lnTo>
                <a:lnTo>
                  <a:pt x="3769546" y="60980"/>
                </a:lnTo>
                <a:close/>
                <a:moveTo>
                  <a:pt x="7211695" y="60980"/>
                </a:moveTo>
                <a:lnTo>
                  <a:pt x="7211695" y="1409229"/>
                </a:lnTo>
                <a:lnTo>
                  <a:pt x="6829292" y="1409229"/>
                </a:lnTo>
                <a:lnTo>
                  <a:pt x="7033674" y="2088977"/>
                </a:lnTo>
                <a:lnTo>
                  <a:pt x="6402604" y="1410459"/>
                </a:lnTo>
                <a:lnTo>
                  <a:pt x="5884182" y="1410459"/>
                </a:lnTo>
                <a:lnTo>
                  <a:pt x="6691164" y="2235190"/>
                </a:lnTo>
                <a:lnTo>
                  <a:pt x="6632643" y="2358205"/>
                </a:lnTo>
                <a:lnTo>
                  <a:pt x="5884182" y="2358205"/>
                </a:lnTo>
                <a:lnTo>
                  <a:pt x="5875219" y="2331318"/>
                </a:lnTo>
                <a:lnTo>
                  <a:pt x="5647641" y="1573718"/>
                </a:lnTo>
                <a:lnTo>
                  <a:pt x="5622686" y="1491298"/>
                </a:lnTo>
                <a:lnTo>
                  <a:pt x="5622686" y="60980"/>
                </a:lnTo>
                <a:close/>
                <a:moveTo>
                  <a:pt x="1651219" y="60629"/>
                </a:moveTo>
                <a:lnTo>
                  <a:pt x="1651219" y="1501666"/>
                </a:lnTo>
                <a:cubicBezTo>
                  <a:pt x="1412217" y="1345788"/>
                  <a:pt x="1135608" y="1315562"/>
                  <a:pt x="946516" y="1315562"/>
                </a:cubicBezTo>
                <a:cubicBezTo>
                  <a:pt x="680451" y="1315562"/>
                  <a:pt x="475543" y="1372324"/>
                  <a:pt x="373791" y="1512914"/>
                </a:cubicBezTo>
                <a:cubicBezTo>
                  <a:pt x="283814" y="1642783"/>
                  <a:pt x="315271" y="1783899"/>
                  <a:pt x="334250" y="1866671"/>
                </a:cubicBezTo>
                <a:lnTo>
                  <a:pt x="811550" y="1866671"/>
                </a:lnTo>
                <a:cubicBezTo>
                  <a:pt x="794153" y="1689177"/>
                  <a:pt x="921738" y="1640322"/>
                  <a:pt x="1050025" y="1640322"/>
                </a:cubicBezTo>
                <a:cubicBezTo>
                  <a:pt x="1374259" y="1640322"/>
                  <a:pt x="1562296" y="1922555"/>
                  <a:pt x="1632591" y="2208302"/>
                </a:cubicBezTo>
                <a:cubicBezTo>
                  <a:pt x="1640148" y="2241692"/>
                  <a:pt x="1645244" y="2272973"/>
                  <a:pt x="1651219" y="2302848"/>
                </a:cubicBezTo>
                <a:lnTo>
                  <a:pt x="1651219" y="2357327"/>
                </a:lnTo>
                <a:lnTo>
                  <a:pt x="1263369" y="2357327"/>
                </a:lnTo>
                <a:lnTo>
                  <a:pt x="1197292" y="2092316"/>
                </a:lnTo>
                <a:lnTo>
                  <a:pt x="395407" y="2092316"/>
                </a:lnTo>
                <a:lnTo>
                  <a:pt x="460957" y="2357327"/>
                </a:lnTo>
                <a:lnTo>
                  <a:pt x="59750" y="2357327"/>
                </a:lnTo>
                <a:lnTo>
                  <a:pt x="60453" y="60629"/>
                </a:lnTo>
                <a:close/>
                <a:moveTo>
                  <a:pt x="7273027" y="0"/>
                </a:moveTo>
                <a:lnTo>
                  <a:pt x="5561003" y="0"/>
                </a:lnTo>
                <a:lnTo>
                  <a:pt x="5561003" y="1409229"/>
                </a:lnTo>
                <a:lnTo>
                  <a:pt x="5419359" y="1409229"/>
                </a:lnTo>
                <a:lnTo>
                  <a:pt x="5419359" y="0"/>
                </a:lnTo>
                <a:lnTo>
                  <a:pt x="3707511" y="0"/>
                </a:lnTo>
                <a:lnTo>
                  <a:pt x="3707511" y="1406945"/>
                </a:lnTo>
                <a:lnTo>
                  <a:pt x="3565692" y="1406945"/>
                </a:lnTo>
                <a:lnTo>
                  <a:pt x="3565692" y="0"/>
                </a:lnTo>
                <a:lnTo>
                  <a:pt x="1854370" y="0"/>
                </a:lnTo>
                <a:lnTo>
                  <a:pt x="1854370" y="1682499"/>
                </a:lnTo>
                <a:cubicBezTo>
                  <a:pt x="1811087" y="1632379"/>
                  <a:pt x="1763269" y="1586371"/>
                  <a:pt x="1711497" y="1545073"/>
                </a:cubicBezTo>
                <a:lnTo>
                  <a:pt x="1711497" y="0"/>
                </a:lnTo>
                <a:lnTo>
                  <a:pt x="0" y="0"/>
                </a:lnTo>
                <a:lnTo>
                  <a:pt x="0" y="2417428"/>
                </a:lnTo>
                <a:lnTo>
                  <a:pt x="475543" y="2417428"/>
                </a:lnTo>
                <a:lnTo>
                  <a:pt x="619822" y="3001400"/>
                </a:lnTo>
                <a:cubicBezTo>
                  <a:pt x="873568" y="3061502"/>
                  <a:pt x="1133183" y="3093398"/>
                  <a:pt x="1393941" y="3096473"/>
                </a:cubicBezTo>
                <a:cubicBezTo>
                  <a:pt x="1577585" y="3096473"/>
                  <a:pt x="1825198" y="3068004"/>
                  <a:pt x="1986876" y="2919683"/>
                </a:cubicBezTo>
                <a:cubicBezTo>
                  <a:pt x="2119029" y="2797898"/>
                  <a:pt x="2169993" y="2616714"/>
                  <a:pt x="2160503" y="2417428"/>
                </a:cubicBezTo>
                <a:lnTo>
                  <a:pt x="2401438" y="2417428"/>
                </a:lnTo>
                <a:lnTo>
                  <a:pt x="2536755" y="3060623"/>
                </a:lnTo>
                <a:lnTo>
                  <a:pt x="2953426" y="3060623"/>
                </a:lnTo>
                <a:lnTo>
                  <a:pt x="2815824" y="2417428"/>
                </a:lnTo>
                <a:lnTo>
                  <a:pt x="3082592" y="2417428"/>
                </a:lnTo>
                <a:lnTo>
                  <a:pt x="3489949" y="3060623"/>
                </a:lnTo>
                <a:lnTo>
                  <a:pt x="3845113" y="3060623"/>
                </a:lnTo>
                <a:lnTo>
                  <a:pt x="3850209" y="2417428"/>
                </a:lnTo>
                <a:lnTo>
                  <a:pt x="4040707" y="2417428"/>
                </a:lnTo>
                <a:lnTo>
                  <a:pt x="4220134" y="3060623"/>
                </a:lnTo>
                <a:lnTo>
                  <a:pt x="4643483" y="3060623"/>
                </a:lnTo>
                <a:lnTo>
                  <a:pt x="4458081" y="2417428"/>
                </a:lnTo>
                <a:lnTo>
                  <a:pt x="5392647" y="2417428"/>
                </a:lnTo>
                <a:lnTo>
                  <a:pt x="5392647" y="2419186"/>
                </a:lnTo>
                <a:lnTo>
                  <a:pt x="5484909" y="2419186"/>
                </a:lnTo>
                <a:lnTo>
                  <a:pt x="5676813" y="3062381"/>
                </a:lnTo>
                <a:lnTo>
                  <a:pt x="6096647" y="3062381"/>
                </a:lnTo>
                <a:lnTo>
                  <a:pt x="5902107" y="2417428"/>
                </a:lnTo>
                <a:lnTo>
                  <a:pt x="6603471" y="2417428"/>
                </a:lnTo>
                <a:lnTo>
                  <a:pt x="6294175" y="3062381"/>
                </a:lnTo>
                <a:lnTo>
                  <a:pt x="6758119" y="3062381"/>
                </a:lnTo>
                <a:lnTo>
                  <a:pt x="7076729" y="2417428"/>
                </a:lnTo>
                <a:lnTo>
                  <a:pt x="7132262" y="2417428"/>
                </a:lnTo>
                <a:lnTo>
                  <a:pt x="7325572" y="3062381"/>
                </a:lnTo>
                <a:lnTo>
                  <a:pt x="7709732" y="3062381"/>
                </a:lnTo>
                <a:lnTo>
                  <a:pt x="7273027" y="1606054"/>
                </a:lnTo>
                <a:close/>
              </a:path>
            </a:pathLst>
          </a:custGeom>
        </p:spPr>
      </p:pic>
      <p:sp>
        <p:nvSpPr>
          <p:cNvPr id="7" name="Shape 8">
            <a:extLst>
              <a:ext uri="{FF2B5EF4-FFF2-40B4-BE49-F238E27FC236}">
                <a16:creationId xmlns:a16="http://schemas.microsoft.com/office/drawing/2014/main" id="{FB4B4C31-D5DC-413D-ACD8-70061BC10191}"/>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9" name="Freeform 19">
            <a:extLst>
              <a:ext uri="{FF2B5EF4-FFF2-40B4-BE49-F238E27FC236}">
                <a16:creationId xmlns:a16="http://schemas.microsoft.com/office/drawing/2014/main" id="{297F94BA-E0EE-4D6A-A572-9F267DD6CE69}"/>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cxnSp>
        <p:nvCxnSpPr>
          <p:cNvPr id="11" name="Straight Connector 10">
            <a:extLst>
              <a:ext uri="{FF2B5EF4-FFF2-40B4-BE49-F238E27FC236}">
                <a16:creationId xmlns:a16="http://schemas.microsoft.com/office/drawing/2014/main" id="{1A7C6D7D-537F-4A3E-B0A0-3B8044951FC8}"/>
              </a:ext>
            </a:extLst>
          </p:cNvPr>
          <p:cNvCxnSpPr/>
          <p:nvPr userDrawn="1"/>
        </p:nvCxnSpPr>
        <p:spPr>
          <a:xfrm>
            <a:off x="1092854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11B7AF7-56BB-4DFA-AE62-9C5532F80B8F}"/>
              </a:ext>
              <a:ext uri="{C183D7F6-B498-43B3-948B-1728B52AA6E4}">
                <adec:decorative xmlns:adec="http://schemas.microsoft.com/office/drawing/2017/decorative" val="1"/>
              </a:ext>
            </a:extLst>
          </p:cNvPr>
          <p:cNvSpPr txBox="1"/>
          <p:nvPr userDrawn="1"/>
        </p:nvSpPr>
        <p:spPr>
          <a:xfrm>
            <a:off x="1885684" y="6266997"/>
            <a:ext cx="6553453"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dirty="0">
                <a:solidFill>
                  <a:schemeClr val="bg1"/>
                </a:solidFill>
                <a:latin typeface="+mn-lt"/>
                <a:ea typeface="+mn-ea"/>
                <a:cs typeface="+mn-cs"/>
              </a:rPr>
              <a:t>© 2022 KPMG LLP, an Ontario limited liability partnership and a member firm of the KPMG global organization of independent member firms affiliated with KPMG International Limited, a private English company limited by guarantee. All rights reserved. The KPMG name and logo are trademarks used under license by the independent member firms of the KPMG global organization.</a:t>
            </a:r>
          </a:p>
        </p:txBody>
      </p:sp>
    </p:spTree>
    <p:extLst>
      <p:ext uri="{BB962C8B-B14F-4D97-AF65-F5344CB8AC3E}">
        <p14:creationId xmlns:p14="http://schemas.microsoft.com/office/powerpoint/2010/main" val="3154351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Left Horizontal Window Image_KPMG Blue">
    <p:bg>
      <p:bgPr>
        <a:solidFill>
          <a:schemeClr val="accent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200E6EA-7AA4-4C98-8E47-F5F83446E051}"/>
              </a:ext>
            </a:extLst>
          </p:cNvPr>
          <p:cNvSpPr>
            <a:spLocks noGrp="1"/>
          </p:cNvSpPr>
          <p:nvPr>
            <p:ph type="pic" sz="quarter" idx="12"/>
          </p:nvPr>
        </p:nvSpPr>
        <p:spPr>
          <a:xfrm>
            <a:off x="998477" y="1525530"/>
            <a:ext cx="5904966" cy="4101805"/>
          </a:xfrm>
          <a:solidFill>
            <a:schemeClr val="accent1"/>
          </a:solidFill>
        </p:spPr>
        <p:txBody>
          <a:bodyPr anchor="ctr"/>
          <a:lstStyle>
            <a:lvl1pPr algn="ctr">
              <a:defRPr sz="1000" b="0">
                <a:solidFill>
                  <a:schemeClr val="bg1"/>
                </a:solidFill>
              </a:defRPr>
            </a:lvl1pPr>
          </a:lstStyle>
          <a:p>
            <a:r>
              <a:rPr lang="en-US" dirty="0"/>
              <a:t>Click icon to add picture</a:t>
            </a:r>
            <a:endParaRPr lang="en-GB" dirty="0"/>
          </a:p>
        </p:txBody>
      </p:sp>
      <p:sp>
        <p:nvSpPr>
          <p:cNvPr id="2" name="Title 1"/>
          <p:cNvSpPr>
            <a:spLocks noGrp="1"/>
          </p:cNvSpPr>
          <p:nvPr>
            <p:ph type="ctrTitle" hasCustomPrompt="1"/>
          </p:nvPr>
        </p:nvSpPr>
        <p:spPr>
          <a:xfrm>
            <a:off x="7648628" y="1516432"/>
            <a:ext cx="3551186" cy="3098109"/>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7648627" y="1129527"/>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7648627" y="1872149"/>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6" name="Text Placeholder 3"/>
          <p:cNvSpPr>
            <a:spLocks noGrp="1"/>
          </p:cNvSpPr>
          <p:nvPr userDrawn="1">
            <p:ph type="body" sz="quarter" idx="11"/>
          </p:nvPr>
        </p:nvSpPr>
        <p:spPr>
          <a:xfrm>
            <a:off x="7648628" y="4817335"/>
            <a:ext cx="3551186"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35" name="Freeform 19">
            <a:extLst>
              <a:ext uri="{FF2B5EF4-FFF2-40B4-BE49-F238E27FC236}">
                <a16:creationId xmlns:a16="http://schemas.microsoft.com/office/drawing/2014/main" id="{63FF197E-1AE7-4604-B3DB-21B6EC509734}"/>
              </a:ext>
            </a:extLst>
          </p:cNvPr>
          <p:cNvSpPr>
            <a:spLocks noChangeAspect="1" noEditPoints="1"/>
          </p:cNvSpPr>
          <p:nvPr userDrawn="1"/>
        </p:nvSpPr>
        <p:spPr bwMode="auto">
          <a:xfrm>
            <a:off x="7647346" y="371311"/>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40333620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0_FINAL SLIDE">
    <p:bg>
      <p:bgPr>
        <a:solidFill>
          <a:srgbClr val="00338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1D4965-9C6E-45A9-AEEE-E0C2874F96CA}"/>
              </a:ext>
            </a:extLst>
          </p:cNvPr>
          <p:cNvPicPr>
            <a:picLocks noChangeAspect="1"/>
          </p:cNvPicPr>
          <p:nvPr userDrawn="1"/>
        </p:nvPicPr>
        <p:blipFill rotWithShape="1">
          <a:blip r:embed="rId2"/>
          <a:srcRect l="15110" r="31557"/>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7F23ADA7-3E7F-4804-B221-69FE4E3E7945}"/>
              </a:ext>
            </a:extLst>
          </p:cNvPr>
          <p:cNvPicPr>
            <a:picLocks noChangeAspect="1"/>
          </p:cNvPicPr>
          <p:nvPr userDrawn="1"/>
        </p:nvPicPr>
        <p:blipFill rotWithShape="1">
          <a:blip r:embed="rId3"/>
          <a:srcRect l="39642" t="7155" r="11054" b="43339"/>
          <a:stretch/>
        </p:blipFill>
        <p:spPr>
          <a:xfrm>
            <a:off x="2234912" y="1882367"/>
            <a:ext cx="7718489" cy="3099991"/>
          </a:xfrm>
          <a:custGeom>
            <a:avLst/>
            <a:gdLst>
              <a:gd name="connsiteX0" fmla="*/ 6058533 w 7718489"/>
              <a:gd name="connsiteY0" fmla="*/ 2420175 h 3099991"/>
              <a:gd name="connsiteX1" fmla="*/ 6451222 w 7718489"/>
              <a:gd name="connsiteY1" fmla="*/ 2775917 h 3099991"/>
              <a:gd name="connsiteX2" fmla="*/ 6718997 w 7718489"/>
              <a:gd name="connsiteY2" fmla="*/ 2748296 h 3099991"/>
              <a:gd name="connsiteX3" fmla="*/ 6800455 w 7718489"/>
              <a:gd name="connsiteY3" fmla="*/ 2420175 h 3099991"/>
              <a:gd name="connsiteX4" fmla="*/ 5035465 w 7718489"/>
              <a:gd name="connsiteY4" fmla="*/ 1789620 h 3099991"/>
              <a:gd name="connsiteX5" fmla="*/ 4672157 w 7718489"/>
              <a:gd name="connsiteY5" fmla="*/ 2360005 h 3099991"/>
              <a:gd name="connsiteX6" fmla="*/ 4912310 w 7718489"/>
              <a:gd name="connsiteY6" fmla="*/ 2360005 h 3099991"/>
              <a:gd name="connsiteX7" fmla="*/ 3858453 w 7718489"/>
              <a:gd name="connsiteY7" fmla="*/ 1764813 h 3099991"/>
              <a:gd name="connsiteX8" fmla="*/ 3690962 w 7718489"/>
              <a:gd name="connsiteY8" fmla="*/ 2360005 h 3099991"/>
              <a:gd name="connsiteX9" fmla="*/ 3864435 w 7718489"/>
              <a:gd name="connsiteY9" fmla="*/ 2360005 h 3099991"/>
              <a:gd name="connsiteX10" fmla="*/ 2514654 w 7718489"/>
              <a:gd name="connsiteY10" fmla="*/ 1671568 h 3099991"/>
              <a:gd name="connsiteX11" fmla="*/ 2445687 w 7718489"/>
              <a:gd name="connsiteY11" fmla="*/ 1672623 h 3099991"/>
              <a:gd name="connsiteX12" fmla="*/ 2392026 w 7718489"/>
              <a:gd name="connsiteY12" fmla="*/ 1874949 h 3099991"/>
              <a:gd name="connsiteX13" fmla="*/ 2369859 w 7718489"/>
              <a:gd name="connsiteY13" fmla="*/ 1961686 h 3099991"/>
              <a:gd name="connsiteX14" fmla="*/ 2322884 w 7718489"/>
              <a:gd name="connsiteY14" fmla="*/ 2135863 h 3099991"/>
              <a:gd name="connsiteX15" fmla="*/ 2424575 w 7718489"/>
              <a:gd name="connsiteY15" fmla="*/ 2135863 h 3099991"/>
              <a:gd name="connsiteX16" fmla="*/ 2483161 w 7718489"/>
              <a:gd name="connsiteY16" fmla="*/ 2135863 h 3099991"/>
              <a:gd name="connsiteX17" fmla="*/ 2531895 w 7718489"/>
              <a:gd name="connsiteY17" fmla="*/ 2133575 h 3099991"/>
              <a:gd name="connsiteX18" fmla="*/ 2532423 w 7718489"/>
              <a:gd name="connsiteY18" fmla="*/ 2133575 h 3099991"/>
              <a:gd name="connsiteX19" fmla="*/ 2837145 w 7718489"/>
              <a:gd name="connsiteY19" fmla="*/ 1896765 h 3099991"/>
              <a:gd name="connsiteX20" fmla="*/ 2844358 w 7718489"/>
              <a:gd name="connsiteY20" fmla="*/ 1722589 h 3099991"/>
              <a:gd name="connsiteX21" fmla="*/ 2593473 w 7718489"/>
              <a:gd name="connsiteY21" fmla="*/ 1671568 h 3099991"/>
              <a:gd name="connsiteX22" fmla="*/ 4208566 w 7718489"/>
              <a:gd name="connsiteY22" fmla="*/ 61049 h 3099991"/>
              <a:gd name="connsiteX23" fmla="*/ 4208566 w 7718489"/>
              <a:gd name="connsiteY23" fmla="*/ 2360885 h 3099991"/>
              <a:gd name="connsiteX24" fmla="*/ 4252198 w 7718489"/>
              <a:gd name="connsiteY24" fmla="*/ 2360885 h 3099991"/>
              <a:gd name="connsiteX25" fmla="*/ 4854779 w 7718489"/>
              <a:gd name="connsiteY25" fmla="*/ 1410830 h 3099991"/>
              <a:gd name="connsiteX26" fmla="*/ 5528086 w 7718489"/>
              <a:gd name="connsiteY26" fmla="*/ 1410830 h 3099991"/>
              <a:gd name="connsiteX27" fmla="*/ 5329102 w 7718489"/>
              <a:gd name="connsiteY27" fmla="*/ 2360005 h 3099991"/>
              <a:gd name="connsiteX28" fmla="*/ 5563097 w 7718489"/>
              <a:gd name="connsiteY28" fmla="*/ 2360005 h 3099991"/>
              <a:gd name="connsiteX29" fmla="*/ 5588256 w 7718489"/>
              <a:gd name="connsiteY29" fmla="*/ 2220488 h 3099991"/>
              <a:gd name="connsiteX30" fmla="*/ 5800435 w 7718489"/>
              <a:gd name="connsiteY30" fmla="*/ 1764813 h 3099991"/>
              <a:gd name="connsiteX31" fmla="*/ 5801491 w 7718489"/>
              <a:gd name="connsiteY31" fmla="*/ 1435285 h 3099991"/>
              <a:gd name="connsiteX32" fmla="*/ 5800787 w 7718489"/>
              <a:gd name="connsiteY32" fmla="*/ 61049 h 3099991"/>
              <a:gd name="connsiteX33" fmla="*/ 2354377 w 7718489"/>
              <a:gd name="connsiteY33" fmla="*/ 61049 h 3099991"/>
              <a:gd name="connsiteX34" fmla="*/ 2354377 w 7718489"/>
              <a:gd name="connsiteY34" fmla="*/ 1408015 h 3099991"/>
              <a:gd name="connsiteX35" fmla="*/ 2671061 w 7718489"/>
              <a:gd name="connsiteY35" fmla="*/ 1408015 h 3099991"/>
              <a:gd name="connsiteX36" fmla="*/ 3184442 w 7718489"/>
              <a:gd name="connsiteY36" fmla="*/ 1525364 h 3099991"/>
              <a:gd name="connsiteX37" fmla="*/ 3238279 w 7718489"/>
              <a:gd name="connsiteY37" fmla="*/ 1902571 h 3099991"/>
              <a:gd name="connsiteX38" fmla="*/ 2851219 w 7718489"/>
              <a:gd name="connsiteY38" fmla="*/ 2360005 h 3099991"/>
              <a:gd name="connsiteX39" fmla="*/ 3273466 w 7718489"/>
              <a:gd name="connsiteY39" fmla="*/ 2360005 h 3099991"/>
              <a:gd name="connsiteX40" fmla="*/ 3546695 w 7718489"/>
              <a:gd name="connsiteY40" fmla="*/ 1408543 h 3099991"/>
              <a:gd name="connsiteX41" fmla="*/ 3944662 w 7718489"/>
              <a:gd name="connsiteY41" fmla="*/ 1408543 h 3099991"/>
              <a:gd name="connsiteX42" fmla="*/ 3944662 w 7718489"/>
              <a:gd name="connsiteY42" fmla="*/ 61049 h 3099991"/>
              <a:gd name="connsiteX43" fmla="*/ 498603 w 7718489"/>
              <a:gd name="connsiteY43" fmla="*/ 61049 h 3099991"/>
              <a:gd name="connsiteX44" fmla="*/ 498603 w 7718489"/>
              <a:gd name="connsiteY44" fmla="*/ 1410830 h 3099991"/>
              <a:gd name="connsiteX45" fmla="*/ 881441 w 7718489"/>
              <a:gd name="connsiteY45" fmla="*/ 1410830 h 3099991"/>
              <a:gd name="connsiteX46" fmla="*/ 676826 w 7718489"/>
              <a:gd name="connsiteY46" fmla="*/ 2091351 h 3099991"/>
              <a:gd name="connsiteX47" fmla="*/ 1308612 w 7718489"/>
              <a:gd name="connsiteY47" fmla="*/ 1412062 h 3099991"/>
              <a:gd name="connsiteX48" fmla="*/ 1827624 w 7718489"/>
              <a:gd name="connsiteY48" fmla="*/ 1412062 h 3099991"/>
              <a:gd name="connsiteX49" fmla="*/ 1019725 w 7718489"/>
              <a:gd name="connsiteY49" fmla="*/ 2237729 h 3099991"/>
              <a:gd name="connsiteX50" fmla="*/ 1078312 w 7718489"/>
              <a:gd name="connsiteY50" fmla="*/ 2360885 h 3099991"/>
              <a:gd name="connsiteX51" fmla="*/ 1827624 w 7718489"/>
              <a:gd name="connsiteY51" fmla="*/ 2360885 h 3099991"/>
              <a:gd name="connsiteX52" fmla="*/ 1836596 w 7718489"/>
              <a:gd name="connsiteY52" fmla="*/ 2333966 h 3099991"/>
              <a:gd name="connsiteX53" fmla="*/ 2064435 w 7718489"/>
              <a:gd name="connsiteY53" fmla="*/ 1575506 h 3099991"/>
              <a:gd name="connsiteX54" fmla="*/ 2089417 w 7718489"/>
              <a:gd name="connsiteY54" fmla="*/ 1492992 h 3099991"/>
              <a:gd name="connsiteX55" fmla="*/ 2089417 w 7718489"/>
              <a:gd name="connsiteY55" fmla="*/ 61049 h 3099991"/>
              <a:gd name="connsiteX56" fmla="*/ 6065395 w 7718489"/>
              <a:gd name="connsiteY56" fmla="*/ 60698 h 3099991"/>
              <a:gd name="connsiteX57" fmla="*/ 6065395 w 7718489"/>
              <a:gd name="connsiteY57" fmla="*/ 1503372 h 3099991"/>
              <a:gd name="connsiteX58" fmla="*/ 6770898 w 7718489"/>
              <a:gd name="connsiteY58" fmla="*/ 1317056 h 3099991"/>
              <a:gd name="connsiteX59" fmla="*/ 7344274 w 7718489"/>
              <a:gd name="connsiteY59" fmla="*/ 1514632 h 3099991"/>
              <a:gd name="connsiteX60" fmla="*/ 7383859 w 7718489"/>
              <a:gd name="connsiteY60" fmla="*/ 1868792 h 3099991"/>
              <a:gd name="connsiteX61" fmla="*/ 6906017 w 7718489"/>
              <a:gd name="connsiteY61" fmla="*/ 1868792 h 3099991"/>
              <a:gd name="connsiteX62" fmla="*/ 6667272 w 7718489"/>
              <a:gd name="connsiteY62" fmla="*/ 1642186 h 3099991"/>
              <a:gd name="connsiteX63" fmla="*/ 6084044 w 7718489"/>
              <a:gd name="connsiteY63" fmla="*/ 2210811 h 3099991"/>
              <a:gd name="connsiteX64" fmla="*/ 6065395 w 7718489"/>
              <a:gd name="connsiteY64" fmla="*/ 2305465 h 3099991"/>
              <a:gd name="connsiteX65" fmla="*/ 6065395 w 7718489"/>
              <a:gd name="connsiteY65" fmla="*/ 2360005 h 3099991"/>
              <a:gd name="connsiteX66" fmla="*/ 6453685 w 7718489"/>
              <a:gd name="connsiteY66" fmla="*/ 2360005 h 3099991"/>
              <a:gd name="connsiteX67" fmla="*/ 6519837 w 7718489"/>
              <a:gd name="connsiteY67" fmla="*/ 2094693 h 3099991"/>
              <a:gd name="connsiteX68" fmla="*/ 7322633 w 7718489"/>
              <a:gd name="connsiteY68" fmla="*/ 2094693 h 3099991"/>
              <a:gd name="connsiteX69" fmla="*/ 7257009 w 7718489"/>
              <a:gd name="connsiteY69" fmla="*/ 2360005 h 3099991"/>
              <a:gd name="connsiteX70" fmla="*/ 7658671 w 7718489"/>
              <a:gd name="connsiteY70" fmla="*/ 2360005 h 3099991"/>
              <a:gd name="connsiteX71" fmla="*/ 7657967 w 7718489"/>
              <a:gd name="connsiteY71" fmla="*/ 60698 h 3099991"/>
              <a:gd name="connsiteX72" fmla="*/ 437201 w 7718489"/>
              <a:gd name="connsiteY72" fmla="*/ 0 h 3099991"/>
              <a:gd name="connsiteX73" fmla="*/ 2151170 w 7718489"/>
              <a:gd name="connsiteY73" fmla="*/ 0 h 3099991"/>
              <a:gd name="connsiteX74" fmla="*/ 2151170 w 7718489"/>
              <a:gd name="connsiteY74" fmla="*/ 1410830 h 3099991"/>
              <a:gd name="connsiteX75" fmla="*/ 2292974 w 7718489"/>
              <a:gd name="connsiteY75" fmla="*/ 1410830 h 3099991"/>
              <a:gd name="connsiteX76" fmla="*/ 2292974 w 7718489"/>
              <a:gd name="connsiteY76" fmla="*/ 0 h 3099991"/>
              <a:gd name="connsiteX77" fmla="*/ 4006767 w 7718489"/>
              <a:gd name="connsiteY77" fmla="*/ 0 h 3099991"/>
              <a:gd name="connsiteX78" fmla="*/ 4006767 w 7718489"/>
              <a:gd name="connsiteY78" fmla="*/ 1408543 h 3099991"/>
              <a:gd name="connsiteX79" fmla="*/ 4148748 w 7718489"/>
              <a:gd name="connsiteY79" fmla="*/ 1408543 h 3099991"/>
              <a:gd name="connsiteX80" fmla="*/ 4148748 w 7718489"/>
              <a:gd name="connsiteY80" fmla="*/ 0 h 3099991"/>
              <a:gd name="connsiteX81" fmla="*/ 5862013 w 7718489"/>
              <a:gd name="connsiteY81" fmla="*/ 0 h 3099991"/>
              <a:gd name="connsiteX82" fmla="*/ 5862013 w 7718489"/>
              <a:gd name="connsiteY82" fmla="*/ 1684411 h 3099991"/>
              <a:gd name="connsiteX83" fmla="*/ 6005048 w 7718489"/>
              <a:gd name="connsiteY83" fmla="*/ 1546829 h 3099991"/>
              <a:gd name="connsiteX84" fmla="*/ 6005048 w 7718489"/>
              <a:gd name="connsiteY84" fmla="*/ 0 h 3099991"/>
              <a:gd name="connsiteX85" fmla="*/ 7718489 w 7718489"/>
              <a:gd name="connsiteY85" fmla="*/ 0 h 3099991"/>
              <a:gd name="connsiteX86" fmla="*/ 7718489 w 7718489"/>
              <a:gd name="connsiteY86" fmla="*/ 2420175 h 3099991"/>
              <a:gd name="connsiteX87" fmla="*/ 7242406 w 7718489"/>
              <a:gd name="connsiteY87" fmla="*/ 2420175 h 3099991"/>
              <a:gd name="connsiteX88" fmla="*/ 7097963 w 7718489"/>
              <a:gd name="connsiteY88" fmla="*/ 3004810 h 3099991"/>
              <a:gd name="connsiteX89" fmla="*/ 6322965 w 7718489"/>
              <a:gd name="connsiteY89" fmla="*/ 3099991 h 3099991"/>
              <a:gd name="connsiteX90" fmla="*/ 5729357 w 7718489"/>
              <a:gd name="connsiteY90" fmla="*/ 2923000 h 3099991"/>
              <a:gd name="connsiteX91" fmla="*/ 5555532 w 7718489"/>
              <a:gd name="connsiteY91" fmla="*/ 2420175 h 3099991"/>
              <a:gd name="connsiteX92" fmla="*/ 5314324 w 7718489"/>
              <a:gd name="connsiteY92" fmla="*/ 2420175 h 3099991"/>
              <a:gd name="connsiteX93" fmla="*/ 5178853 w 7718489"/>
              <a:gd name="connsiteY93" fmla="*/ 3064101 h 3099991"/>
              <a:gd name="connsiteX94" fmla="*/ 4761709 w 7718489"/>
              <a:gd name="connsiteY94" fmla="*/ 3064101 h 3099991"/>
              <a:gd name="connsiteX95" fmla="*/ 4899466 w 7718489"/>
              <a:gd name="connsiteY95" fmla="*/ 2420175 h 3099991"/>
              <a:gd name="connsiteX96" fmla="*/ 4632396 w 7718489"/>
              <a:gd name="connsiteY96" fmla="*/ 2420175 h 3099991"/>
              <a:gd name="connsiteX97" fmla="*/ 4224576 w 7718489"/>
              <a:gd name="connsiteY97" fmla="*/ 3064101 h 3099991"/>
              <a:gd name="connsiteX98" fmla="*/ 3869009 w 7718489"/>
              <a:gd name="connsiteY98" fmla="*/ 3064101 h 3099991"/>
              <a:gd name="connsiteX99" fmla="*/ 3863907 w 7718489"/>
              <a:gd name="connsiteY99" fmla="*/ 2420175 h 3099991"/>
              <a:gd name="connsiteX100" fmla="*/ 3673193 w 7718489"/>
              <a:gd name="connsiteY100" fmla="*/ 2420175 h 3099991"/>
              <a:gd name="connsiteX101" fmla="*/ 3493562 w 7718489"/>
              <a:gd name="connsiteY101" fmla="*/ 3064101 h 3099991"/>
              <a:gd name="connsiteX102" fmla="*/ 3069732 w 7718489"/>
              <a:gd name="connsiteY102" fmla="*/ 3064101 h 3099991"/>
              <a:gd name="connsiteX103" fmla="*/ 3255345 w 7718489"/>
              <a:gd name="connsiteY103" fmla="*/ 2420175 h 3099991"/>
              <a:gd name="connsiteX104" fmla="*/ 2319717 w 7718489"/>
              <a:gd name="connsiteY104" fmla="*/ 2420175 h 3099991"/>
              <a:gd name="connsiteX105" fmla="*/ 2319717 w 7718489"/>
              <a:gd name="connsiteY105" fmla="*/ 2421934 h 3099991"/>
              <a:gd name="connsiteX106" fmla="*/ 2227350 w 7718489"/>
              <a:gd name="connsiteY106" fmla="*/ 2421934 h 3099991"/>
              <a:gd name="connsiteX107" fmla="*/ 2035229 w 7718489"/>
              <a:gd name="connsiteY107" fmla="*/ 3065860 h 3099991"/>
              <a:gd name="connsiteX108" fmla="*/ 1614917 w 7718489"/>
              <a:gd name="connsiteY108" fmla="*/ 3065860 h 3099991"/>
              <a:gd name="connsiteX109" fmla="*/ 1809678 w 7718489"/>
              <a:gd name="connsiteY109" fmla="*/ 2420175 h 3099991"/>
              <a:gd name="connsiteX110" fmla="*/ 1107517 w 7718489"/>
              <a:gd name="connsiteY110" fmla="*/ 2420175 h 3099991"/>
              <a:gd name="connsiteX111" fmla="*/ 1417165 w 7718489"/>
              <a:gd name="connsiteY111" fmla="*/ 3065860 h 3099991"/>
              <a:gd name="connsiteX112" fmla="*/ 952694 w 7718489"/>
              <a:gd name="connsiteY112" fmla="*/ 3065860 h 3099991"/>
              <a:gd name="connsiteX113" fmla="*/ 633723 w 7718489"/>
              <a:gd name="connsiteY113" fmla="*/ 2420175 h 3099991"/>
              <a:gd name="connsiteX114" fmla="*/ 578126 w 7718489"/>
              <a:gd name="connsiteY114" fmla="*/ 2420175 h 3099991"/>
              <a:gd name="connsiteX115" fmla="*/ 384596 w 7718489"/>
              <a:gd name="connsiteY115" fmla="*/ 3065860 h 3099991"/>
              <a:gd name="connsiteX116" fmla="*/ 0 w 7718489"/>
              <a:gd name="connsiteY116" fmla="*/ 3065860 h 3099991"/>
              <a:gd name="connsiteX117" fmla="*/ 437201 w 7718489"/>
              <a:gd name="connsiteY117" fmla="*/ 1607879 h 309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7718489" h="3099991">
                <a:moveTo>
                  <a:pt x="6058533" y="2420175"/>
                </a:moveTo>
                <a:cubicBezTo>
                  <a:pt x="6061876" y="2669124"/>
                  <a:pt x="6221626" y="2775917"/>
                  <a:pt x="6451222" y="2775917"/>
                </a:cubicBezTo>
                <a:cubicBezTo>
                  <a:pt x="6541125" y="2774668"/>
                  <a:pt x="6630730" y="2765432"/>
                  <a:pt x="6718997" y="2748296"/>
                </a:cubicBezTo>
                <a:lnTo>
                  <a:pt x="6800455" y="2420175"/>
                </a:lnTo>
                <a:close/>
                <a:moveTo>
                  <a:pt x="5035465" y="1789620"/>
                </a:moveTo>
                <a:lnTo>
                  <a:pt x="4672157" y="2360005"/>
                </a:lnTo>
                <a:lnTo>
                  <a:pt x="4912310" y="2360005"/>
                </a:lnTo>
                <a:close/>
                <a:moveTo>
                  <a:pt x="3858453" y="1764813"/>
                </a:moveTo>
                <a:lnTo>
                  <a:pt x="3690962" y="2360005"/>
                </a:lnTo>
                <a:lnTo>
                  <a:pt x="3864435" y="2360005"/>
                </a:lnTo>
                <a:close/>
                <a:moveTo>
                  <a:pt x="2514654" y="1671568"/>
                </a:moveTo>
                <a:cubicBezTo>
                  <a:pt x="2492486" y="1671568"/>
                  <a:pt x="2469438" y="1672623"/>
                  <a:pt x="2445687" y="1672623"/>
                </a:cubicBezTo>
                <a:lnTo>
                  <a:pt x="2392026" y="1874949"/>
                </a:lnTo>
                <a:lnTo>
                  <a:pt x="2369859" y="1961686"/>
                </a:lnTo>
                <a:lnTo>
                  <a:pt x="2322884" y="2135863"/>
                </a:lnTo>
                <a:lnTo>
                  <a:pt x="2424575" y="2135863"/>
                </a:lnTo>
                <a:cubicBezTo>
                  <a:pt x="2441816" y="2135863"/>
                  <a:pt x="2459762" y="2135863"/>
                  <a:pt x="2483161" y="2135863"/>
                </a:cubicBezTo>
                <a:cubicBezTo>
                  <a:pt x="2500931" y="2135863"/>
                  <a:pt x="2516589" y="2133575"/>
                  <a:pt x="2531895" y="2133575"/>
                </a:cubicBezTo>
                <a:lnTo>
                  <a:pt x="2532423" y="2133575"/>
                </a:lnTo>
                <a:cubicBezTo>
                  <a:pt x="2728240" y="2118621"/>
                  <a:pt x="2788938" y="2043848"/>
                  <a:pt x="2837145" y="1896765"/>
                </a:cubicBezTo>
                <a:cubicBezTo>
                  <a:pt x="2865118" y="1811437"/>
                  <a:pt x="2867933" y="1755137"/>
                  <a:pt x="2844358" y="1722589"/>
                </a:cubicBezTo>
                <a:cubicBezTo>
                  <a:pt x="2813393" y="1679308"/>
                  <a:pt x="2728240" y="1671568"/>
                  <a:pt x="2593473" y="1671568"/>
                </a:cubicBezTo>
                <a:close/>
                <a:moveTo>
                  <a:pt x="4208566" y="61049"/>
                </a:moveTo>
                <a:lnTo>
                  <a:pt x="4208566" y="2360885"/>
                </a:lnTo>
                <a:lnTo>
                  <a:pt x="4252198" y="2360885"/>
                </a:lnTo>
                <a:lnTo>
                  <a:pt x="4854779" y="1410830"/>
                </a:lnTo>
                <a:lnTo>
                  <a:pt x="5528086" y="1410830"/>
                </a:lnTo>
                <a:lnTo>
                  <a:pt x="5329102" y="2360005"/>
                </a:lnTo>
                <a:lnTo>
                  <a:pt x="5563097" y="2360005"/>
                </a:lnTo>
                <a:cubicBezTo>
                  <a:pt x="5567865" y="2312924"/>
                  <a:pt x="5576275" y="2266266"/>
                  <a:pt x="5588256" y="2220488"/>
                </a:cubicBezTo>
                <a:cubicBezTo>
                  <a:pt x="5629319" y="2056480"/>
                  <a:pt x="5701348" y="1901815"/>
                  <a:pt x="5800435" y="1764813"/>
                </a:cubicBezTo>
                <a:lnTo>
                  <a:pt x="5801491" y="1435285"/>
                </a:lnTo>
                <a:lnTo>
                  <a:pt x="5800787" y="61049"/>
                </a:lnTo>
                <a:close/>
                <a:moveTo>
                  <a:pt x="2354377" y="61049"/>
                </a:moveTo>
                <a:lnTo>
                  <a:pt x="2354377" y="1408015"/>
                </a:lnTo>
                <a:lnTo>
                  <a:pt x="2671061" y="1408015"/>
                </a:lnTo>
                <a:cubicBezTo>
                  <a:pt x="2861952" y="1408015"/>
                  <a:pt x="3077121" y="1396931"/>
                  <a:pt x="3184442" y="1525364"/>
                </a:cubicBezTo>
                <a:cubicBezTo>
                  <a:pt x="3255872" y="1611749"/>
                  <a:pt x="3271706" y="1726635"/>
                  <a:pt x="3238279" y="1902571"/>
                </a:cubicBezTo>
                <a:cubicBezTo>
                  <a:pt x="3197286" y="2128297"/>
                  <a:pt x="3066389" y="2280306"/>
                  <a:pt x="2851219" y="2360005"/>
                </a:cubicBezTo>
                <a:lnTo>
                  <a:pt x="3273466" y="2360005"/>
                </a:lnTo>
                <a:lnTo>
                  <a:pt x="3546695" y="1408543"/>
                </a:lnTo>
                <a:lnTo>
                  <a:pt x="3944662" y="1408543"/>
                </a:lnTo>
                <a:lnTo>
                  <a:pt x="3944662" y="61049"/>
                </a:lnTo>
                <a:close/>
                <a:moveTo>
                  <a:pt x="498603" y="61049"/>
                </a:moveTo>
                <a:lnTo>
                  <a:pt x="498603" y="1410830"/>
                </a:lnTo>
                <a:lnTo>
                  <a:pt x="881441" y="1410830"/>
                </a:lnTo>
                <a:lnTo>
                  <a:pt x="676826" y="2091351"/>
                </a:lnTo>
                <a:lnTo>
                  <a:pt x="1308612" y="1412062"/>
                </a:lnTo>
                <a:lnTo>
                  <a:pt x="1827624" y="1412062"/>
                </a:lnTo>
                <a:lnTo>
                  <a:pt x="1019725" y="2237729"/>
                </a:lnTo>
                <a:lnTo>
                  <a:pt x="1078312" y="2360885"/>
                </a:lnTo>
                <a:lnTo>
                  <a:pt x="1827624" y="2360885"/>
                </a:lnTo>
                <a:lnTo>
                  <a:pt x="1836596" y="2333966"/>
                </a:lnTo>
                <a:lnTo>
                  <a:pt x="2064435" y="1575506"/>
                </a:lnTo>
                <a:lnTo>
                  <a:pt x="2089417" y="1492992"/>
                </a:lnTo>
                <a:lnTo>
                  <a:pt x="2089417" y="61049"/>
                </a:lnTo>
                <a:close/>
                <a:moveTo>
                  <a:pt x="6065395" y="60698"/>
                </a:moveTo>
                <a:lnTo>
                  <a:pt x="6065395" y="1503372"/>
                </a:lnTo>
                <a:cubicBezTo>
                  <a:pt x="6304668" y="1347317"/>
                  <a:pt x="6581591" y="1317056"/>
                  <a:pt x="6770898" y="1317056"/>
                </a:cubicBezTo>
                <a:cubicBezTo>
                  <a:pt x="7037265" y="1317056"/>
                  <a:pt x="7242406" y="1373884"/>
                  <a:pt x="7344274" y="1514632"/>
                </a:cubicBezTo>
                <a:cubicBezTo>
                  <a:pt x="7434353" y="1644649"/>
                  <a:pt x="7402860" y="1785926"/>
                  <a:pt x="7383859" y="1868792"/>
                </a:cubicBezTo>
                <a:lnTo>
                  <a:pt x="6906017" y="1868792"/>
                </a:lnTo>
                <a:cubicBezTo>
                  <a:pt x="6923434" y="1691096"/>
                  <a:pt x="6795705" y="1642186"/>
                  <a:pt x="6667272" y="1642186"/>
                </a:cubicBezTo>
                <a:cubicBezTo>
                  <a:pt x="6342669" y="1642186"/>
                  <a:pt x="6154418" y="1924739"/>
                  <a:pt x="6084044" y="2210811"/>
                </a:cubicBezTo>
                <a:cubicBezTo>
                  <a:pt x="6076479" y="2244239"/>
                  <a:pt x="6071376" y="2275556"/>
                  <a:pt x="6065395" y="2305465"/>
                </a:cubicBezTo>
                <a:lnTo>
                  <a:pt x="6065395" y="2360005"/>
                </a:lnTo>
                <a:lnTo>
                  <a:pt x="6453685" y="2360005"/>
                </a:lnTo>
                <a:lnTo>
                  <a:pt x="6519837" y="2094693"/>
                </a:lnTo>
                <a:lnTo>
                  <a:pt x="7322633" y="2094693"/>
                </a:lnTo>
                <a:lnTo>
                  <a:pt x="7257009" y="2360005"/>
                </a:lnTo>
                <a:lnTo>
                  <a:pt x="7658671" y="2360005"/>
                </a:lnTo>
                <a:lnTo>
                  <a:pt x="7657967" y="60698"/>
                </a:lnTo>
                <a:close/>
                <a:moveTo>
                  <a:pt x="437201" y="0"/>
                </a:moveTo>
                <a:lnTo>
                  <a:pt x="2151170" y="0"/>
                </a:lnTo>
                <a:lnTo>
                  <a:pt x="2151170" y="1410830"/>
                </a:lnTo>
                <a:lnTo>
                  <a:pt x="2292974" y="1410830"/>
                </a:lnTo>
                <a:lnTo>
                  <a:pt x="2292974" y="0"/>
                </a:lnTo>
                <a:lnTo>
                  <a:pt x="4006767" y="0"/>
                </a:lnTo>
                <a:lnTo>
                  <a:pt x="4006767" y="1408543"/>
                </a:lnTo>
                <a:lnTo>
                  <a:pt x="4148748" y="1408543"/>
                </a:lnTo>
                <a:lnTo>
                  <a:pt x="4148748" y="0"/>
                </a:lnTo>
                <a:lnTo>
                  <a:pt x="5862013" y="0"/>
                </a:lnTo>
                <a:lnTo>
                  <a:pt x="5862013" y="1684411"/>
                </a:lnTo>
                <a:cubicBezTo>
                  <a:pt x="5905345" y="1634234"/>
                  <a:pt x="5953218" y="1588174"/>
                  <a:pt x="6005048" y="1546829"/>
                </a:cubicBezTo>
                <a:lnTo>
                  <a:pt x="6005048" y="0"/>
                </a:lnTo>
                <a:lnTo>
                  <a:pt x="7718489" y="0"/>
                </a:lnTo>
                <a:lnTo>
                  <a:pt x="7718489" y="2420175"/>
                </a:lnTo>
                <a:lnTo>
                  <a:pt x="7242406" y="2420175"/>
                </a:lnTo>
                <a:lnTo>
                  <a:pt x="7097963" y="3004810"/>
                </a:lnTo>
                <a:cubicBezTo>
                  <a:pt x="6843929" y="3064980"/>
                  <a:pt x="6584019" y="3096913"/>
                  <a:pt x="6322965" y="3099991"/>
                </a:cubicBezTo>
                <a:cubicBezTo>
                  <a:pt x="6139112" y="3099991"/>
                  <a:pt x="5891218" y="3071490"/>
                  <a:pt x="5729357" y="2923000"/>
                </a:cubicBezTo>
                <a:cubicBezTo>
                  <a:pt x="5597053" y="2801076"/>
                  <a:pt x="5546031" y="2619686"/>
                  <a:pt x="5555532" y="2420175"/>
                </a:cubicBezTo>
                <a:lnTo>
                  <a:pt x="5314324" y="2420175"/>
                </a:lnTo>
                <a:lnTo>
                  <a:pt x="5178853" y="3064101"/>
                </a:lnTo>
                <a:lnTo>
                  <a:pt x="4761709" y="3064101"/>
                </a:lnTo>
                <a:lnTo>
                  <a:pt x="4899466" y="2420175"/>
                </a:lnTo>
                <a:lnTo>
                  <a:pt x="4632396" y="2420175"/>
                </a:lnTo>
                <a:lnTo>
                  <a:pt x="4224576" y="3064101"/>
                </a:lnTo>
                <a:lnTo>
                  <a:pt x="3869009" y="3064101"/>
                </a:lnTo>
                <a:lnTo>
                  <a:pt x="3863907" y="2420175"/>
                </a:lnTo>
                <a:lnTo>
                  <a:pt x="3673193" y="2420175"/>
                </a:lnTo>
                <a:lnTo>
                  <a:pt x="3493562" y="3064101"/>
                </a:lnTo>
                <a:lnTo>
                  <a:pt x="3069732" y="3064101"/>
                </a:lnTo>
                <a:lnTo>
                  <a:pt x="3255345" y="2420175"/>
                </a:lnTo>
                <a:lnTo>
                  <a:pt x="2319717" y="2420175"/>
                </a:lnTo>
                <a:lnTo>
                  <a:pt x="2319717" y="2421934"/>
                </a:lnTo>
                <a:lnTo>
                  <a:pt x="2227350" y="2421934"/>
                </a:lnTo>
                <a:lnTo>
                  <a:pt x="2035229" y="3065860"/>
                </a:lnTo>
                <a:lnTo>
                  <a:pt x="1614917" y="3065860"/>
                </a:lnTo>
                <a:lnTo>
                  <a:pt x="1809678" y="2420175"/>
                </a:lnTo>
                <a:lnTo>
                  <a:pt x="1107517" y="2420175"/>
                </a:lnTo>
                <a:lnTo>
                  <a:pt x="1417165" y="3065860"/>
                </a:lnTo>
                <a:lnTo>
                  <a:pt x="952694" y="3065860"/>
                </a:lnTo>
                <a:lnTo>
                  <a:pt x="633723" y="2420175"/>
                </a:lnTo>
                <a:lnTo>
                  <a:pt x="578126" y="2420175"/>
                </a:lnTo>
                <a:lnTo>
                  <a:pt x="384596" y="3065860"/>
                </a:lnTo>
                <a:lnTo>
                  <a:pt x="0" y="3065860"/>
                </a:lnTo>
                <a:lnTo>
                  <a:pt x="437201" y="1607879"/>
                </a:lnTo>
                <a:close/>
              </a:path>
            </a:pathLst>
          </a:custGeom>
        </p:spPr>
      </p:pic>
      <p:sp>
        <p:nvSpPr>
          <p:cNvPr id="7" name="Shape 8">
            <a:extLst>
              <a:ext uri="{FF2B5EF4-FFF2-40B4-BE49-F238E27FC236}">
                <a16:creationId xmlns:a16="http://schemas.microsoft.com/office/drawing/2014/main" id="{4CBCC8CD-E01A-4F61-8E09-23B36481DC5C}"/>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9" name="Freeform 19">
            <a:extLst>
              <a:ext uri="{FF2B5EF4-FFF2-40B4-BE49-F238E27FC236}">
                <a16:creationId xmlns:a16="http://schemas.microsoft.com/office/drawing/2014/main" id="{4E889479-F88E-49B0-B6A9-E0CF984888D7}"/>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cxnSp>
        <p:nvCxnSpPr>
          <p:cNvPr id="11" name="Straight Connector 10">
            <a:extLst>
              <a:ext uri="{FF2B5EF4-FFF2-40B4-BE49-F238E27FC236}">
                <a16:creationId xmlns:a16="http://schemas.microsoft.com/office/drawing/2014/main" id="{579E8285-6E10-4938-8BBA-7C8DC8C95F47}"/>
              </a:ext>
            </a:extLst>
          </p:cNvPr>
          <p:cNvCxnSpPr/>
          <p:nvPr userDrawn="1"/>
        </p:nvCxnSpPr>
        <p:spPr>
          <a:xfrm>
            <a:off x="1092854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02636D3-0C53-4707-BDDB-BA284307E7B9}"/>
              </a:ext>
              <a:ext uri="{C183D7F6-B498-43B3-948B-1728B52AA6E4}">
                <adec:decorative xmlns:adec="http://schemas.microsoft.com/office/drawing/2017/decorative" val="1"/>
              </a:ext>
            </a:extLst>
          </p:cNvPr>
          <p:cNvSpPr txBox="1"/>
          <p:nvPr userDrawn="1"/>
        </p:nvSpPr>
        <p:spPr>
          <a:xfrm>
            <a:off x="1885684" y="6266997"/>
            <a:ext cx="6553453"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dirty="0">
                <a:solidFill>
                  <a:schemeClr val="bg1">
                    <a:lumMod val="65000"/>
                  </a:schemeClr>
                </a:solidFill>
                <a:latin typeface="+mn-lt"/>
                <a:ea typeface="+mn-ea"/>
                <a:cs typeface="+mn-cs"/>
              </a:rPr>
              <a:t>© 2023 KPMG LLP, an Ontario limited liability partnership and a member firm of the KPMG global organization of independent member firms affiliated with KPMG International Limited, a private English company limited by guarantee. All rights reserved. The KPMG name and logo are trademarks used under license by the independent member firms of the KPMG global organization.</a:t>
            </a:r>
          </a:p>
        </p:txBody>
      </p:sp>
    </p:spTree>
    <p:extLst>
      <p:ext uri="{BB962C8B-B14F-4D97-AF65-F5344CB8AC3E}">
        <p14:creationId xmlns:p14="http://schemas.microsoft.com/office/powerpoint/2010/main" val="37801605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9_FINAL SLIDE">
    <p:bg>
      <p:bgPr>
        <a:gradFill>
          <a:gsLst>
            <a:gs pos="0">
              <a:srgbClr val="7213EA"/>
            </a:gs>
            <a:gs pos="100000">
              <a:srgbClr val="1F4AE3"/>
            </a:gs>
          </a:gsLst>
          <a:lin ang="0" scaled="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1B8724-6109-47A4-A438-AD136BBBDA58}"/>
              </a:ext>
            </a:extLst>
          </p:cNvPr>
          <p:cNvPicPr>
            <a:picLocks noChangeAspect="1"/>
          </p:cNvPicPr>
          <p:nvPr userDrawn="1"/>
        </p:nvPicPr>
        <p:blipFill rotWithShape="1">
          <a:blip r:embed="rId2"/>
          <a:srcRect t="34232" r="45531" b="3101"/>
          <a:stretch/>
        </p:blipFill>
        <p:spPr>
          <a:xfrm>
            <a:off x="1" y="0"/>
            <a:ext cx="12192000" cy="6858000"/>
          </a:xfrm>
          <a:prstGeom prst="rect">
            <a:avLst/>
          </a:prstGeom>
        </p:spPr>
      </p:pic>
      <p:sp>
        <p:nvSpPr>
          <p:cNvPr id="6" name="Shape 8">
            <a:extLst>
              <a:ext uri="{FF2B5EF4-FFF2-40B4-BE49-F238E27FC236}">
                <a16:creationId xmlns:a16="http://schemas.microsoft.com/office/drawing/2014/main" id="{10DA7EC7-B966-4F26-A629-BC231114FE9A}"/>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8" name="Freeform 19">
            <a:extLst>
              <a:ext uri="{FF2B5EF4-FFF2-40B4-BE49-F238E27FC236}">
                <a16:creationId xmlns:a16="http://schemas.microsoft.com/office/drawing/2014/main" id="{173A96F6-37E6-4BFF-B84F-D4B64D629A0C}"/>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cxnSp>
        <p:nvCxnSpPr>
          <p:cNvPr id="10" name="Straight Connector 9">
            <a:extLst>
              <a:ext uri="{FF2B5EF4-FFF2-40B4-BE49-F238E27FC236}">
                <a16:creationId xmlns:a16="http://schemas.microsoft.com/office/drawing/2014/main" id="{4336DF39-CB75-4B94-99A7-6AC992AC2597}"/>
              </a:ext>
            </a:extLst>
          </p:cNvPr>
          <p:cNvCxnSpPr/>
          <p:nvPr userDrawn="1"/>
        </p:nvCxnSpPr>
        <p:spPr>
          <a:xfrm>
            <a:off x="1092854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D282F9A0-CBE4-4286-9E2C-A2D2CAD180AB}"/>
              </a:ext>
            </a:extLst>
          </p:cNvPr>
          <p:cNvPicPr>
            <a:picLocks noChangeAspect="1"/>
          </p:cNvPicPr>
          <p:nvPr userDrawn="1"/>
        </p:nvPicPr>
        <p:blipFill rotWithShape="1">
          <a:blip r:embed="rId3"/>
          <a:srcRect l="26828" t="41914" r="17655" b="24642"/>
          <a:stretch/>
        </p:blipFill>
        <p:spPr>
          <a:xfrm>
            <a:off x="2234913" y="1882367"/>
            <a:ext cx="7718489" cy="3099991"/>
          </a:xfrm>
          <a:custGeom>
            <a:avLst/>
            <a:gdLst>
              <a:gd name="connsiteX0" fmla="*/ 6058533 w 7718489"/>
              <a:gd name="connsiteY0" fmla="*/ 2420175 h 3099991"/>
              <a:gd name="connsiteX1" fmla="*/ 6451222 w 7718489"/>
              <a:gd name="connsiteY1" fmla="*/ 2775917 h 3099991"/>
              <a:gd name="connsiteX2" fmla="*/ 6718997 w 7718489"/>
              <a:gd name="connsiteY2" fmla="*/ 2748296 h 3099991"/>
              <a:gd name="connsiteX3" fmla="*/ 6800455 w 7718489"/>
              <a:gd name="connsiteY3" fmla="*/ 2420175 h 3099991"/>
              <a:gd name="connsiteX4" fmla="*/ 5035465 w 7718489"/>
              <a:gd name="connsiteY4" fmla="*/ 1789620 h 3099991"/>
              <a:gd name="connsiteX5" fmla="*/ 4672157 w 7718489"/>
              <a:gd name="connsiteY5" fmla="*/ 2360005 h 3099991"/>
              <a:gd name="connsiteX6" fmla="*/ 4912310 w 7718489"/>
              <a:gd name="connsiteY6" fmla="*/ 2360005 h 3099991"/>
              <a:gd name="connsiteX7" fmla="*/ 3858453 w 7718489"/>
              <a:gd name="connsiteY7" fmla="*/ 1764813 h 3099991"/>
              <a:gd name="connsiteX8" fmla="*/ 3690962 w 7718489"/>
              <a:gd name="connsiteY8" fmla="*/ 2360005 h 3099991"/>
              <a:gd name="connsiteX9" fmla="*/ 3864435 w 7718489"/>
              <a:gd name="connsiteY9" fmla="*/ 2360005 h 3099991"/>
              <a:gd name="connsiteX10" fmla="*/ 2514654 w 7718489"/>
              <a:gd name="connsiteY10" fmla="*/ 1671568 h 3099991"/>
              <a:gd name="connsiteX11" fmla="*/ 2445687 w 7718489"/>
              <a:gd name="connsiteY11" fmla="*/ 1672623 h 3099991"/>
              <a:gd name="connsiteX12" fmla="*/ 2392026 w 7718489"/>
              <a:gd name="connsiteY12" fmla="*/ 1874949 h 3099991"/>
              <a:gd name="connsiteX13" fmla="*/ 2369859 w 7718489"/>
              <a:gd name="connsiteY13" fmla="*/ 1961686 h 3099991"/>
              <a:gd name="connsiteX14" fmla="*/ 2322884 w 7718489"/>
              <a:gd name="connsiteY14" fmla="*/ 2135863 h 3099991"/>
              <a:gd name="connsiteX15" fmla="*/ 2424575 w 7718489"/>
              <a:gd name="connsiteY15" fmla="*/ 2135863 h 3099991"/>
              <a:gd name="connsiteX16" fmla="*/ 2483161 w 7718489"/>
              <a:gd name="connsiteY16" fmla="*/ 2135863 h 3099991"/>
              <a:gd name="connsiteX17" fmla="*/ 2531895 w 7718489"/>
              <a:gd name="connsiteY17" fmla="*/ 2133575 h 3099991"/>
              <a:gd name="connsiteX18" fmla="*/ 2532423 w 7718489"/>
              <a:gd name="connsiteY18" fmla="*/ 2133575 h 3099991"/>
              <a:gd name="connsiteX19" fmla="*/ 2837145 w 7718489"/>
              <a:gd name="connsiteY19" fmla="*/ 1896765 h 3099991"/>
              <a:gd name="connsiteX20" fmla="*/ 2844358 w 7718489"/>
              <a:gd name="connsiteY20" fmla="*/ 1722589 h 3099991"/>
              <a:gd name="connsiteX21" fmla="*/ 2593473 w 7718489"/>
              <a:gd name="connsiteY21" fmla="*/ 1671568 h 3099991"/>
              <a:gd name="connsiteX22" fmla="*/ 4208566 w 7718489"/>
              <a:gd name="connsiteY22" fmla="*/ 61049 h 3099991"/>
              <a:gd name="connsiteX23" fmla="*/ 4208566 w 7718489"/>
              <a:gd name="connsiteY23" fmla="*/ 2360885 h 3099991"/>
              <a:gd name="connsiteX24" fmla="*/ 4252198 w 7718489"/>
              <a:gd name="connsiteY24" fmla="*/ 2360885 h 3099991"/>
              <a:gd name="connsiteX25" fmla="*/ 4854779 w 7718489"/>
              <a:gd name="connsiteY25" fmla="*/ 1410830 h 3099991"/>
              <a:gd name="connsiteX26" fmla="*/ 5528086 w 7718489"/>
              <a:gd name="connsiteY26" fmla="*/ 1410830 h 3099991"/>
              <a:gd name="connsiteX27" fmla="*/ 5329102 w 7718489"/>
              <a:gd name="connsiteY27" fmla="*/ 2360005 h 3099991"/>
              <a:gd name="connsiteX28" fmla="*/ 5563097 w 7718489"/>
              <a:gd name="connsiteY28" fmla="*/ 2360005 h 3099991"/>
              <a:gd name="connsiteX29" fmla="*/ 5588256 w 7718489"/>
              <a:gd name="connsiteY29" fmla="*/ 2220488 h 3099991"/>
              <a:gd name="connsiteX30" fmla="*/ 5800435 w 7718489"/>
              <a:gd name="connsiteY30" fmla="*/ 1764813 h 3099991"/>
              <a:gd name="connsiteX31" fmla="*/ 5801491 w 7718489"/>
              <a:gd name="connsiteY31" fmla="*/ 1435285 h 3099991"/>
              <a:gd name="connsiteX32" fmla="*/ 5800787 w 7718489"/>
              <a:gd name="connsiteY32" fmla="*/ 61049 h 3099991"/>
              <a:gd name="connsiteX33" fmla="*/ 2354376 w 7718489"/>
              <a:gd name="connsiteY33" fmla="*/ 61049 h 3099991"/>
              <a:gd name="connsiteX34" fmla="*/ 2354376 w 7718489"/>
              <a:gd name="connsiteY34" fmla="*/ 1408015 h 3099991"/>
              <a:gd name="connsiteX35" fmla="*/ 2671061 w 7718489"/>
              <a:gd name="connsiteY35" fmla="*/ 1408015 h 3099991"/>
              <a:gd name="connsiteX36" fmla="*/ 3184442 w 7718489"/>
              <a:gd name="connsiteY36" fmla="*/ 1525364 h 3099991"/>
              <a:gd name="connsiteX37" fmla="*/ 3238279 w 7718489"/>
              <a:gd name="connsiteY37" fmla="*/ 1902571 h 3099991"/>
              <a:gd name="connsiteX38" fmla="*/ 2851219 w 7718489"/>
              <a:gd name="connsiteY38" fmla="*/ 2360005 h 3099991"/>
              <a:gd name="connsiteX39" fmla="*/ 3273466 w 7718489"/>
              <a:gd name="connsiteY39" fmla="*/ 2360005 h 3099991"/>
              <a:gd name="connsiteX40" fmla="*/ 3546695 w 7718489"/>
              <a:gd name="connsiteY40" fmla="*/ 1408543 h 3099991"/>
              <a:gd name="connsiteX41" fmla="*/ 3944662 w 7718489"/>
              <a:gd name="connsiteY41" fmla="*/ 1408543 h 3099991"/>
              <a:gd name="connsiteX42" fmla="*/ 3944662 w 7718489"/>
              <a:gd name="connsiteY42" fmla="*/ 61049 h 3099991"/>
              <a:gd name="connsiteX43" fmla="*/ 498603 w 7718489"/>
              <a:gd name="connsiteY43" fmla="*/ 61049 h 3099991"/>
              <a:gd name="connsiteX44" fmla="*/ 498603 w 7718489"/>
              <a:gd name="connsiteY44" fmla="*/ 1410830 h 3099991"/>
              <a:gd name="connsiteX45" fmla="*/ 881440 w 7718489"/>
              <a:gd name="connsiteY45" fmla="*/ 1410830 h 3099991"/>
              <a:gd name="connsiteX46" fmla="*/ 676826 w 7718489"/>
              <a:gd name="connsiteY46" fmla="*/ 2091351 h 3099991"/>
              <a:gd name="connsiteX47" fmla="*/ 1308612 w 7718489"/>
              <a:gd name="connsiteY47" fmla="*/ 1412062 h 3099991"/>
              <a:gd name="connsiteX48" fmla="*/ 1827624 w 7718489"/>
              <a:gd name="connsiteY48" fmla="*/ 1412062 h 3099991"/>
              <a:gd name="connsiteX49" fmla="*/ 1019725 w 7718489"/>
              <a:gd name="connsiteY49" fmla="*/ 2237729 h 3099991"/>
              <a:gd name="connsiteX50" fmla="*/ 1078312 w 7718489"/>
              <a:gd name="connsiteY50" fmla="*/ 2360885 h 3099991"/>
              <a:gd name="connsiteX51" fmla="*/ 1827624 w 7718489"/>
              <a:gd name="connsiteY51" fmla="*/ 2360885 h 3099991"/>
              <a:gd name="connsiteX52" fmla="*/ 1836596 w 7718489"/>
              <a:gd name="connsiteY52" fmla="*/ 2333966 h 3099991"/>
              <a:gd name="connsiteX53" fmla="*/ 2064434 w 7718489"/>
              <a:gd name="connsiteY53" fmla="*/ 1575506 h 3099991"/>
              <a:gd name="connsiteX54" fmla="*/ 2089416 w 7718489"/>
              <a:gd name="connsiteY54" fmla="*/ 1492992 h 3099991"/>
              <a:gd name="connsiteX55" fmla="*/ 2089416 w 7718489"/>
              <a:gd name="connsiteY55" fmla="*/ 61049 h 3099991"/>
              <a:gd name="connsiteX56" fmla="*/ 6065395 w 7718489"/>
              <a:gd name="connsiteY56" fmla="*/ 60698 h 3099991"/>
              <a:gd name="connsiteX57" fmla="*/ 6065395 w 7718489"/>
              <a:gd name="connsiteY57" fmla="*/ 1503372 h 3099991"/>
              <a:gd name="connsiteX58" fmla="*/ 6770898 w 7718489"/>
              <a:gd name="connsiteY58" fmla="*/ 1317056 h 3099991"/>
              <a:gd name="connsiteX59" fmla="*/ 7344274 w 7718489"/>
              <a:gd name="connsiteY59" fmla="*/ 1514632 h 3099991"/>
              <a:gd name="connsiteX60" fmla="*/ 7383859 w 7718489"/>
              <a:gd name="connsiteY60" fmla="*/ 1868792 h 3099991"/>
              <a:gd name="connsiteX61" fmla="*/ 6906017 w 7718489"/>
              <a:gd name="connsiteY61" fmla="*/ 1868792 h 3099991"/>
              <a:gd name="connsiteX62" fmla="*/ 6667272 w 7718489"/>
              <a:gd name="connsiteY62" fmla="*/ 1642186 h 3099991"/>
              <a:gd name="connsiteX63" fmla="*/ 6084044 w 7718489"/>
              <a:gd name="connsiteY63" fmla="*/ 2210811 h 3099991"/>
              <a:gd name="connsiteX64" fmla="*/ 6065395 w 7718489"/>
              <a:gd name="connsiteY64" fmla="*/ 2305465 h 3099991"/>
              <a:gd name="connsiteX65" fmla="*/ 6065395 w 7718489"/>
              <a:gd name="connsiteY65" fmla="*/ 2360005 h 3099991"/>
              <a:gd name="connsiteX66" fmla="*/ 6453685 w 7718489"/>
              <a:gd name="connsiteY66" fmla="*/ 2360005 h 3099991"/>
              <a:gd name="connsiteX67" fmla="*/ 6519837 w 7718489"/>
              <a:gd name="connsiteY67" fmla="*/ 2094693 h 3099991"/>
              <a:gd name="connsiteX68" fmla="*/ 7322633 w 7718489"/>
              <a:gd name="connsiteY68" fmla="*/ 2094693 h 3099991"/>
              <a:gd name="connsiteX69" fmla="*/ 7257009 w 7718489"/>
              <a:gd name="connsiteY69" fmla="*/ 2360005 h 3099991"/>
              <a:gd name="connsiteX70" fmla="*/ 7658671 w 7718489"/>
              <a:gd name="connsiteY70" fmla="*/ 2360005 h 3099991"/>
              <a:gd name="connsiteX71" fmla="*/ 7657967 w 7718489"/>
              <a:gd name="connsiteY71" fmla="*/ 60698 h 3099991"/>
              <a:gd name="connsiteX72" fmla="*/ 437201 w 7718489"/>
              <a:gd name="connsiteY72" fmla="*/ 0 h 3099991"/>
              <a:gd name="connsiteX73" fmla="*/ 2151170 w 7718489"/>
              <a:gd name="connsiteY73" fmla="*/ 0 h 3099991"/>
              <a:gd name="connsiteX74" fmla="*/ 2151170 w 7718489"/>
              <a:gd name="connsiteY74" fmla="*/ 1410830 h 3099991"/>
              <a:gd name="connsiteX75" fmla="*/ 2292974 w 7718489"/>
              <a:gd name="connsiteY75" fmla="*/ 1410830 h 3099991"/>
              <a:gd name="connsiteX76" fmla="*/ 2292974 w 7718489"/>
              <a:gd name="connsiteY76" fmla="*/ 0 h 3099991"/>
              <a:gd name="connsiteX77" fmla="*/ 4006767 w 7718489"/>
              <a:gd name="connsiteY77" fmla="*/ 0 h 3099991"/>
              <a:gd name="connsiteX78" fmla="*/ 4006767 w 7718489"/>
              <a:gd name="connsiteY78" fmla="*/ 1408543 h 3099991"/>
              <a:gd name="connsiteX79" fmla="*/ 4148748 w 7718489"/>
              <a:gd name="connsiteY79" fmla="*/ 1408543 h 3099991"/>
              <a:gd name="connsiteX80" fmla="*/ 4148748 w 7718489"/>
              <a:gd name="connsiteY80" fmla="*/ 0 h 3099991"/>
              <a:gd name="connsiteX81" fmla="*/ 5862013 w 7718489"/>
              <a:gd name="connsiteY81" fmla="*/ 0 h 3099991"/>
              <a:gd name="connsiteX82" fmla="*/ 5862013 w 7718489"/>
              <a:gd name="connsiteY82" fmla="*/ 1684411 h 3099991"/>
              <a:gd name="connsiteX83" fmla="*/ 6005048 w 7718489"/>
              <a:gd name="connsiteY83" fmla="*/ 1546829 h 3099991"/>
              <a:gd name="connsiteX84" fmla="*/ 6005048 w 7718489"/>
              <a:gd name="connsiteY84" fmla="*/ 0 h 3099991"/>
              <a:gd name="connsiteX85" fmla="*/ 7718489 w 7718489"/>
              <a:gd name="connsiteY85" fmla="*/ 0 h 3099991"/>
              <a:gd name="connsiteX86" fmla="*/ 7718489 w 7718489"/>
              <a:gd name="connsiteY86" fmla="*/ 2420175 h 3099991"/>
              <a:gd name="connsiteX87" fmla="*/ 7242406 w 7718489"/>
              <a:gd name="connsiteY87" fmla="*/ 2420175 h 3099991"/>
              <a:gd name="connsiteX88" fmla="*/ 7097963 w 7718489"/>
              <a:gd name="connsiteY88" fmla="*/ 3004810 h 3099991"/>
              <a:gd name="connsiteX89" fmla="*/ 6322965 w 7718489"/>
              <a:gd name="connsiteY89" fmla="*/ 3099991 h 3099991"/>
              <a:gd name="connsiteX90" fmla="*/ 5729357 w 7718489"/>
              <a:gd name="connsiteY90" fmla="*/ 2923000 h 3099991"/>
              <a:gd name="connsiteX91" fmla="*/ 5555532 w 7718489"/>
              <a:gd name="connsiteY91" fmla="*/ 2420175 h 3099991"/>
              <a:gd name="connsiteX92" fmla="*/ 5314324 w 7718489"/>
              <a:gd name="connsiteY92" fmla="*/ 2420175 h 3099991"/>
              <a:gd name="connsiteX93" fmla="*/ 5178853 w 7718489"/>
              <a:gd name="connsiteY93" fmla="*/ 3064101 h 3099991"/>
              <a:gd name="connsiteX94" fmla="*/ 4761709 w 7718489"/>
              <a:gd name="connsiteY94" fmla="*/ 3064101 h 3099991"/>
              <a:gd name="connsiteX95" fmla="*/ 4899466 w 7718489"/>
              <a:gd name="connsiteY95" fmla="*/ 2420175 h 3099991"/>
              <a:gd name="connsiteX96" fmla="*/ 4632396 w 7718489"/>
              <a:gd name="connsiteY96" fmla="*/ 2420175 h 3099991"/>
              <a:gd name="connsiteX97" fmla="*/ 4224576 w 7718489"/>
              <a:gd name="connsiteY97" fmla="*/ 3064101 h 3099991"/>
              <a:gd name="connsiteX98" fmla="*/ 3869009 w 7718489"/>
              <a:gd name="connsiteY98" fmla="*/ 3064101 h 3099991"/>
              <a:gd name="connsiteX99" fmla="*/ 3863907 w 7718489"/>
              <a:gd name="connsiteY99" fmla="*/ 2420175 h 3099991"/>
              <a:gd name="connsiteX100" fmla="*/ 3673193 w 7718489"/>
              <a:gd name="connsiteY100" fmla="*/ 2420175 h 3099991"/>
              <a:gd name="connsiteX101" fmla="*/ 3493562 w 7718489"/>
              <a:gd name="connsiteY101" fmla="*/ 3064101 h 3099991"/>
              <a:gd name="connsiteX102" fmla="*/ 3069732 w 7718489"/>
              <a:gd name="connsiteY102" fmla="*/ 3064101 h 3099991"/>
              <a:gd name="connsiteX103" fmla="*/ 3255345 w 7718489"/>
              <a:gd name="connsiteY103" fmla="*/ 2420175 h 3099991"/>
              <a:gd name="connsiteX104" fmla="*/ 2319717 w 7718489"/>
              <a:gd name="connsiteY104" fmla="*/ 2420175 h 3099991"/>
              <a:gd name="connsiteX105" fmla="*/ 2319717 w 7718489"/>
              <a:gd name="connsiteY105" fmla="*/ 2421934 h 3099991"/>
              <a:gd name="connsiteX106" fmla="*/ 2227350 w 7718489"/>
              <a:gd name="connsiteY106" fmla="*/ 2421934 h 3099991"/>
              <a:gd name="connsiteX107" fmla="*/ 2035228 w 7718489"/>
              <a:gd name="connsiteY107" fmla="*/ 3065860 h 3099991"/>
              <a:gd name="connsiteX108" fmla="*/ 1614917 w 7718489"/>
              <a:gd name="connsiteY108" fmla="*/ 3065860 h 3099991"/>
              <a:gd name="connsiteX109" fmla="*/ 1809678 w 7718489"/>
              <a:gd name="connsiteY109" fmla="*/ 2420175 h 3099991"/>
              <a:gd name="connsiteX110" fmla="*/ 1107517 w 7718489"/>
              <a:gd name="connsiteY110" fmla="*/ 2420175 h 3099991"/>
              <a:gd name="connsiteX111" fmla="*/ 1417165 w 7718489"/>
              <a:gd name="connsiteY111" fmla="*/ 3065860 h 3099991"/>
              <a:gd name="connsiteX112" fmla="*/ 952694 w 7718489"/>
              <a:gd name="connsiteY112" fmla="*/ 3065860 h 3099991"/>
              <a:gd name="connsiteX113" fmla="*/ 633722 w 7718489"/>
              <a:gd name="connsiteY113" fmla="*/ 2420175 h 3099991"/>
              <a:gd name="connsiteX114" fmla="*/ 578126 w 7718489"/>
              <a:gd name="connsiteY114" fmla="*/ 2420175 h 3099991"/>
              <a:gd name="connsiteX115" fmla="*/ 384596 w 7718489"/>
              <a:gd name="connsiteY115" fmla="*/ 3065860 h 3099991"/>
              <a:gd name="connsiteX116" fmla="*/ 0 w 7718489"/>
              <a:gd name="connsiteY116" fmla="*/ 3065860 h 3099991"/>
              <a:gd name="connsiteX117" fmla="*/ 437201 w 7718489"/>
              <a:gd name="connsiteY117" fmla="*/ 1607879 h 309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7718489" h="3099991">
                <a:moveTo>
                  <a:pt x="6058533" y="2420175"/>
                </a:moveTo>
                <a:cubicBezTo>
                  <a:pt x="6061876" y="2669124"/>
                  <a:pt x="6221626" y="2775917"/>
                  <a:pt x="6451222" y="2775917"/>
                </a:cubicBezTo>
                <a:cubicBezTo>
                  <a:pt x="6541125" y="2774668"/>
                  <a:pt x="6630730" y="2765432"/>
                  <a:pt x="6718997" y="2748296"/>
                </a:cubicBezTo>
                <a:lnTo>
                  <a:pt x="6800455" y="2420175"/>
                </a:lnTo>
                <a:close/>
                <a:moveTo>
                  <a:pt x="5035465" y="1789620"/>
                </a:moveTo>
                <a:lnTo>
                  <a:pt x="4672157" y="2360005"/>
                </a:lnTo>
                <a:lnTo>
                  <a:pt x="4912310" y="2360005"/>
                </a:lnTo>
                <a:close/>
                <a:moveTo>
                  <a:pt x="3858453" y="1764813"/>
                </a:moveTo>
                <a:lnTo>
                  <a:pt x="3690962" y="2360005"/>
                </a:lnTo>
                <a:lnTo>
                  <a:pt x="3864435" y="2360005"/>
                </a:lnTo>
                <a:close/>
                <a:moveTo>
                  <a:pt x="2514654" y="1671568"/>
                </a:moveTo>
                <a:cubicBezTo>
                  <a:pt x="2492486" y="1671568"/>
                  <a:pt x="2469438" y="1672623"/>
                  <a:pt x="2445687" y="1672623"/>
                </a:cubicBezTo>
                <a:lnTo>
                  <a:pt x="2392026" y="1874949"/>
                </a:lnTo>
                <a:lnTo>
                  <a:pt x="2369859" y="1961686"/>
                </a:lnTo>
                <a:lnTo>
                  <a:pt x="2322884" y="2135863"/>
                </a:lnTo>
                <a:lnTo>
                  <a:pt x="2424575" y="2135863"/>
                </a:lnTo>
                <a:cubicBezTo>
                  <a:pt x="2441816" y="2135863"/>
                  <a:pt x="2459762" y="2135863"/>
                  <a:pt x="2483161" y="2135863"/>
                </a:cubicBezTo>
                <a:cubicBezTo>
                  <a:pt x="2500931" y="2135863"/>
                  <a:pt x="2516589" y="2133575"/>
                  <a:pt x="2531895" y="2133575"/>
                </a:cubicBezTo>
                <a:lnTo>
                  <a:pt x="2532423" y="2133575"/>
                </a:lnTo>
                <a:cubicBezTo>
                  <a:pt x="2728240" y="2118621"/>
                  <a:pt x="2788938" y="2043848"/>
                  <a:pt x="2837145" y="1896765"/>
                </a:cubicBezTo>
                <a:cubicBezTo>
                  <a:pt x="2865118" y="1811437"/>
                  <a:pt x="2867933" y="1755137"/>
                  <a:pt x="2844358" y="1722589"/>
                </a:cubicBezTo>
                <a:cubicBezTo>
                  <a:pt x="2813393" y="1679308"/>
                  <a:pt x="2728240" y="1671568"/>
                  <a:pt x="2593473" y="1671568"/>
                </a:cubicBezTo>
                <a:close/>
                <a:moveTo>
                  <a:pt x="4208566" y="61049"/>
                </a:moveTo>
                <a:lnTo>
                  <a:pt x="4208566" y="2360885"/>
                </a:lnTo>
                <a:lnTo>
                  <a:pt x="4252198" y="2360885"/>
                </a:lnTo>
                <a:lnTo>
                  <a:pt x="4854779" y="1410830"/>
                </a:lnTo>
                <a:lnTo>
                  <a:pt x="5528086" y="1410830"/>
                </a:lnTo>
                <a:lnTo>
                  <a:pt x="5329102" y="2360005"/>
                </a:lnTo>
                <a:lnTo>
                  <a:pt x="5563097" y="2360005"/>
                </a:lnTo>
                <a:cubicBezTo>
                  <a:pt x="5567865" y="2312924"/>
                  <a:pt x="5576275" y="2266266"/>
                  <a:pt x="5588256" y="2220488"/>
                </a:cubicBezTo>
                <a:cubicBezTo>
                  <a:pt x="5629319" y="2056480"/>
                  <a:pt x="5701348" y="1901815"/>
                  <a:pt x="5800435" y="1764813"/>
                </a:cubicBezTo>
                <a:lnTo>
                  <a:pt x="5801491" y="1435285"/>
                </a:lnTo>
                <a:lnTo>
                  <a:pt x="5800787" y="61049"/>
                </a:lnTo>
                <a:close/>
                <a:moveTo>
                  <a:pt x="2354376" y="61049"/>
                </a:moveTo>
                <a:lnTo>
                  <a:pt x="2354376" y="1408015"/>
                </a:lnTo>
                <a:lnTo>
                  <a:pt x="2671061" y="1408015"/>
                </a:lnTo>
                <a:cubicBezTo>
                  <a:pt x="2861952" y="1408015"/>
                  <a:pt x="3077121" y="1396931"/>
                  <a:pt x="3184442" y="1525364"/>
                </a:cubicBezTo>
                <a:cubicBezTo>
                  <a:pt x="3255872" y="1611749"/>
                  <a:pt x="3271706" y="1726635"/>
                  <a:pt x="3238279" y="1902571"/>
                </a:cubicBezTo>
                <a:cubicBezTo>
                  <a:pt x="3197286" y="2128297"/>
                  <a:pt x="3066389" y="2280306"/>
                  <a:pt x="2851219" y="2360005"/>
                </a:cubicBezTo>
                <a:lnTo>
                  <a:pt x="3273466" y="2360005"/>
                </a:lnTo>
                <a:lnTo>
                  <a:pt x="3546695" y="1408543"/>
                </a:lnTo>
                <a:lnTo>
                  <a:pt x="3944662" y="1408543"/>
                </a:lnTo>
                <a:lnTo>
                  <a:pt x="3944662" y="61049"/>
                </a:lnTo>
                <a:close/>
                <a:moveTo>
                  <a:pt x="498603" y="61049"/>
                </a:moveTo>
                <a:lnTo>
                  <a:pt x="498603" y="1410830"/>
                </a:lnTo>
                <a:lnTo>
                  <a:pt x="881440" y="1410830"/>
                </a:lnTo>
                <a:lnTo>
                  <a:pt x="676826" y="2091351"/>
                </a:lnTo>
                <a:lnTo>
                  <a:pt x="1308612" y="1412062"/>
                </a:lnTo>
                <a:lnTo>
                  <a:pt x="1827624" y="1412062"/>
                </a:lnTo>
                <a:lnTo>
                  <a:pt x="1019725" y="2237729"/>
                </a:lnTo>
                <a:lnTo>
                  <a:pt x="1078312" y="2360885"/>
                </a:lnTo>
                <a:lnTo>
                  <a:pt x="1827624" y="2360885"/>
                </a:lnTo>
                <a:lnTo>
                  <a:pt x="1836596" y="2333966"/>
                </a:lnTo>
                <a:lnTo>
                  <a:pt x="2064434" y="1575506"/>
                </a:lnTo>
                <a:lnTo>
                  <a:pt x="2089416" y="1492992"/>
                </a:lnTo>
                <a:lnTo>
                  <a:pt x="2089416" y="61049"/>
                </a:lnTo>
                <a:close/>
                <a:moveTo>
                  <a:pt x="6065395" y="60698"/>
                </a:moveTo>
                <a:lnTo>
                  <a:pt x="6065395" y="1503372"/>
                </a:lnTo>
                <a:cubicBezTo>
                  <a:pt x="6304668" y="1347317"/>
                  <a:pt x="6581591" y="1317056"/>
                  <a:pt x="6770898" y="1317056"/>
                </a:cubicBezTo>
                <a:cubicBezTo>
                  <a:pt x="7037265" y="1317056"/>
                  <a:pt x="7242406" y="1373884"/>
                  <a:pt x="7344274" y="1514632"/>
                </a:cubicBezTo>
                <a:cubicBezTo>
                  <a:pt x="7434353" y="1644649"/>
                  <a:pt x="7402860" y="1785926"/>
                  <a:pt x="7383859" y="1868792"/>
                </a:cubicBezTo>
                <a:lnTo>
                  <a:pt x="6906017" y="1868792"/>
                </a:lnTo>
                <a:cubicBezTo>
                  <a:pt x="6923434" y="1691096"/>
                  <a:pt x="6795705" y="1642186"/>
                  <a:pt x="6667272" y="1642186"/>
                </a:cubicBezTo>
                <a:cubicBezTo>
                  <a:pt x="6342669" y="1642186"/>
                  <a:pt x="6154418" y="1924739"/>
                  <a:pt x="6084044" y="2210811"/>
                </a:cubicBezTo>
                <a:cubicBezTo>
                  <a:pt x="6076479" y="2244239"/>
                  <a:pt x="6071376" y="2275556"/>
                  <a:pt x="6065395" y="2305465"/>
                </a:cubicBezTo>
                <a:lnTo>
                  <a:pt x="6065395" y="2360005"/>
                </a:lnTo>
                <a:lnTo>
                  <a:pt x="6453685" y="2360005"/>
                </a:lnTo>
                <a:lnTo>
                  <a:pt x="6519837" y="2094693"/>
                </a:lnTo>
                <a:lnTo>
                  <a:pt x="7322633" y="2094693"/>
                </a:lnTo>
                <a:lnTo>
                  <a:pt x="7257009" y="2360005"/>
                </a:lnTo>
                <a:lnTo>
                  <a:pt x="7658671" y="2360005"/>
                </a:lnTo>
                <a:lnTo>
                  <a:pt x="7657967" y="60698"/>
                </a:lnTo>
                <a:close/>
                <a:moveTo>
                  <a:pt x="437201" y="0"/>
                </a:moveTo>
                <a:lnTo>
                  <a:pt x="2151170" y="0"/>
                </a:lnTo>
                <a:lnTo>
                  <a:pt x="2151170" y="1410830"/>
                </a:lnTo>
                <a:lnTo>
                  <a:pt x="2292974" y="1410830"/>
                </a:lnTo>
                <a:lnTo>
                  <a:pt x="2292974" y="0"/>
                </a:lnTo>
                <a:lnTo>
                  <a:pt x="4006767" y="0"/>
                </a:lnTo>
                <a:lnTo>
                  <a:pt x="4006767" y="1408543"/>
                </a:lnTo>
                <a:lnTo>
                  <a:pt x="4148748" y="1408543"/>
                </a:lnTo>
                <a:lnTo>
                  <a:pt x="4148748" y="0"/>
                </a:lnTo>
                <a:lnTo>
                  <a:pt x="5862013" y="0"/>
                </a:lnTo>
                <a:lnTo>
                  <a:pt x="5862013" y="1684411"/>
                </a:lnTo>
                <a:cubicBezTo>
                  <a:pt x="5905345" y="1634234"/>
                  <a:pt x="5953218" y="1588174"/>
                  <a:pt x="6005048" y="1546829"/>
                </a:cubicBezTo>
                <a:lnTo>
                  <a:pt x="6005048" y="0"/>
                </a:lnTo>
                <a:lnTo>
                  <a:pt x="7718489" y="0"/>
                </a:lnTo>
                <a:lnTo>
                  <a:pt x="7718489" y="2420175"/>
                </a:lnTo>
                <a:lnTo>
                  <a:pt x="7242406" y="2420175"/>
                </a:lnTo>
                <a:lnTo>
                  <a:pt x="7097963" y="3004810"/>
                </a:lnTo>
                <a:cubicBezTo>
                  <a:pt x="6843929" y="3064980"/>
                  <a:pt x="6584019" y="3096913"/>
                  <a:pt x="6322965" y="3099991"/>
                </a:cubicBezTo>
                <a:cubicBezTo>
                  <a:pt x="6139112" y="3099991"/>
                  <a:pt x="5891218" y="3071490"/>
                  <a:pt x="5729357" y="2923000"/>
                </a:cubicBezTo>
                <a:cubicBezTo>
                  <a:pt x="5597053" y="2801076"/>
                  <a:pt x="5546031" y="2619686"/>
                  <a:pt x="5555532" y="2420175"/>
                </a:cubicBezTo>
                <a:lnTo>
                  <a:pt x="5314324" y="2420175"/>
                </a:lnTo>
                <a:lnTo>
                  <a:pt x="5178853" y="3064101"/>
                </a:lnTo>
                <a:lnTo>
                  <a:pt x="4761709" y="3064101"/>
                </a:lnTo>
                <a:lnTo>
                  <a:pt x="4899466" y="2420175"/>
                </a:lnTo>
                <a:lnTo>
                  <a:pt x="4632396" y="2420175"/>
                </a:lnTo>
                <a:lnTo>
                  <a:pt x="4224576" y="3064101"/>
                </a:lnTo>
                <a:lnTo>
                  <a:pt x="3869009" y="3064101"/>
                </a:lnTo>
                <a:lnTo>
                  <a:pt x="3863907" y="2420175"/>
                </a:lnTo>
                <a:lnTo>
                  <a:pt x="3673193" y="2420175"/>
                </a:lnTo>
                <a:lnTo>
                  <a:pt x="3493562" y="3064101"/>
                </a:lnTo>
                <a:lnTo>
                  <a:pt x="3069732" y="3064101"/>
                </a:lnTo>
                <a:lnTo>
                  <a:pt x="3255345" y="2420175"/>
                </a:lnTo>
                <a:lnTo>
                  <a:pt x="2319717" y="2420175"/>
                </a:lnTo>
                <a:lnTo>
                  <a:pt x="2319717" y="2421934"/>
                </a:lnTo>
                <a:lnTo>
                  <a:pt x="2227350" y="2421934"/>
                </a:lnTo>
                <a:lnTo>
                  <a:pt x="2035228" y="3065860"/>
                </a:lnTo>
                <a:lnTo>
                  <a:pt x="1614917" y="3065860"/>
                </a:lnTo>
                <a:lnTo>
                  <a:pt x="1809678" y="2420175"/>
                </a:lnTo>
                <a:lnTo>
                  <a:pt x="1107517" y="2420175"/>
                </a:lnTo>
                <a:lnTo>
                  <a:pt x="1417165" y="3065860"/>
                </a:lnTo>
                <a:lnTo>
                  <a:pt x="952694" y="3065860"/>
                </a:lnTo>
                <a:lnTo>
                  <a:pt x="633722" y="2420175"/>
                </a:lnTo>
                <a:lnTo>
                  <a:pt x="578126" y="2420175"/>
                </a:lnTo>
                <a:lnTo>
                  <a:pt x="384596" y="3065860"/>
                </a:lnTo>
                <a:lnTo>
                  <a:pt x="0" y="3065860"/>
                </a:lnTo>
                <a:lnTo>
                  <a:pt x="437201" y="1607879"/>
                </a:lnTo>
                <a:close/>
              </a:path>
            </a:pathLst>
          </a:custGeom>
        </p:spPr>
      </p:pic>
      <p:sp>
        <p:nvSpPr>
          <p:cNvPr id="11" name="TextBox 10">
            <a:extLst>
              <a:ext uri="{FF2B5EF4-FFF2-40B4-BE49-F238E27FC236}">
                <a16:creationId xmlns:a16="http://schemas.microsoft.com/office/drawing/2014/main" id="{7CFCB876-3D08-4BB9-A455-CB9F414841B5}"/>
              </a:ext>
              <a:ext uri="{C183D7F6-B498-43B3-948B-1728B52AA6E4}">
                <adec:decorative xmlns:adec="http://schemas.microsoft.com/office/drawing/2017/decorative" val="1"/>
              </a:ext>
            </a:extLst>
          </p:cNvPr>
          <p:cNvSpPr txBox="1"/>
          <p:nvPr userDrawn="1"/>
        </p:nvSpPr>
        <p:spPr>
          <a:xfrm>
            <a:off x="1885684" y="6266997"/>
            <a:ext cx="6553453"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dirty="0">
                <a:solidFill>
                  <a:schemeClr val="bg1">
                    <a:lumMod val="65000"/>
                  </a:schemeClr>
                </a:solidFill>
                <a:latin typeface="+mn-lt"/>
                <a:ea typeface="+mn-ea"/>
                <a:cs typeface="+mn-cs"/>
              </a:rPr>
              <a:t>© 2022 KPMG LLP, an Ontario limited liability partnership and a member firm of the KPMG global organization of independent member firms affiliated with KPMG International Limited, a private English company limited by guarantee. All rights reserved. The KPMG name and logo are trademarks used under license by the independent member firms of the KPMG global organization.</a:t>
            </a:r>
          </a:p>
        </p:txBody>
      </p:sp>
    </p:spTree>
    <p:extLst>
      <p:ext uri="{BB962C8B-B14F-4D97-AF65-F5344CB8AC3E}">
        <p14:creationId xmlns:p14="http://schemas.microsoft.com/office/powerpoint/2010/main" val="34622041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1_FINAL SLIDE">
    <p:bg>
      <p:bgPr>
        <a:gradFill>
          <a:gsLst>
            <a:gs pos="0">
              <a:srgbClr val="7213EA"/>
            </a:gs>
            <a:gs pos="100000">
              <a:srgbClr val="1F4AE3"/>
            </a:gs>
          </a:gsLst>
          <a:lin ang="0" scaled="0"/>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FABFCD1-5785-4AFC-8DA5-9971CBE3526F}"/>
              </a:ext>
            </a:extLst>
          </p:cNvPr>
          <p:cNvPicPr>
            <a:picLocks noChangeAspect="1"/>
          </p:cNvPicPr>
          <p:nvPr userDrawn="1"/>
        </p:nvPicPr>
        <p:blipFill rotWithShape="1">
          <a:blip r:embed="rId3"/>
          <a:srcRect t="1946" b="1946"/>
          <a:stretch/>
        </p:blipFill>
        <p:spPr>
          <a:xfrm>
            <a:off x="0" y="-1"/>
            <a:ext cx="12192000" cy="6858001"/>
          </a:xfrm>
          <a:prstGeom prst="rect">
            <a:avLst/>
          </a:prstGeom>
        </p:spPr>
      </p:pic>
      <p:sp>
        <p:nvSpPr>
          <p:cNvPr id="12" name="Rectangle 11">
            <a:extLst>
              <a:ext uri="{FF2B5EF4-FFF2-40B4-BE49-F238E27FC236}">
                <a16:creationId xmlns:a16="http://schemas.microsoft.com/office/drawing/2014/main" id="{3C1D1989-8373-4A6D-9533-37075802AD89}"/>
              </a:ext>
            </a:extLst>
          </p:cNvPr>
          <p:cNvSpPr/>
          <p:nvPr userDrawn="1"/>
        </p:nvSpPr>
        <p:spPr>
          <a:xfrm>
            <a:off x="0" y="-1"/>
            <a:ext cx="6362689" cy="6858001"/>
          </a:xfrm>
          <a:prstGeom prst="rect">
            <a:avLst/>
          </a:prstGeom>
          <a:gradFill>
            <a:gsLst>
              <a:gs pos="0">
                <a:srgbClr val="7213EA">
                  <a:alpha val="43000"/>
                </a:srgbClr>
              </a:gs>
              <a:gs pos="100000">
                <a:srgbClr val="1F4AE3">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6" name="Shape 8">
            <a:extLst>
              <a:ext uri="{FF2B5EF4-FFF2-40B4-BE49-F238E27FC236}">
                <a16:creationId xmlns:a16="http://schemas.microsoft.com/office/drawing/2014/main" id="{10DA7EC7-B966-4F26-A629-BC231114FE9A}"/>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7" name="TextBox 6">
            <a:extLst>
              <a:ext uri="{FF2B5EF4-FFF2-40B4-BE49-F238E27FC236}">
                <a16:creationId xmlns:a16="http://schemas.microsoft.com/office/drawing/2014/main" id="{9465B88E-59B6-4300-A6A5-FE6907AB6F32}"/>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dirty="0">
                <a:solidFill>
                  <a:schemeClr val="bg1"/>
                </a:solidFill>
                <a:latin typeface="+mn-lt"/>
                <a:ea typeface="+mn-ea"/>
                <a:cs typeface="+mn-cs"/>
              </a:rPr>
              <a:t>Document Classification: KPMG Public</a:t>
            </a:r>
          </a:p>
        </p:txBody>
      </p:sp>
      <p:sp>
        <p:nvSpPr>
          <p:cNvPr id="8" name="Freeform 19">
            <a:extLst>
              <a:ext uri="{FF2B5EF4-FFF2-40B4-BE49-F238E27FC236}">
                <a16:creationId xmlns:a16="http://schemas.microsoft.com/office/drawing/2014/main" id="{173A96F6-37E6-4BFF-B84F-D4B64D629A0C}"/>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cxnSp>
        <p:nvCxnSpPr>
          <p:cNvPr id="10" name="Straight Connector 9">
            <a:extLst>
              <a:ext uri="{FF2B5EF4-FFF2-40B4-BE49-F238E27FC236}">
                <a16:creationId xmlns:a16="http://schemas.microsoft.com/office/drawing/2014/main" id="{4336DF39-CB75-4B94-99A7-6AC992AC2597}"/>
              </a:ext>
            </a:extLst>
          </p:cNvPr>
          <p:cNvCxnSpPr/>
          <p:nvPr userDrawn="1"/>
        </p:nvCxnSpPr>
        <p:spPr>
          <a:xfrm>
            <a:off x="1092854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Graphic 6">
            <a:extLst>
              <a:ext uri="{FF2B5EF4-FFF2-40B4-BE49-F238E27FC236}">
                <a16:creationId xmlns:a16="http://schemas.microsoft.com/office/drawing/2014/main" id="{ED1A19EE-224F-4C0C-A670-C9BBCD8540D6}"/>
              </a:ext>
            </a:extLst>
          </p:cNvPr>
          <p:cNvSpPr/>
          <p:nvPr userDrawn="1"/>
        </p:nvSpPr>
        <p:spPr>
          <a:xfrm>
            <a:off x="2234933" y="1882443"/>
            <a:ext cx="7718488" cy="3099991"/>
          </a:xfrm>
          <a:custGeom>
            <a:avLst/>
            <a:gdLst>
              <a:gd name="connsiteX0" fmla="*/ 6005027 w 7718488"/>
              <a:gd name="connsiteY0" fmla="*/ -77 h 3099991"/>
              <a:gd name="connsiteX1" fmla="*/ 6005027 w 7718488"/>
              <a:gd name="connsiteY1" fmla="*/ 1546752 h 3099991"/>
              <a:gd name="connsiteX2" fmla="*/ 5861992 w 7718488"/>
              <a:gd name="connsiteY2" fmla="*/ 1684334 h 3099991"/>
              <a:gd name="connsiteX3" fmla="*/ 5861992 w 7718488"/>
              <a:gd name="connsiteY3" fmla="*/ -77 h 3099991"/>
              <a:gd name="connsiteX4" fmla="*/ 4148727 w 7718488"/>
              <a:gd name="connsiteY4" fmla="*/ -77 h 3099991"/>
              <a:gd name="connsiteX5" fmla="*/ 4148727 w 7718488"/>
              <a:gd name="connsiteY5" fmla="*/ 1408466 h 3099991"/>
              <a:gd name="connsiteX6" fmla="*/ 4006746 w 7718488"/>
              <a:gd name="connsiteY6" fmla="*/ 1408466 h 3099991"/>
              <a:gd name="connsiteX7" fmla="*/ 4006746 w 7718488"/>
              <a:gd name="connsiteY7" fmla="*/ -77 h 3099991"/>
              <a:gd name="connsiteX8" fmla="*/ 2292953 w 7718488"/>
              <a:gd name="connsiteY8" fmla="*/ -77 h 3099991"/>
              <a:gd name="connsiteX9" fmla="*/ 2292953 w 7718488"/>
              <a:gd name="connsiteY9" fmla="*/ 1410753 h 3099991"/>
              <a:gd name="connsiteX10" fmla="*/ 2151149 w 7718488"/>
              <a:gd name="connsiteY10" fmla="*/ 1410753 h 3099991"/>
              <a:gd name="connsiteX11" fmla="*/ 2151149 w 7718488"/>
              <a:gd name="connsiteY11" fmla="*/ -77 h 3099991"/>
              <a:gd name="connsiteX12" fmla="*/ 437180 w 7718488"/>
              <a:gd name="connsiteY12" fmla="*/ -77 h 3099991"/>
              <a:gd name="connsiteX13" fmla="*/ 437180 w 7718488"/>
              <a:gd name="connsiteY13" fmla="*/ 1607802 h 3099991"/>
              <a:gd name="connsiteX14" fmla="*/ -21 w 7718488"/>
              <a:gd name="connsiteY14" fmla="*/ 3065783 h 3099991"/>
              <a:gd name="connsiteX15" fmla="*/ 384575 w 7718488"/>
              <a:gd name="connsiteY15" fmla="*/ 3065783 h 3099991"/>
              <a:gd name="connsiteX16" fmla="*/ 578105 w 7718488"/>
              <a:gd name="connsiteY16" fmla="*/ 2420098 h 3099991"/>
              <a:gd name="connsiteX17" fmla="*/ 633701 w 7718488"/>
              <a:gd name="connsiteY17" fmla="*/ 2420098 h 3099991"/>
              <a:gd name="connsiteX18" fmla="*/ 952673 w 7718488"/>
              <a:gd name="connsiteY18" fmla="*/ 3065783 h 3099991"/>
              <a:gd name="connsiteX19" fmla="*/ 1417144 w 7718488"/>
              <a:gd name="connsiteY19" fmla="*/ 3065783 h 3099991"/>
              <a:gd name="connsiteX20" fmla="*/ 1107496 w 7718488"/>
              <a:gd name="connsiteY20" fmla="*/ 2420098 h 3099991"/>
              <a:gd name="connsiteX21" fmla="*/ 1809657 w 7718488"/>
              <a:gd name="connsiteY21" fmla="*/ 2420098 h 3099991"/>
              <a:gd name="connsiteX22" fmla="*/ 1614896 w 7718488"/>
              <a:gd name="connsiteY22" fmla="*/ 3065783 h 3099991"/>
              <a:gd name="connsiteX23" fmla="*/ 2035207 w 7718488"/>
              <a:gd name="connsiteY23" fmla="*/ 3065783 h 3099991"/>
              <a:gd name="connsiteX24" fmla="*/ 2227329 w 7718488"/>
              <a:gd name="connsiteY24" fmla="*/ 2421857 h 3099991"/>
              <a:gd name="connsiteX25" fmla="*/ 2319696 w 7718488"/>
              <a:gd name="connsiteY25" fmla="*/ 2421857 h 3099991"/>
              <a:gd name="connsiteX26" fmla="*/ 2319696 w 7718488"/>
              <a:gd name="connsiteY26" fmla="*/ 2420098 h 3099991"/>
              <a:gd name="connsiteX27" fmla="*/ 3255324 w 7718488"/>
              <a:gd name="connsiteY27" fmla="*/ 2420098 h 3099991"/>
              <a:gd name="connsiteX28" fmla="*/ 3069711 w 7718488"/>
              <a:gd name="connsiteY28" fmla="*/ 3064024 h 3099991"/>
              <a:gd name="connsiteX29" fmla="*/ 3493541 w 7718488"/>
              <a:gd name="connsiteY29" fmla="*/ 3064024 h 3099991"/>
              <a:gd name="connsiteX30" fmla="*/ 3673172 w 7718488"/>
              <a:gd name="connsiteY30" fmla="*/ 2420098 h 3099991"/>
              <a:gd name="connsiteX31" fmla="*/ 3863886 w 7718488"/>
              <a:gd name="connsiteY31" fmla="*/ 2420098 h 3099991"/>
              <a:gd name="connsiteX32" fmla="*/ 3868988 w 7718488"/>
              <a:gd name="connsiteY32" fmla="*/ 3064024 h 3099991"/>
              <a:gd name="connsiteX33" fmla="*/ 4224555 w 7718488"/>
              <a:gd name="connsiteY33" fmla="*/ 3064024 h 3099991"/>
              <a:gd name="connsiteX34" fmla="*/ 4632375 w 7718488"/>
              <a:gd name="connsiteY34" fmla="*/ 2420098 h 3099991"/>
              <a:gd name="connsiteX35" fmla="*/ 4899445 w 7718488"/>
              <a:gd name="connsiteY35" fmla="*/ 2420098 h 3099991"/>
              <a:gd name="connsiteX36" fmla="*/ 4761688 w 7718488"/>
              <a:gd name="connsiteY36" fmla="*/ 3064024 h 3099991"/>
              <a:gd name="connsiteX37" fmla="*/ 5178832 w 7718488"/>
              <a:gd name="connsiteY37" fmla="*/ 3064024 h 3099991"/>
              <a:gd name="connsiteX38" fmla="*/ 5314303 w 7718488"/>
              <a:gd name="connsiteY38" fmla="*/ 2420098 h 3099991"/>
              <a:gd name="connsiteX39" fmla="*/ 5555511 w 7718488"/>
              <a:gd name="connsiteY39" fmla="*/ 2420098 h 3099991"/>
              <a:gd name="connsiteX40" fmla="*/ 5729336 w 7718488"/>
              <a:gd name="connsiteY40" fmla="*/ 2922923 h 3099991"/>
              <a:gd name="connsiteX41" fmla="*/ 6322944 w 7718488"/>
              <a:gd name="connsiteY41" fmla="*/ 3099914 h 3099991"/>
              <a:gd name="connsiteX42" fmla="*/ 7097942 w 7718488"/>
              <a:gd name="connsiteY42" fmla="*/ 3004733 h 3099991"/>
              <a:gd name="connsiteX43" fmla="*/ 7242385 w 7718488"/>
              <a:gd name="connsiteY43" fmla="*/ 2420098 h 3099991"/>
              <a:gd name="connsiteX44" fmla="*/ 7718468 w 7718488"/>
              <a:gd name="connsiteY44" fmla="*/ 2420098 h 3099991"/>
              <a:gd name="connsiteX45" fmla="*/ 7718468 w 7718488"/>
              <a:gd name="connsiteY45" fmla="*/ -77 h 3099991"/>
              <a:gd name="connsiteX46" fmla="*/ 2089395 w 7718488"/>
              <a:gd name="connsiteY46" fmla="*/ 1492915 h 3099991"/>
              <a:gd name="connsiteX47" fmla="*/ 2064413 w 7718488"/>
              <a:gd name="connsiteY47" fmla="*/ 1575429 h 3099991"/>
              <a:gd name="connsiteX48" fmla="*/ 1836575 w 7718488"/>
              <a:gd name="connsiteY48" fmla="*/ 2333889 h 3099991"/>
              <a:gd name="connsiteX49" fmla="*/ 1827603 w 7718488"/>
              <a:gd name="connsiteY49" fmla="*/ 2360808 h 3099991"/>
              <a:gd name="connsiteX50" fmla="*/ 1078291 w 7718488"/>
              <a:gd name="connsiteY50" fmla="*/ 2360808 h 3099991"/>
              <a:gd name="connsiteX51" fmla="*/ 1019704 w 7718488"/>
              <a:gd name="connsiteY51" fmla="*/ 2237652 h 3099991"/>
              <a:gd name="connsiteX52" fmla="*/ 1827603 w 7718488"/>
              <a:gd name="connsiteY52" fmla="*/ 1411985 h 3099991"/>
              <a:gd name="connsiteX53" fmla="*/ 1308591 w 7718488"/>
              <a:gd name="connsiteY53" fmla="*/ 1411985 h 3099991"/>
              <a:gd name="connsiteX54" fmla="*/ 676805 w 7718488"/>
              <a:gd name="connsiteY54" fmla="*/ 2091274 h 3099991"/>
              <a:gd name="connsiteX55" fmla="*/ 881419 w 7718488"/>
              <a:gd name="connsiteY55" fmla="*/ 1410753 h 3099991"/>
              <a:gd name="connsiteX56" fmla="*/ 498582 w 7718488"/>
              <a:gd name="connsiteY56" fmla="*/ 1410753 h 3099991"/>
              <a:gd name="connsiteX57" fmla="*/ 498582 w 7718488"/>
              <a:gd name="connsiteY57" fmla="*/ 60972 h 3099991"/>
              <a:gd name="connsiteX58" fmla="*/ 2089395 w 7718488"/>
              <a:gd name="connsiteY58" fmla="*/ 60972 h 3099991"/>
              <a:gd name="connsiteX59" fmla="*/ 2531874 w 7718488"/>
              <a:gd name="connsiteY59" fmla="*/ 2133498 h 3099991"/>
              <a:gd name="connsiteX60" fmla="*/ 2531874 w 7718488"/>
              <a:gd name="connsiteY60" fmla="*/ 2133498 h 3099991"/>
              <a:gd name="connsiteX61" fmla="*/ 2483140 w 7718488"/>
              <a:gd name="connsiteY61" fmla="*/ 2135786 h 3099991"/>
              <a:gd name="connsiteX62" fmla="*/ 2424554 w 7718488"/>
              <a:gd name="connsiteY62" fmla="*/ 2135786 h 3099991"/>
              <a:gd name="connsiteX63" fmla="*/ 2322863 w 7718488"/>
              <a:gd name="connsiteY63" fmla="*/ 2135786 h 3099991"/>
              <a:gd name="connsiteX64" fmla="*/ 2369838 w 7718488"/>
              <a:gd name="connsiteY64" fmla="*/ 1961609 h 3099991"/>
              <a:gd name="connsiteX65" fmla="*/ 2392005 w 7718488"/>
              <a:gd name="connsiteY65" fmla="*/ 1874872 h 3099991"/>
              <a:gd name="connsiteX66" fmla="*/ 2445666 w 7718488"/>
              <a:gd name="connsiteY66" fmla="*/ 1672546 h 3099991"/>
              <a:gd name="connsiteX67" fmla="*/ 2514633 w 7718488"/>
              <a:gd name="connsiteY67" fmla="*/ 1671491 h 3099991"/>
              <a:gd name="connsiteX68" fmla="*/ 2593452 w 7718488"/>
              <a:gd name="connsiteY68" fmla="*/ 1671491 h 3099991"/>
              <a:gd name="connsiteX69" fmla="*/ 2844337 w 7718488"/>
              <a:gd name="connsiteY69" fmla="*/ 1722512 h 3099991"/>
              <a:gd name="connsiteX70" fmla="*/ 2837124 w 7718488"/>
              <a:gd name="connsiteY70" fmla="*/ 1896688 h 3099991"/>
              <a:gd name="connsiteX71" fmla="*/ 2532402 w 7718488"/>
              <a:gd name="connsiteY71" fmla="*/ 2133498 h 3099991"/>
              <a:gd name="connsiteX72" fmla="*/ 3690941 w 7718488"/>
              <a:gd name="connsiteY72" fmla="*/ 2359928 h 3099991"/>
              <a:gd name="connsiteX73" fmla="*/ 3858432 w 7718488"/>
              <a:gd name="connsiteY73" fmla="*/ 1764736 h 3099991"/>
              <a:gd name="connsiteX74" fmla="*/ 3864414 w 7718488"/>
              <a:gd name="connsiteY74" fmla="*/ 2359928 h 3099991"/>
              <a:gd name="connsiteX75" fmla="*/ 3944641 w 7718488"/>
              <a:gd name="connsiteY75" fmla="*/ 1408466 h 3099991"/>
              <a:gd name="connsiteX76" fmla="*/ 3546674 w 7718488"/>
              <a:gd name="connsiteY76" fmla="*/ 1408466 h 3099991"/>
              <a:gd name="connsiteX77" fmla="*/ 3273445 w 7718488"/>
              <a:gd name="connsiteY77" fmla="*/ 2359928 h 3099991"/>
              <a:gd name="connsiteX78" fmla="*/ 2851198 w 7718488"/>
              <a:gd name="connsiteY78" fmla="*/ 2359928 h 3099991"/>
              <a:gd name="connsiteX79" fmla="*/ 3238258 w 7718488"/>
              <a:gd name="connsiteY79" fmla="*/ 1902494 h 3099991"/>
              <a:gd name="connsiteX80" fmla="*/ 3184421 w 7718488"/>
              <a:gd name="connsiteY80" fmla="*/ 1525287 h 3099991"/>
              <a:gd name="connsiteX81" fmla="*/ 2671040 w 7718488"/>
              <a:gd name="connsiteY81" fmla="*/ 1407938 h 3099991"/>
              <a:gd name="connsiteX82" fmla="*/ 2354355 w 7718488"/>
              <a:gd name="connsiteY82" fmla="*/ 1407938 h 3099991"/>
              <a:gd name="connsiteX83" fmla="*/ 2354355 w 7718488"/>
              <a:gd name="connsiteY83" fmla="*/ 60972 h 3099991"/>
              <a:gd name="connsiteX84" fmla="*/ 3944641 w 7718488"/>
              <a:gd name="connsiteY84" fmla="*/ 60972 h 3099991"/>
              <a:gd name="connsiteX85" fmla="*/ 4912289 w 7718488"/>
              <a:gd name="connsiteY85" fmla="*/ 2359928 h 3099991"/>
              <a:gd name="connsiteX86" fmla="*/ 4672136 w 7718488"/>
              <a:gd name="connsiteY86" fmla="*/ 2359928 h 3099991"/>
              <a:gd name="connsiteX87" fmla="*/ 5035444 w 7718488"/>
              <a:gd name="connsiteY87" fmla="*/ 1789543 h 3099991"/>
              <a:gd name="connsiteX88" fmla="*/ 5801470 w 7718488"/>
              <a:gd name="connsiteY88" fmla="*/ 1435208 h 3099991"/>
              <a:gd name="connsiteX89" fmla="*/ 5800414 w 7718488"/>
              <a:gd name="connsiteY89" fmla="*/ 1764736 h 3099991"/>
              <a:gd name="connsiteX90" fmla="*/ 5588235 w 7718488"/>
              <a:gd name="connsiteY90" fmla="*/ 2220411 h 3099991"/>
              <a:gd name="connsiteX91" fmla="*/ 5563076 w 7718488"/>
              <a:gd name="connsiteY91" fmla="*/ 2359928 h 3099991"/>
              <a:gd name="connsiteX92" fmla="*/ 5329081 w 7718488"/>
              <a:gd name="connsiteY92" fmla="*/ 2359928 h 3099991"/>
              <a:gd name="connsiteX93" fmla="*/ 5528065 w 7718488"/>
              <a:gd name="connsiteY93" fmla="*/ 1410753 h 3099991"/>
              <a:gd name="connsiteX94" fmla="*/ 4854758 w 7718488"/>
              <a:gd name="connsiteY94" fmla="*/ 1410753 h 3099991"/>
              <a:gd name="connsiteX95" fmla="*/ 4252177 w 7718488"/>
              <a:gd name="connsiteY95" fmla="*/ 2360808 h 3099991"/>
              <a:gd name="connsiteX96" fmla="*/ 4208545 w 7718488"/>
              <a:gd name="connsiteY96" fmla="*/ 2360808 h 3099991"/>
              <a:gd name="connsiteX97" fmla="*/ 4208545 w 7718488"/>
              <a:gd name="connsiteY97" fmla="*/ 60972 h 3099991"/>
              <a:gd name="connsiteX98" fmla="*/ 5800766 w 7718488"/>
              <a:gd name="connsiteY98" fmla="*/ 60972 h 3099991"/>
              <a:gd name="connsiteX99" fmla="*/ 6718976 w 7718488"/>
              <a:gd name="connsiteY99" fmla="*/ 2748219 h 3099991"/>
              <a:gd name="connsiteX100" fmla="*/ 6451201 w 7718488"/>
              <a:gd name="connsiteY100" fmla="*/ 2775840 h 3099991"/>
              <a:gd name="connsiteX101" fmla="*/ 6058512 w 7718488"/>
              <a:gd name="connsiteY101" fmla="*/ 2420098 h 3099991"/>
              <a:gd name="connsiteX102" fmla="*/ 6800434 w 7718488"/>
              <a:gd name="connsiteY102" fmla="*/ 2420098 h 3099991"/>
              <a:gd name="connsiteX103" fmla="*/ 7658650 w 7718488"/>
              <a:gd name="connsiteY103" fmla="*/ 2359928 h 3099991"/>
              <a:gd name="connsiteX104" fmla="*/ 7256988 w 7718488"/>
              <a:gd name="connsiteY104" fmla="*/ 2359928 h 3099991"/>
              <a:gd name="connsiteX105" fmla="*/ 7322612 w 7718488"/>
              <a:gd name="connsiteY105" fmla="*/ 2094616 h 3099991"/>
              <a:gd name="connsiteX106" fmla="*/ 6519816 w 7718488"/>
              <a:gd name="connsiteY106" fmla="*/ 2094616 h 3099991"/>
              <a:gd name="connsiteX107" fmla="*/ 6453664 w 7718488"/>
              <a:gd name="connsiteY107" fmla="*/ 2359928 h 3099991"/>
              <a:gd name="connsiteX108" fmla="*/ 6065374 w 7718488"/>
              <a:gd name="connsiteY108" fmla="*/ 2359928 h 3099991"/>
              <a:gd name="connsiteX109" fmla="*/ 6065374 w 7718488"/>
              <a:gd name="connsiteY109" fmla="*/ 2305388 h 3099991"/>
              <a:gd name="connsiteX110" fmla="*/ 6084023 w 7718488"/>
              <a:gd name="connsiteY110" fmla="*/ 2210734 h 3099991"/>
              <a:gd name="connsiteX111" fmla="*/ 6667251 w 7718488"/>
              <a:gd name="connsiteY111" fmla="*/ 1642109 h 3099991"/>
              <a:gd name="connsiteX112" fmla="*/ 6905996 w 7718488"/>
              <a:gd name="connsiteY112" fmla="*/ 1868715 h 3099991"/>
              <a:gd name="connsiteX113" fmla="*/ 7383838 w 7718488"/>
              <a:gd name="connsiteY113" fmla="*/ 1868715 h 3099991"/>
              <a:gd name="connsiteX114" fmla="*/ 7344253 w 7718488"/>
              <a:gd name="connsiteY114" fmla="*/ 1514555 h 3099991"/>
              <a:gd name="connsiteX115" fmla="*/ 6770877 w 7718488"/>
              <a:gd name="connsiteY115" fmla="*/ 1316979 h 3099991"/>
              <a:gd name="connsiteX116" fmla="*/ 6065374 w 7718488"/>
              <a:gd name="connsiteY116" fmla="*/ 1503295 h 3099991"/>
              <a:gd name="connsiteX117" fmla="*/ 6065374 w 7718488"/>
              <a:gd name="connsiteY117" fmla="*/ 60621 h 3099991"/>
              <a:gd name="connsiteX118" fmla="*/ 7657946 w 7718488"/>
              <a:gd name="connsiteY118" fmla="*/ 60621 h 309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7718488" h="3099991">
                <a:moveTo>
                  <a:pt x="6005027" y="-77"/>
                </a:moveTo>
                <a:lnTo>
                  <a:pt x="6005027" y="1546752"/>
                </a:lnTo>
                <a:cubicBezTo>
                  <a:pt x="5953197" y="1588097"/>
                  <a:pt x="5905324" y="1634157"/>
                  <a:pt x="5861992" y="1684334"/>
                </a:cubicBezTo>
                <a:lnTo>
                  <a:pt x="5861992" y="-77"/>
                </a:lnTo>
                <a:lnTo>
                  <a:pt x="4148727" y="-77"/>
                </a:lnTo>
                <a:lnTo>
                  <a:pt x="4148727" y="1408466"/>
                </a:lnTo>
                <a:lnTo>
                  <a:pt x="4006746" y="1408466"/>
                </a:lnTo>
                <a:lnTo>
                  <a:pt x="4006746" y="-77"/>
                </a:lnTo>
                <a:lnTo>
                  <a:pt x="2292953" y="-77"/>
                </a:lnTo>
                <a:lnTo>
                  <a:pt x="2292953" y="1410753"/>
                </a:lnTo>
                <a:lnTo>
                  <a:pt x="2151149" y="1410753"/>
                </a:lnTo>
                <a:lnTo>
                  <a:pt x="2151149" y="-77"/>
                </a:lnTo>
                <a:lnTo>
                  <a:pt x="437180" y="-77"/>
                </a:lnTo>
                <a:lnTo>
                  <a:pt x="437180" y="1607802"/>
                </a:lnTo>
                <a:lnTo>
                  <a:pt x="-21" y="3065783"/>
                </a:lnTo>
                <a:lnTo>
                  <a:pt x="384575" y="3065783"/>
                </a:lnTo>
                <a:lnTo>
                  <a:pt x="578105" y="2420098"/>
                </a:lnTo>
                <a:lnTo>
                  <a:pt x="633701" y="2420098"/>
                </a:lnTo>
                <a:lnTo>
                  <a:pt x="952673" y="3065783"/>
                </a:lnTo>
                <a:lnTo>
                  <a:pt x="1417144" y="3065783"/>
                </a:lnTo>
                <a:lnTo>
                  <a:pt x="1107496" y="2420098"/>
                </a:lnTo>
                <a:lnTo>
                  <a:pt x="1809657" y="2420098"/>
                </a:lnTo>
                <a:lnTo>
                  <a:pt x="1614896" y="3065783"/>
                </a:lnTo>
                <a:lnTo>
                  <a:pt x="2035207" y="3065783"/>
                </a:lnTo>
                <a:lnTo>
                  <a:pt x="2227329" y="2421857"/>
                </a:lnTo>
                <a:lnTo>
                  <a:pt x="2319696" y="2421857"/>
                </a:lnTo>
                <a:lnTo>
                  <a:pt x="2319696" y="2420098"/>
                </a:lnTo>
                <a:lnTo>
                  <a:pt x="3255324" y="2420098"/>
                </a:lnTo>
                <a:lnTo>
                  <a:pt x="3069711" y="3064024"/>
                </a:lnTo>
                <a:lnTo>
                  <a:pt x="3493541" y="3064024"/>
                </a:lnTo>
                <a:lnTo>
                  <a:pt x="3673172" y="2420098"/>
                </a:lnTo>
                <a:lnTo>
                  <a:pt x="3863886" y="2420098"/>
                </a:lnTo>
                <a:lnTo>
                  <a:pt x="3868988" y="3064024"/>
                </a:lnTo>
                <a:lnTo>
                  <a:pt x="4224555" y="3064024"/>
                </a:lnTo>
                <a:lnTo>
                  <a:pt x="4632375" y="2420098"/>
                </a:lnTo>
                <a:lnTo>
                  <a:pt x="4899445" y="2420098"/>
                </a:lnTo>
                <a:lnTo>
                  <a:pt x="4761688" y="3064024"/>
                </a:lnTo>
                <a:lnTo>
                  <a:pt x="5178832" y="3064024"/>
                </a:lnTo>
                <a:lnTo>
                  <a:pt x="5314303" y="2420098"/>
                </a:lnTo>
                <a:lnTo>
                  <a:pt x="5555511" y="2420098"/>
                </a:lnTo>
                <a:cubicBezTo>
                  <a:pt x="5546010" y="2619609"/>
                  <a:pt x="5597032" y="2800999"/>
                  <a:pt x="5729336" y="2922923"/>
                </a:cubicBezTo>
                <a:cubicBezTo>
                  <a:pt x="5891197" y="3071413"/>
                  <a:pt x="6139091" y="3099914"/>
                  <a:pt x="6322944" y="3099914"/>
                </a:cubicBezTo>
                <a:cubicBezTo>
                  <a:pt x="6583998" y="3096836"/>
                  <a:pt x="6843908" y="3064903"/>
                  <a:pt x="7097942" y="3004733"/>
                </a:cubicBezTo>
                <a:lnTo>
                  <a:pt x="7242385" y="2420098"/>
                </a:lnTo>
                <a:lnTo>
                  <a:pt x="7718468" y="2420098"/>
                </a:lnTo>
                <a:lnTo>
                  <a:pt x="7718468" y="-77"/>
                </a:lnTo>
                <a:close/>
                <a:moveTo>
                  <a:pt x="2089395" y="1492915"/>
                </a:moveTo>
                <a:lnTo>
                  <a:pt x="2064413" y="1575429"/>
                </a:lnTo>
                <a:lnTo>
                  <a:pt x="1836575" y="2333889"/>
                </a:lnTo>
                <a:lnTo>
                  <a:pt x="1827603" y="2360808"/>
                </a:lnTo>
                <a:lnTo>
                  <a:pt x="1078291" y="2360808"/>
                </a:lnTo>
                <a:lnTo>
                  <a:pt x="1019704" y="2237652"/>
                </a:lnTo>
                <a:lnTo>
                  <a:pt x="1827603" y="1411985"/>
                </a:lnTo>
                <a:lnTo>
                  <a:pt x="1308591" y="1411985"/>
                </a:lnTo>
                <a:lnTo>
                  <a:pt x="676805" y="2091274"/>
                </a:lnTo>
                <a:lnTo>
                  <a:pt x="881419" y="1410753"/>
                </a:lnTo>
                <a:lnTo>
                  <a:pt x="498582" y="1410753"/>
                </a:lnTo>
                <a:lnTo>
                  <a:pt x="498582" y="60972"/>
                </a:lnTo>
                <a:lnTo>
                  <a:pt x="2089395" y="60972"/>
                </a:lnTo>
                <a:close/>
                <a:moveTo>
                  <a:pt x="2531874" y="2133498"/>
                </a:moveTo>
                <a:lnTo>
                  <a:pt x="2531874" y="2133498"/>
                </a:lnTo>
                <a:cubicBezTo>
                  <a:pt x="2516568" y="2133498"/>
                  <a:pt x="2500910" y="2135786"/>
                  <a:pt x="2483140" y="2135786"/>
                </a:cubicBezTo>
                <a:cubicBezTo>
                  <a:pt x="2459741" y="2135786"/>
                  <a:pt x="2441795" y="2135786"/>
                  <a:pt x="2424554" y="2135786"/>
                </a:cubicBezTo>
                <a:lnTo>
                  <a:pt x="2322863" y="2135786"/>
                </a:lnTo>
                <a:lnTo>
                  <a:pt x="2369838" y="1961609"/>
                </a:lnTo>
                <a:lnTo>
                  <a:pt x="2392005" y="1874872"/>
                </a:lnTo>
                <a:lnTo>
                  <a:pt x="2445666" y="1672546"/>
                </a:lnTo>
                <a:cubicBezTo>
                  <a:pt x="2469417" y="1672546"/>
                  <a:pt x="2492465" y="1671491"/>
                  <a:pt x="2514633" y="1671491"/>
                </a:cubicBezTo>
                <a:lnTo>
                  <a:pt x="2593452" y="1671491"/>
                </a:lnTo>
                <a:cubicBezTo>
                  <a:pt x="2728219" y="1671491"/>
                  <a:pt x="2813372" y="1679231"/>
                  <a:pt x="2844337" y="1722512"/>
                </a:cubicBezTo>
                <a:cubicBezTo>
                  <a:pt x="2867912" y="1755060"/>
                  <a:pt x="2865097" y="1811360"/>
                  <a:pt x="2837124" y="1896688"/>
                </a:cubicBezTo>
                <a:cubicBezTo>
                  <a:pt x="2788917" y="2043771"/>
                  <a:pt x="2728219" y="2118544"/>
                  <a:pt x="2532402" y="2133498"/>
                </a:cubicBezTo>
                <a:moveTo>
                  <a:pt x="3690941" y="2359928"/>
                </a:moveTo>
                <a:lnTo>
                  <a:pt x="3858432" y="1764736"/>
                </a:lnTo>
                <a:lnTo>
                  <a:pt x="3864414" y="2359928"/>
                </a:lnTo>
                <a:close/>
                <a:moveTo>
                  <a:pt x="3944641" y="1408466"/>
                </a:moveTo>
                <a:lnTo>
                  <a:pt x="3546674" y="1408466"/>
                </a:lnTo>
                <a:lnTo>
                  <a:pt x="3273445" y="2359928"/>
                </a:lnTo>
                <a:lnTo>
                  <a:pt x="2851198" y="2359928"/>
                </a:lnTo>
                <a:cubicBezTo>
                  <a:pt x="3066368" y="2280229"/>
                  <a:pt x="3197265" y="2128220"/>
                  <a:pt x="3238258" y="1902494"/>
                </a:cubicBezTo>
                <a:cubicBezTo>
                  <a:pt x="3271685" y="1726558"/>
                  <a:pt x="3255851" y="1611672"/>
                  <a:pt x="3184421" y="1525287"/>
                </a:cubicBezTo>
                <a:cubicBezTo>
                  <a:pt x="3077100" y="1396854"/>
                  <a:pt x="2861931" y="1407938"/>
                  <a:pt x="2671040" y="1407938"/>
                </a:cubicBezTo>
                <a:lnTo>
                  <a:pt x="2354355" y="1407938"/>
                </a:lnTo>
                <a:lnTo>
                  <a:pt x="2354355" y="60972"/>
                </a:lnTo>
                <a:lnTo>
                  <a:pt x="3944641" y="60972"/>
                </a:lnTo>
                <a:close/>
                <a:moveTo>
                  <a:pt x="4912289" y="2359928"/>
                </a:moveTo>
                <a:lnTo>
                  <a:pt x="4672136" y="2359928"/>
                </a:lnTo>
                <a:lnTo>
                  <a:pt x="5035444" y="1789543"/>
                </a:lnTo>
                <a:close/>
                <a:moveTo>
                  <a:pt x="5801470" y="1435208"/>
                </a:moveTo>
                <a:lnTo>
                  <a:pt x="5800414" y="1764736"/>
                </a:lnTo>
                <a:cubicBezTo>
                  <a:pt x="5701327" y="1901738"/>
                  <a:pt x="5629298" y="2056403"/>
                  <a:pt x="5588235" y="2220411"/>
                </a:cubicBezTo>
                <a:cubicBezTo>
                  <a:pt x="5576254" y="2266189"/>
                  <a:pt x="5567844" y="2312847"/>
                  <a:pt x="5563076" y="2359928"/>
                </a:cubicBezTo>
                <a:lnTo>
                  <a:pt x="5329081" y="2359928"/>
                </a:lnTo>
                <a:lnTo>
                  <a:pt x="5528065" y="1410753"/>
                </a:lnTo>
                <a:lnTo>
                  <a:pt x="4854758" y="1410753"/>
                </a:lnTo>
                <a:lnTo>
                  <a:pt x="4252177" y="2360808"/>
                </a:lnTo>
                <a:lnTo>
                  <a:pt x="4208545" y="2360808"/>
                </a:lnTo>
                <a:lnTo>
                  <a:pt x="4208545" y="60972"/>
                </a:lnTo>
                <a:lnTo>
                  <a:pt x="5800766" y="60972"/>
                </a:lnTo>
                <a:close/>
                <a:moveTo>
                  <a:pt x="6718976" y="2748219"/>
                </a:moveTo>
                <a:cubicBezTo>
                  <a:pt x="6630709" y="2765355"/>
                  <a:pt x="6541104" y="2774591"/>
                  <a:pt x="6451201" y="2775840"/>
                </a:cubicBezTo>
                <a:cubicBezTo>
                  <a:pt x="6221605" y="2775840"/>
                  <a:pt x="6061855" y="2669047"/>
                  <a:pt x="6058512" y="2420098"/>
                </a:cubicBezTo>
                <a:lnTo>
                  <a:pt x="6800434" y="2420098"/>
                </a:lnTo>
                <a:close/>
                <a:moveTo>
                  <a:pt x="7658650" y="2359928"/>
                </a:moveTo>
                <a:lnTo>
                  <a:pt x="7256988" y="2359928"/>
                </a:lnTo>
                <a:lnTo>
                  <a:pt x="7322612" y="2094616"/>
                </a:lnTo>
                <a:lnTo>
                  <a:pt x="6519816" y="2094616"/>
                </a:lnTo>
                <a:lnTo>
                  <a:pt x="6453664" y="2359928"/>
                </a:lnTo>
                <a:lnTo>
                  <a:pt x="6065374" y="2359928"/>
                </a:lnTo>
                <a:lnTo>
                  <a:pt x="6065374" y="2305388"/>
                </a:lnTo>
                <a:cubicBezTo>
                  <a:pt x="6071355" y="2275479"/>
                  <a:pt x="6076458" y="2244162"/>
                  <a:pt x="6084023" y="2210734"/>
                </a:cubicBezTo>
                <a:cubicBezTo>
                  <a:pt x="6154397" y="1924662"/>
                  <a:pt x="6342648" y="1642109"/>
                  <a:pt x="6667251" y="1642109"/>
                </a:cubicBezTo>
                <a:cubicBezTo>
                  <a:pt x="6795684" y="1642109"/>
                  <a:pt x="6923413" y="1691019"/>
                  <a:pt x="6905996" y="1868715"/>
                </a:cubicBezTo>
                <a:lnTo>
                  <a:pt x="7383838" y="1868715"/>
                </a:lnTo>
                <a:cubicBezTo>
                  <a:pt x="7402839" y="1785849"/>
                  <a:pt x="7434332" y="1644572"/>
                  <a:pt x="7344253" y="1514555"/>
                </a:cubicBezTo>
                <a:cubicBezTo>
                  <a:pt x="7242385" y="1373807"/>
                  <a:pt x="7037244" y="1316979"/>
                  <a:pt x="6770877" y="1316979"/>
                </a:cubicBezTo>
                <a:cubicBezTo>
                  <a:pt x="6581570" y="1316979"/>
                  <a:pt x="6304647" y="1347240"/>
                  <a:pt x="6065374" y="1503295"/>
                </a:cubicBezTo>
                <a:lnTo>
                  <a:pt x="6065374" y="60621"/>
                </a:lnTo>
                <a:lnTo>
                  <a:pt x="7657946" y="60621"/>
                </a:lnTo>
                <a:close/>
              </a:path>
            </a:pathLst>
          </a:custGeom>
          <a:solidFill>
            <a:srgbClr val="FCEAE7"/>
          </a:solidFill>
          <a:ln w="17575" cap="flat">
            <a:noFill/>
            <a:prstDash val="solid"/>
            <a:miter/>
          </a:ln>
        </p:spPr>
        <p:txBody>
          <a:bodyPr rtlCol="0" anchor="ctr"/>
          <a:lstStyle/>
          <a:p>
            <a:endParaRPr lang="en-GB" dirty="0"/>
          </a:p>
        </p:txBody>
      </p:sp>
      <p:sp>
        <p:nvSpPr>
          <p:cNvPr id="14" name="TextBox 13">
            <a:extLst>
              <a:ext uri="{FF2B5EF4-FFF2-40B4-BE49-F238E27FC236}">
                <a16:creationId xmlns:a16="http://schemas.microsoft.com/office/drawing/2014/main" id="{F130B7C6-F47A-4059-9839-79B7C91A7074}"/>
              </a:ext>
              <a:ext uri="{C183D7F6-B498-43B3-948B-1728B52AA6E4}">
                <adec:decorative xmlns:adec="http://schemas.microsoft.com/office/drawing/2017/decorative" val="1"/>
              </a:ext>
            </a:extLst>
          </p:cNvPr>
          <p:cNvSpPr txBox="1"/>
          <p:nvPr userDrawn="1"/>
        </p:nvSpPr>
        <p:spPr>
          <a:xfrm>
            <a:off x="1885684" y="6266997"/>
            <a:ext cx="6553453"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dirty="0">
                <a:solidFill>
                  <a:schemeClr val="bg1"/>
                </a:solidFill>
                <a:latin typeface="+mn-lt"/>
                <a:ea typeface="+mn-ea"/>
                <a:cs typeface="+mn-cs"/>
              </a:rPr>
              <a:t>© 2022 KPMG LLP, an Ontario limited liability partnership and a member firm of the KPMG global organization of independent member firms affiliated with KPMG International Limited, a private English company limited by guarantee. All rights reserved. The KPMG name and logo are trademarks used under license by the independent member firms of the KPMG global organization.</a:t>
            </a:r>
          </a:p>
        </p:txBody>
      </p:sp>
    </p:spTree>
    <p:extLst>
      <p:ext uri="{BB962C8B-B14F-4D97-AF65-F5344CB8AC3E}">
        <p14:creationId xmlns:p14="http://schemas.microsoft.com/office/powerpoint/2010/main" val="10022040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6_FINAL SLIDE">
    <p:bg>
      <p:bgPr>
        <a:gradFill>
          <a:gsLst>
            <a:gs pos="0">
              <a:srgbClr val="7213EA"/>
            </a:gs>
            <a:gs pos="100000">
              <a:srgbClr val="1F4AE3"/>
            </a:gs>
          </a:gsLst>
          <a:lin ang="0" scaled="0"/>
        </a:gradFill>
        <a:effectLst/>
      </p:bgPr>
    </p:bg>
    <p:spTree>
      <p:nvGrpSpPr>
        <p:cNvPr id="1" name=""/>
        <p:cNvGrpSpPr/>
        <p:nvPr/>
      </p:nvGrpSpPr>
      <p:grpSpPr>
        <a:xfrm>
          <a:off x="0" y="0"/>
          <a:ext cx="0" cy="0"/>
          <a:chOff x="0" y="0"/>
          <a:chExt cx="0" cy="0"/>
        </a:xfrm>
      </p:grpSpPr>
      <p:sp>
        <p:nvSpPr>
          <p:cNvPr id="2" name="Graphic 6">
            <a:extLst>
              <a:ext uri="{FF2B5EF4-FFF2-40B4-BE49-F238E27FC236}">
                <a16:creationId xmlns:a16="http://schemas.microsoft.com/office/drawing/2014/main" id="{248485D9-C9C0-4687-AA25-7A69FB015CB9}"/>
              </a:ext>
            </a:extLst>
          </p:cNvPr>
          <p:cNvSpPr/>
          <p:nvPr/>
        </p:nvSpPr>
        <p:spPr>
          <a:xfrm>
            <a:off x="2234933" y="1882443"/>
            <a:ext cx="7718488" cy="3099991"/>
          </a:xfrm>
          <a:custGeom>
            <a:avLst/>
            <a:gdLst>
              <a:gd name="connsiteX0" fmla="*/ 6005027 w 7718488"/>
              <a:gd name="connsiteY0" fmla="*/ -77 h 3099991"/>
              <a:gd name="connsiteX1" fmla="*/ 6005027 w 7718488"/>
              <a:gd name="connsiteY1" fmla="*/ 1546752 h 3099991"/>
              <a:gd name="connsiteX2" fmla="*/ 5861992 w 7718488"/>
              <a:gd name="connsiteY2" fmla="*/ 1684334 h 3099991"/>
              <a:gd name="connsiteX3" fmla="*/ 5861992 w 7718488"/>
              <a:gd name="connsiteY3" fmla="*/ -77 h 3099991"/>
              <a:gd name="connsiteX4" fmla="*/ 4148727 w 7718488"/>
              <a:gd name="connsiteY4" fmla="*/ -77 h 3099991"/>
              <a:gd name="connsiteX5" fmla="*/ 4148727 w 7718488"/>
              <a:gd name="connsiteY5" fmla="*/ 1408466 h 3099991"/>
              <a:gd name="connsiteX6" fmla="*/ 4006746 w 7718488"/>
              <a:gd name="connsiteY6" fmla="*/ 1408466 h 3099991"/>
              <a:gd name="connsiteX7" fmla="*/ 4006746 w 7718488"/>
              <a:gd name="connsiteY7" fmla="*/ -77 h 3099991"/>
              <a:gd name="connsiteX8" fmla="*/ 2292953 w 7718488"/>
              <a:gd name="connsiteY8" fmla="*/ -77 h 3099991"/>
              <a:gd name="connsiteX9" fmla="*/ 2292953 w 7718488"/>
              <a:gd name="connsiteY9" fmla="*/ 1410753 h 3099991"/>
              <a:gd name="connsiteX10" fmla="*/ 2151149 w 7718488"/>
              <a:gd name="connsiteY10" fmla="*/ 1410753 h 3099991"/>
              <a:gd name="connsiteX11" fmla="*/ 2151149 w 7718488"/>
              <a:gd name="connsiteY11" fmla="*/ -77 h 3099991"/>
              <a:gd name="connsiteX12" fmla="*/ 437180 w 7718488"/>
              <a:gd name="connsiteY12" fmla="*/ -77 h 3099991"/>
              <a:gd name="connsiteX13" fmla="*/ 437180 w 7718488"/>
              <a:gd name="connsiteY13" fmla="*/ 1607802 h 3099991"/>
              <a:gd name="connsiteX14" fmla="*/ -21 w 7718488"/>
              <a:gd name="connsiteY14" fmla="*/ 3065783 h 3099991"/>
              <a:gd name="connsiteX15" fmla="*/ 384575 w 7718488"/>
              <a:gd name="connsiteY15" fmla="*/ 3065783 h 3099991"/>
              <a:gd name="connsiteX16" fmla="*/ 578105 w 7718488"/>
              <a:gd name="connsiteY16" fmla="*/ 2420098 h 3099991"/>
              <a:gd name="connsiteX17" fmla="*/ 633701 w 7718488"/>
              <a:gd name="connsiteY17" fmla="*/ 2420098 h 3099991"/>
              <a:gd name="connsiteX18" fmla="*/ 952673 w 7718488"/>
              <a:gd name="connsiteY18" fmla="*/ 3065783 h 3099991"/>
              <a:gd name="connsiteX19" fmla="*/ 1417144 w 7718488"/>
              <a:gd name="connsiteY19" fmla="*/ 3065783 h 3099991"/>
              <a:gd name="connsiteX20" fmla="*/ 1107496 w 7718488"/>
              <a:gd name="connsiteY20" fmla="*/ 2420098 h 3099991"/>
              <a:gd name="connsiteX21" fmla="*/ 1809657 w 7718488"/>
              <a:gd name="connsiteY21" fmla="*/ 2420098 h 3099991"/>
              <a:gd name="connsiteX22" fmla="*/ 1614896 w 7718488"/>
              <a:gd name="connsiteY22" fmla="*/ 3065783 h 3099991"/>
              <a:gd name="connsiteX23" fmla="*/ 2035207 w 7718488"/>
              <a:gd name="connsiteY23" fmla="*/ 3065783 h 3099991"/>
              <a:gd name="connsiteX24" fmla="*/ 2227329 w 7718488"/>
              <a:gd name="connsiteY24" fmla="*/ 2421857 h 3099991"/>
              <a:gd name="connsiteX25" fmla="*/ 2319696 w 7718488"/>
              <a:gd name="connsiteY25" fmla="*/ 2421857 h 3099991"/>
              <a:gd name="connsiteX26" fmla="*/ 2319696 w 7718488"/>
              <a:gd name="connsiteY26" fmla="*/ 2420098 h 3099991"/>
              <a:gd name="connsiteX27" fmla="*/ 3255324 w 7718488"/>
              <a:gd name="connsiteY27" fmla="*/ 2420098 h 3099991"/>
              <a:gd name="connsiteX28" fmla="*/ 3069711 w 7718488"/>
              <a:gd name="connsiteY28" fmla="*/ 3064024 h 3099991"/>
              <a:gd name="connsiteX29" fmla="*/ 3493541 w 7718488"/>
              <a:gd name="connsiteY29" fmla="*/ 3064024 h 3099991"/>
              <a:gd name="connsiteX30" fmla="*/ 3673172 w 7718488"/>
              <a:gd name="connsiteY30" fmla="*/ 2420098 h 3099991"/>
              <a:gd name="connsiteX31" fmla="*/ 3863886 w 7718488"/>
              <a:gd name="connsiteY31" fmla="*/ 2420098 h 3099991"/>
              <a:gd name="connsiteX32" fmla="*/ 3868988 w 7718488"/>
              <a:gd name="connsiteY32" fmla="*/ 3064024 h 3099991"/>
              <a:gd name="connsiteX33" fmla="*/ 4224555 w 7718488"/>
              <a:gd name="connsiteY33" fmla="*/ 3064024 h 3099991"/>
              <a:gd name="connsiteX34" fmla="*/ 4632375 w 7718488"/>
              <a:gd name="connsiteY34" fmla="*/ 2420098 h 3099991"/>
              <a:gd name="connsiteX35" fmla="*/ 4899445 w 7718488"/>
              <a:gd name="connsiteY35" fmla="*/ 2420098 h 3099991"/>
              <a:gd name="connsiteX36" fmla="*/ 4761688 w 7718488"/>
              <a:gd name="connsiteY36" fmla="*/ 3064024 h 3099991"/>
              <a:gd name="connsiteX37" fmla="*/ 5178832 w 7718488"/>
              <a:gd name="connsiteY37" fmla="*/ 3064024 h 3099991"/>
              <a:gd name="connsiteX38" fmla="*/ 5314303 w 7718488"/>
              <a:gd name="connsiteY38" fmla="*/ 2420098 h 3099991"/>
              <a:gd name="connsiteX39" fmla="*/ 5555511 w 7718488"/>
              <a:gd name="connsiteY39" fmla="*/ 2420098 h 3099991"/>
              <a:gd name="connsiteX40" fmla="*/ 5729336 w 7718488"/>
              <a:gd name="connsiteY40" fmla="*/ 2922923 h 3099991"/>
              <a:gd name="connsiteX41" fmla="*/ 6322944 w 7718488"/>
              <a:gd name="connsiteY41" fmla="*/ 3099914 h 3099991"/>
              <a:gd name="connsiteX42" fmla="*/ 7097942 w 7718488"/>
              <a:gd name="connsiteY42" fmla="*/ 3004733 h 3099991"/>
              <a:gd name="connsiteX43" fmla="*/ 7242385 w 7718488"/>
              <a:gd name="connsiteY43" fmla="*/ 2420098 h 3099991"/>
              <a:gd name="connsiteX44" fmla="*/ 7718468 w 7718488"/>
              <a:gd name="connsiteY44" fmla="*/ 2420098 h 3099991"/>
              <a:gd name="connsiteX45" fmla="*/ 7718468 w 7718488"/>
              <a:gd name="connsiteY45" fmla="*/ -77 h 3099991"/>
              <a:gd name="connsiteX46" fmla="*/ 2089395 w 7718488"/>
              <a:gd name="connsiteY46" fmla="*/ 1492915 h 3099991"/>
              <a:gd name="connsiteX47" fmla="*/ 2064413 w 7718488"/>
              <a:gd name="connsiteY47" fmla="*/ 1575429 h 3099991"/>
              <a:gd name="connsiteX48" fmla="*/ 1836575 w 7718488"/>
              <a:gd name="connsiteY48" fmla="*/ 2333889 h 3099991"/>
              <a:gd name="connsiteX49" fmla="*/ 1827603 w 7718488"/>
              <a:gd name="connsiteY49" fmla="*/ 2360808 h 3099991"/>
              <a:gd name="connsiteX50" fmla="*/ 1078291 w 7718488"/>
              <a:gd name="connsiteY50" fmla="*/ 2360808 h 3099991"/>
              <a:gd name="connsiteX51" fmla="*/ 1019704 w 7718488"/>
              <a:gd name="connsiteY51" fmla="*/ 2237652 h 3099991"/>
              <a:gd name="connsiteX52" fmla="*/ 1827603 w 7718488"/>
              <a:gd name="connsiteY52" fmla="*/ 1411985 h 3099991"/>
              <a:gd name="connsiteX53" fmla="*/ 1308591 w 7718488"/>
              <a:gd name="connsiteY53" fmla="*/ 1411985 h 3099991"/>
              <a:gd name="connsiteX54" fmla="*/ 676805 w 7718488"/>
              <a:gd name="connsiteY54" fmla="*/ 2091274 h 3099991"/>
              <a:gd name="connsiteX55" fmla="*/ 881419 w 7718488"/>
              <a:gd name="connsiteY55" fmla="*/ 1410753 h 3099991"/>
              <a:gd name="connsiteX56" fmla="*/ 498582 w 7718488"/>
              <a:gd name="connsiteY56" fmla="*/ 1410753 h 3099991"/>
              <a:gd name="connsiteX57" fmla="*/ 498582 w 7718488"/>
              <a:gd name="connsiteY57" fmla="*/ 60972 h 3099991"/>
              <a:gd name="connsiteX58" fmla="*/ 2089395 w 7718488"/>
              <a:gd name="connsiteY58" fmla="*/ 60972 h 3099991"/>
              <a:gd name="connsiteX59" fmla="*/ 2531874 w 7718488"/>
              <a:gd name="connsiteY59" fmla="*/ 2133498 h 3099991"/>
              <a:gd name="connsiteX60" fmla="*/ 2531874 w 7718488"/>
              <a:gd name="connsiteY60" fmla="*/ 2133498 h 3099991"/>
              <a:gd name="connsiteX61" fmla="*/ 2483140 w 7718488"/>
              <a:gd name="connsiteY61" fmla="*/ 2135786 h 3099991"/>
              <a:gd name="connsiteX62" fmla="*/ 2424554 w 7718488"/>
              <a:gd name="connsiteY62" fmla="*/ 2135786 h 3099991"/>
              <a:gd name="connsiteX63" fmla="*/ 2322863 w 7718488"/>
              <a:gd name="connsiteY63" fmla="*/ 2135786 h 3099991"/>
              <a:gd name="connsiteX64" fmla="*/ 2369838 w 7718488"/>
              <a:gd name="connsiteY64" fmla="*/ 1961609 h 3099991"/>
              <a:gd name="connsiteX65" fmla="*/ 2392005 w 7718488"/>
              <a:gd name="connsiteY65" fmla="*/ 1874872 h 3099991"/>
              <a:gd name="connsiteX66" fmla="*/ 2445666 w 7718488"/>
              <a:gd name="connsiteY66" fmla="*/ 1672546 h 3099991"/>
              <a:gd name="connsiteX67" fmla="*/ 2514633 w 7718488"/>
              <a:gd name="connsiteY67" fmla="*/ 1671491 h 3099991"/>
              <a:gd name="connsiteX68" fmla="*/ 2593452 w 7718488"/>
              <a:gd name="connsiteY68" fmla="*/ 1671491 h 3099991"/>
              <a:gd name="connsiteX69" fmla="*/ 2844337 w 7718488"/>
              <a:gd name="connsiteY69" fmla="*/ 1722512 h 3099991"/>
              <a:gd name="connsiteX70" fmla="*/ 2837124 w 7718488"/>
              <a:gd name="connsiteY70" fmla="*/ 1896688 h 3099991"/>
              <a:gd name="connsiteX71" fmla="*/ 2532402 w 7718488"/>
              <a:gd name="connsiteY71" fmla="*/ 2133498 h 3099991"/>
              <a:gd name="connsiteX72" fmla="*/ 3690941 w 7718488"/>
              <a:gd name="connsiteY72" fmla="*/ 2359928 h 3099991"/>
              <a:gd name="connsiteX73" fmla="*/ 3858432 w 7718488"/>
              <a:gd name="connsiteY73" fmla="*/ 1764736 h 3099991"/>
              <a:gd name="connsiteX74" fmla="*/ 3864414 w 7718488"/>
              <a:gd name="connsiteY74" fmla="*/ 2359928 h 3099991"/>
              <a:gd name="connsiteX75" fmla="*/ 3944641 w 7718488"/>
              <a:gd name="connsiteY75" fmla="*/ 1408466 h 3099991"/>
              <a:gd name="connsiteX76" fmla="*/ 3546674 w 7718488"/>
              <a:gd name="connsiteY76" fmla="*/ 1408466 h 3099991"/>
              <a:gd name="connsiteX77" fmla="*/ 3273445 w 7718488"/>
              <a:gd name="connsiteY77" fmla="*/ 2359928 h 3099991"/>
              <a:gd name="connsiteX78" fmla="*/ 2851198 w 7718488"/>
              <a:gd name="connsiteY78" fmla="*/ 2359928 h 3099991"/>
              <a:gd name="connsiteX79" fmla="*/ 3238258 w 7718488"/>
              <a:gd name="connsiteY79" fmla="*/ 1902494 h 3099991"/>
              <a:gd name="connsiteX80" fmla="*/ 3184421 w 7718488"/>
              <a:gd name="connsiteY80" fmla="*/ 1525287 h 3099991"/>
              <a:gd name="connsiteX81" fmla="*/ 2671040 w 7718488"/>
              <a:gd name="connsiteY81" fmla="*/ 1407938 h 3099991"/>
              <a:gd name="connsiteX82" fmla="*/ 2354355 w 7718488"/>
              <a:gd name="connsiteY82" fmla="*/ 1407938 h 3099991"/>
              <a:gd name="connsiteX83" fmla="*/ 2354355 w 7718488"/>
              <a:gd name="connsiteY83" fmla="*/ 60972 h 3099991"/>
              <a:gd name="connsiteX84" fmla="*/ 3944641 w 7718488"/>
              <a:gd name="connsiteY84" fmla="*/ 60972 h 3099991"/>
              <a:gd name="connsiteX85" fmla="*/ 4912289 w 7718488"/>
              <a:gd name="connsiteY85" fmla="*/ 2359928 h 3099991"/>
              <a:gd name="connsiteX86" fmla="*/ 4672136 w 7718488"/>
              <a:gd name="connsiteY86" fmla="*/ 2359928 h 3099991"/>
              <a:gd name="connsiteX87" fmla="*/ 5035444 w 7718488"/>
              <a:gd name="connsiteY87" fmla="*/ 1789543 h 3099991"/>
              <a:gd name="connsiteX88" fmla="*/ 5801470 w 7718488"/>
              <a:gd name="connsiteY88" fmla="*/ 1435208 h 3099991"/>
              <a:gd name="connsiteX89" fmla="*/ 5800414 w 7718488"/>
              <a:gd name="connsiteY89" fmla="*/ 1764736 h 3099991"/>
              <a:gd name="connsiteX90" fmla="*/ 5588235 w 7718488"/>
              <a:gd name="connsiteY90" fmla="*/ 2220411 h 3099991"/>
              <a:gd name="connsiteX91" fmla="*/ 5563076 w 7718488"/>
              <a:gd name="connsiteY91" fmla="*/ 2359928 h 3099991"/>
              <a:gd name="connsiteX92" fmla="*/ 5329081 w 7718488"/>
              <a:gd name="connsiteY92" fmla="*/ 2359928 h 3099991"/>
              <a:gd name="connsiteX93" fmla="*/ 5528065 w 7718488"/>
              <a:gd name="connsiteY93" fmla="*/ 1410753 h 3099991"/>
              <a:gd name="connsiteX94" fmla="*/ 4854758 w 7718488"/>
              <a:gd name="connsiteY94" fmla="*/ 1410753 h 3099991"/>
              <a:gd name="connsiteX95" fmla="*/ 4252177 w 7718488"/>
              <a:gd name="connsiteY95" fmla="*/ 2360808 h 3099991"/>
              <a:gd name="connsiteX96" fmla="*/ 4208545 w 7718488"/>
              <a:gd name="connsiteY96" fmla="*/ 2360808 h 3099991"/>
              <a:gd name="connsiteX97" fmla="*/ 4208545 w 7718488"/>
              <a:gd name="connsiteY97" fmla="*/ 60972 h 3099991"/>
              <a:gd name="connsiteX98" fmla="*/ 5800766 w 7718488"/>
              <a:gd name="connsiteY98" fmla="*/ 60972 h 3099991"/>
              <a:gd name="connsiteX99" fmla="*/ 6718976 w 7718488"/>
              <a:gd name="connsiteY99" fmla="*/ 2748219 h 3099991"/>
              <a:gd name="connsiteX100" fmla="*/ 6451201 w 7718488"/>
              <a:gd name="connsiteY100" fmla="*/ 2775840 h 3099991"/>
              <a:gd name="connsiteX101" fmla="*/ 6058512 w 7718488"/>
              <a:gd name="connsiteY101" fmla="*/ 2420098 h 3099991"/>
              <a:gd name="connsiteX102" fmla="*/ 6800434 w 7718488"/>
              <a:gd name="connsiteY102" fmla="*/ 2420098 h 3099991"/>
              <a:gd name="connsiteX103" fmla="*/ 7658650 w 7718488"/>
              <a:gd name="connsiteY103" fmla="*/ 2359928 h 3099991"/>
              <a:gd name="connsiteX104" fmla="*/ 7256988 w 7718488"/>
              <a:gd name="connsiteY104" fmla="*/ 2359928 h 3099991"/>
              <a:gd name="connsiteX105" fmla="*/ 7322612 w 7718488"/>
              <a:gd name="connsiteY105" fmla="*/ 2094616 h 3099991"/>
              <a:gd name="connsiteX106" fmla="*/ 6519816 w 7718488"/>
              <a:gd name="connsiteY106" fmla="*/ 2094616 h 3099991"/>
              <a:gd name="connsiteX107" fmla="*/ 6453664 w 7718488"/>
              <a:gd name="connsiteY107" fmla="*/ 2359928 h 3099991"/>
              <a:gd name="connsiteX108" fmla="*/ 6065374 w 7718488"/>
              <a:gd name="connsiteY108" fmla="*/ 2359928 h 3099991"/>
              <a:gd name="connsiteX109" fmla="*/ 6065374 w 7718488"/>
              <a:gd name="connsiteY109" fmla="*/ 2305388 h 3099991"/>
              <a:gd name="connsiteX110" fmla="*/ 6084023 w 7718488"/>
              <a:gd name="connsiteY110" fmla="*/ 2210734 h 3099991"/>
              <a:gd name="connsiteX111" fmla="*/ 6667251 w 7718488"/>
              <a:gd name="connsiteY111" fmla="*/ 1642109 h 3099991"/>
              <a:gd name="connsiteX112" fmla="*/ 6905996 w 7718488"/>
              <a:gd name="connsiteY112" fmla="*/ 1868715 h 3099991"/>
              <a:gd name="connsiteX113" fmla="*/ 7383838 w 7718488"/>
              <a:gd name="connsiteY113" fmla="*/ 1868715 h 3099991"/>
              <a:gd name="connsiteX114" fmla="*/ 7344253 w 7718488"/>
              <a:gd name="connsiteY114" fmla="*/ 1514555 h 3099991"/>
              <a:gd name="connsiteX115" fmla="*/ 6770877 w 7718488"/>
              <a:gd name="connsiteY115" fmla="*/ 1316979 h 3099991"/>
              <a:gd name="connsiteX116" fmla="*/ 6065374 w 7718488"/>
              <a:gd name="connsiteY116" fmla="*/ 1503295 h 3099991"/>
              <a:gd name="connsiteX117" fmla="*/ 6065374 w 7718488"/>
              <a:gd name="connsiteY117" fmla="*/ 60621 h 3099991"/>
              <a:gd name="connsiteX118" fmla="*/ 7657946 w 7718488"/>
              <a:gd name="connsiteY118" fmla="*/ 60621 h 309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7718488" h="3099991">
                <a:moveTo>
                  <a:pt x="6005027" y="-77"/>
                </a:moveTo>
                <a:lnTo>
                  <a:pt x="6005027" y="1546752"/>
                </a:lnTo>
                <a:cubicBezTo>
                  <a:pt x="5953197" y="1588097"/>
                  <a:pt x="5905324" y="1634157"/>
                  <a:pt x="5861992" y="1684334"/>
                </a:cubicBezTo>
                <a:lnTo>
                  <a:pt x="5861992" y="-77"/>
                </a:lnTo>
                <a:lnTo>
                  <a:pt x="4148727" y="-77"/>
                </a:lnTo>
                <a:lnTo>
                  <a:pt x="4148727" y="1408466"/>
                </a:lnTo>
                <a:lnTo>
                  <a:pt x="4006746" y="1408466"/>
                </a:lnTo>
                <a:lnTo>
                  <a:pt x="4006746" y="-77"/>
                </a:lnTo>
                <a:lnTo>
                  <a:pt x="2292953" y="-77"/>
                </a:lnTo>
                <a:lnTo>
                  <a:pt x="2292953" y="1410753"/>
                </a:lnTo>
                <a:lnTo>
                  <a:pt x="2151149" y="1410753"/>
                </a:lnTo>
                <a:lnTo>
                  <a:pt x="2151149" y="-77"/>
                </a:lnTo>
                <a:lnTo>
                  <a:pt x="437180" y="-77"/>
                </a:lnTo>
                <a:lnTo>
                  <a:pt x="437180" y="1607802"/>
                </a:lnTo>
                <a:lnTo>
                  <a:pt x="-21" y="3065783"/>
                </a:lnTo>
                <a:lnTo>
                  <a:pt x="384575" y="3065783"/>
                </a:lnTo>
                <a:lnTo>
                  <a:pt x="578105" y="2420098"/>
                </a:lnTo>
                <a:lnTo>
                  <a:pt x="633701" y="2420098"/>
                </a:lnTo>
                <a:lnTo>
                  <a:pt x="952673" y="3065783"/>
                </a:lnTo>
                <a:lnTo>
                  <a:pt x="1417144" y="3065783"/>
                </a:lnTo>
                <a:lnTo>
                  <a:pt x="1107496" y="2420098"/>
                </a:lnTo>
                <a:lnTo>
                  <a:pt x="1809657" y="2420098"/>
                </a:lnTo>
                <a:lnTo>
                  <a:pt x="1614896" y="3065783"/>
                </a:lnTo>
                <a:lnTo>
                  <a:pt x="2035207" y="3065783"/>
                </a:lnTo>
                <a:lnTo>
                  <a:pt x="2227329" y="2421857"/>
                </a:lnTo>
                <a:lnTo>
                  <a:pt x="2319696" y="2421857"/>
                </a:lnTo>
                <a:lnTo>
                  <a:pt x="2319696" y="2420098"/>
                </a:lnTo>
                <a:lnTo>
                  <a:pt x="3255324" y="2420098"/>
                </a:lnTo>
                <a:lnTo>
                  <a:pt x="3069711" y="3064024"/>
                </a:lnTo>
                <a:lnTo>
                  <a:pt x="3493541" y="3064024"/>
                </a:lnTo>
                <a:lnTo>
                  <a:pt x="3673172" y="2420098"/>
                </a:lnTo>
                <a:lnTo>
                  <a:pt x="3863886" y="2420098"/>
                </a:lnTo>
                <a:lnTo>
                  <a:pt x="3868988" y="3064024"/>
                </a:lnTo>
                <a:lnTo>
                  <a:pt x="4224555" y="3064024"/>
                </a:lnTo>
                <a:lnTo>
                  <a:pt x="4632375" y="2420098"/>
                </a:lnTo>
                <a:lnTo>
                  <a:pt x="4899445" y="2420098"/>
                </a:lnTo>
                <a:lnTo>
                  <a:pt x="4761688" y="3064024"/>
                </a:lnTo>
                <a:lnTo>
                  <a:pt x="5178832" y="3064024"/>
                </a:lnTo>
                <a:lnTo>
                  <a:pt x="5314303" y="2420098"/>
                </a:lnTo>
                <a:lnTo>
                  <a:pt x="5555511" y="2420098"/>
                </a:lnTo>
                <a:cubicBezTo>
                  <a:pt x="5546010" y="2619609"/>
                  <a:pt x="5597032" y="2800999"/>
                  <a:pt x="5729336" y="2922923"/>
                </a:cubicBezTo>
                <a:cubicBezTo>
                  <a:pt x="5891197" y="3071413"/>
                  <a:pt x="6139091" y="3099914"/>
                  <a:pt x="6322944" y="3099914"/>
                </a:cubicBezTo>
                <a:cubicBezTo>
                  <a:pt x="6583998" y="3096836"/>
                  <a:pt x="6843908" y="3064903"/>
                  <a:pt x="7097942" y="3004733"/>
                </a:cubicBezTo>
                <a:lnTo>
                  <a:pt x="7242385" y="2420098"/>
                </a:lnTo>
                <a:lnTo>
                  <a:pt x="7718468" y="2420098"/>
                </a:lnTo>
                <a:lnTo>
                  <a:pt x="7718468" y="-77"/>
                </a:lnTo>
                <a:close/>
                <a:moveTo>
                  <a:pt x="2089395" y="1492915"/>
                </a:moveTo>
                <a:lnTo>
                  <a:pt x="2064413" y="1575429"/>
                </a:lnTo>
                <a:lnTo>
                  <a:pt x="1836575" y="2333889"/>
                </a:lnTo>
                <a:lnTo>
                  <a:pt x="1827603" y="2360808"/>
                </a:lnTo>
                <a:lnTo>
                  <a:pt x="1078291" y="2360808"/>
                </a:lnTo>
                <a:lnTo>
                  <a:pt x="1019704" y="2237652"/>
                </a:lnTo>
                <a:lnTo>
                  <a:pt x="1827603" y="1411985"/>
                </a:lnTo>
                <a:lnTo>
                  <a:pt x="1308591" y="1411985"/>
                </a:lnTo>
                <a:lnTo>
                  <a:pt x="676805" y="2091274"/>
                </a:lnTo>
                <a:lnTo>
                  <a:pt x="881419" y="1410753"/>
                </a:lnTo>
                <a:lnTo>
                  <a:pt x="498582" y="1410753"/>
                </a:lnTo>
                <a:lnTo>
                  <a:pt x="498582" y="60972"/>
                </a:lnTo>
                <a:lnTo>
                  <a:pt x="2089395" y="60972"/>
                </a:lnTo>
                <a:close/>
                <a:moveTo>
                  <a:pt x="2531874" y="2133498"/>
                </a:moveTo>
                <a:lnTo>
                  <a:pt x="2531874" y="2133498"/>
                </a:lnTo>
                <a:cubicBezTo>
                  <a:pt x="2516568" y="2133498"/>
                  <a:pt x="2500910" y="2135786"/>
                  <a:pt x="2483140" y="2135786"/>
                </a:cubicBezTo>
                <a:cubicBezTo>
                  <a:pt x="2459741" y="2135786"/>
                  <a:pt x="2441795" y="2135786"/>
                  <a:pt x="2424554" y="2135786"/>
                </a:cubicBezTo>
                <a:lnTo>
                  <a:pt x="2322863" y="2135786"/>
                </a:lnTo>
                <a:lnTo>
                  <a:pt x="2369838" y="1961609"/>
                </a:lnTo>
                <a:lnTo>
                  <a:pt x="2392005" y="1874872"/>
                </a:lnTo>
                <a:lnTo>
                  <a:pt x="2445666" y="1672546"/>
                </a:lnTo>
                <a:cubicBezTo>
                  <a:pt x="2469417" y="1672546"/>
                  <a:pt x="2492465" y="1671491"/>
                  <a:pt x="2514633" y="1671491"/>
                </a:cubicBezTo>
                <a:lnTo>
                  <a:pt x="2593452" y="1671491"/>
                </a:lnTo>
                <a:cubicBezTo>
                  <a:pt x="2728219" y="1671491"/>
                  <a:pt x="2813372" y="1679231"/>
                  <a:pt x="2844337" y="1722512"/>
                </a:cubicBezTo>
                <a:cubicBezTo>
                  <a:pt x="2867912" y="1755060"/>
                  <a:pt x="2865097" y="1811360"/>
                  <a:pt x="2837124" y="1896688"/>
                </a:cubicBezTo>
                <a:cubicBezTo>
                  <a:pt x="2788917" y="2043771"/>
                  <a:pt x="2728219" y="2118544"/>
                  <a:pt x="2532402" y="2133498"/>
                </a:cubicBezTo>
                <a:moveTo>
                  <a:pt x="3690941" y="2359928"/>
                </a:moveTo>
                <a:lnTo>
                  <a:pt x="3858432" y="1764736"/>
                </a:lnTo>
                <a:lnTo>
                  <a:pt x="3864414" y="2359928"/>
                </a:lnTo>
                <a:close/>
                <a:moveTo>
                  <a:pt x="3944641" y="1408466"/>
                </a:moveTo>
                <a:lnTo>
                  <a:pt x="3546674" y="1408466"/>
                </a:lnTo>
                <a:lnTo>
                  <a:pt x="3273445" y="2359928"/>
                </a:lnTo>
                <a:lnTo>
                  <a:pt x="2851198" y="2359928"/>
                </a:lnTo>
                <a:cubicBezTo>
                  <a:pt x="3066368" y="2280229"/>
                  <a:pt x="3197265" y="2128220"/>
                  <a:pt x="3238258" y="1902494"/>
                </a:cubicBezTo>
                <a:cubicBezTo>
                  <a:pt x="3271685" y="1726558"/>
                  <a:pt x="3255851" y="1611672"/>
                  <a:pt x="3184421" y="1525287"/>
                </a:cubicBezTo>
                <a:cubicBezTo>
                  <a:pt x="3077100" y="1396854"/>
                  <a:pt x="2861931" y="1407938"/>
                  <a:pt x="2671040" y="1407938"/>
                </a:cubicBezTo>
                <a:lnTo>
                  <a:pt x="2354355" y="1407938"/>
                </a:lnTo>
                <a:lnTo>
                  <a:pt x="2354355" y="60972"/>
                </a:lnTo>
                <a:lnTo>
                  <a:pt x="3944641" y="60972"/>
                </a:lnTo>
                <a:close/>
                <a:moveTo>
                  <a:pt x="4912289" y="2359928"/>
                </a:moveTo>
                <a:lnTo>
                  <a:pt x="4672136" y="2359928"/>
                </a:lnTo>
                <a:lnTo>
                  <a:pt x="5035444" y="1789543"/>
                </a:lnTo>
                <a:close/>
                <a:moveTo>
                  <a:pt x="5801470" y="1435208"/>
                </a:moveTo>
                <a:lnTo>
                  <a:pt x="5800414" y="1764736"/>
                </a:lnTo>
                <a:cubicBezTo>
                  <a:pt x="5701327" y="1901738"/>
                  <a:pt x="5629298" y="2056403"/>
                  <a:pt x="5588235" y="2220411"/>
                </a:cubicBezTo>
                <a:cubicBezTo>
                  <a:pt x="5576254" y="2266189"/>
                  <a:pt x="5567844" y="2312847"/>
                  <a:pt x="5563076" y="2359928"/>
                </a:cubicBezTo>
                <a:lnTo>
                  <a:pt x="5329081" y="2359928"/>
                </a:lnTo>
                <a:lnTo>
                  <a:pt x="5528065" y="1410753"/>
                </a:lnTo>
                <a:lnTo>
                  <a:pt x="4854758" y="1410753"/>
                </a:lnTo>
                <a:lnTo>
                  <a:pt x="4252177" y="2360808"/>
                </a:lnTo>
                <a:lnTo>
                  <a:pt x="4208545" y="2360808"/>
                </a:lnTo>
                <a:lnTo>
                  <a:pt x="4208545" y="60972"/>
                </a:lnTo>
                <a:lnTo>
                  <a:pt x="5800766" y="60972"/>
                </a:lnTo>
                <a:close/>
                <a:moveTo>
                  <a:pt x="6718976" y="2748219"/>
                </a:moveTo>
                <a:cubicBezTo>
                  <a:pt x="6630709" y="2765355"/>
                  <a:pt x="6541104" y="2774591"/>
                  <a:pt x="6451201" y="2775840"/>
                </a:cubicBezTo>
                <a:cubicBezTo>
                  <a:pt x="6221605" y="2775840"/>
                  <a:pt x="6061855" y="2669047"/>
                  <a:pt x="6058512" y="2420098"/>
                </a:cubicBezTo>
                <a:lnTo>
                  <a:pt x="6800434" y="2420098"/>
                </a:lnTo>
                <a:close/>
                <a:moveTo>
                  <a:pt x="7658650" y="2359928"/>
                </a:moveTo>
                <a:lnTo>
                  <a:pt x="7256988" y="2359928"/>
                </a:lnTo>
                <a:lnTo>
                  <a:pt x="7322612" y="2094616"/>
                </a:lnTo>
                <a:lnTo>
                  <a:pt x="6519816" y="2094616"/>
                </a:lnTo>
                <a:lnTo>
                  <a:pt x="6453664" y="2359928"/>
                </a:lnTo>
                <a:lnTo>
                  <a:pt x="6065374" y="2359928"/>
                </a:lnTo>
                <a:lnTo>
                  <a:pt x="6065374" y="2305388"/>
                </a:lnTo>
                <a:cubicBezTo>
                  <a:pt x="6071355" y="2275479"/>
                  <a:pt x="6076458" y="2244162"/>
                  <a:pt x="6084023" y="2210734"/>
                </a:cubicBezTo>
                <a:cubicBezTo>
                  <a:pt x="6154397" y="1924662"/>
                  <a:pt x="6342648" y="1642109"/>
                  <a:pt x="6667251" y="1642109"/>
                </a:cubicBezTo>
                <a:cubicBezTo>
                  <a:pt x="6795684" y="1642109"/>
                  <a:pt x="6923413" y="1691019"/>
                  <a:pt x="6905996" y="1868715"/>
                </a:cubicBezTo>
                <a:lnTo>
                  <a:pt x="7383838" y="1868715"/>
                </a:lnTo>
                <a:cubicBezTo>
                  <a:pt x="7402839" y="1785849"/>
                  <a:pt x="7434332" y="1644572"/>
                  <a:pt x="7344253" y="1514555"/>
                </a:cubicBezTo>
                <a:cubicBezTo>
                  <a:pt x="7242385" y="1373807"/>
                  <a:pt x="7037244" y="1316979"/>
                  <a:pt x="6770877" y="1316979"/>
                </a:cubicBezTo>
                <a:cubicBezTo>
                  <a:pt x="6581570" y="1316979"/>
                  <a:pt x="6304647" y="1347240"/>
                  <a:pt x="6065374" y="1503295"/>
                </a:cubicBezTo>
                <a:lnTo>
                  <a:pt x="6065374" y="60621"/>
                </a:lnTo>
                <a:lnTo>
                  <a:pt x="7657946" y="60621"/>
                </a:lnTo>
                <a:close/>
              </a:path>
            </a:pathLst>
          </a:custGeom>
          <a:solidFill>
            <a:schemeClr val="bg1"/>
          </a:solidFill>
          <a:ln w="17575" cap="flat">
            <a:noFill/>
            <a:prstDash val="solid"/>
            <a:miter/>
          </a:ln>
        </p:spPr>
        <p:txBody>
          <a:bodyPr rtlCol="0" anchor="ctr"/>
          <a:lstStyle/>
          <a:p>
            <a:endParaRPr lang="en-GB" dirty="0"/>
          </a:p>
        </p:txBody>
      </p:sp>
      <p:sp>
        <p:nvSpPr>
          <p:cNvPr id="6" name="Shape 8">
            <a:extLst>
              <a:ext uri="{FF2B5EF4-FFF2-40B4-BE49-F238E27FC236}">
                <a16:creationId xmlns:a16="http://schemas.microsoft.com/office/drawing/2014/main" id="{10DA7EC7-B966-4F26-A629-BC231114FE9A}"/>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8" name="Freeform 19">
            <a:extLst>
              <a:ext uri="{FF2B5EF4-FFF2-40B4-BE49-F238E27FC236}">
                <a16:creationId xmlns:a16="http://schemas.microsoft.com/office/drawing/2014/main" id="{173A96F6-37E6-4BFF-B84F-D4B64D629A0C}"/>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cxnSp>
        <p:nvCxnSpPr>
          <p:cNvPr id="10" name="Straight Connector 9">
            <a:extLst>
              <a:ext uri="{FF2B5EF4-FFF2-40B4-BE49-F238E27FC236}">
                <a16:creationId xmlns:a16="http://schemas.microsoft.com/office/drawing/2014/main" id="{4336DF39-CB75-4B94-99A7-6AC992AC2597}"/>
              </a:ext>
            </a:extLst>
          </p:cNvPr>
          <p:cNvCxnSpPr/>
          <p:nvPr userDrawn="1"/>
        </p:nvCxnSpPr>
        <p:spPr>
          <a:xfrm>
            <a:off x="1092854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542B4F8-F4E7-451C-8320-A222C66C07E2}"/>
              </a:ext>
              <a:ext uri="{C183D7F6-B498-43B3-948B-1728B52AA6E4}">
                <adec:decorative xmlns:adec="http://schemas.microsoft.com/office/drawing/2017/decorative" val="1"/>
              </a:ext>
            </a:extLst>
          </p:cNvPr>
          <p:cNvSpPr txBox="1"/>
          <p:nvPr userDrawn="1"/>
        </p:nvSpPr>
        <p:spPr>
          <a:xfrm>
            <a:off x="1885684" y="6266997"/>
            <a:ext cx="6553453"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dirty="0">
                <a:solidFill>
                  <a:schemeClr val="bg1">
                    <a:lumMod val="65000"/>
                  </a:schemeClr>
                </a:solidFill>
                <a:latin typeface="+mn-lt"/>
                <a:ea typeface="+mn-ea"/>
                <a:cs typeface="+mn-cs"/>
              </a:rPr>
              <a:t>© 2022 KPMG LLP, an Ontario limited liability partnership and a member firm of the KPMG global organization of independent member firms affiliated with KPMG International Limited, a private English company limited by guarantee. All rights reserved. The KPMG name and logo are trademarks used under license by the independent member firms of the KPMG global organization.</a:t>
            </a:r>
          </a:p>
        </p:txBody>
      </p:sp>
    </p:spTree>
    <p:extLst>
      <p:ext uri="{BB962C8B-B14F-4D97-AF65-F5344CB8AC3E}">
        <p14:creationId xmlns:p14="http://schemas.microsoft.com/office/powerpoint/2010/main" val="5816991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7_FINAL SLIDE">
    <p:bg>
      <p:bgPr>
        <a:gradFill>
          <a:gsLst>
            <a:gs pos="0">
              <a:srgbClr val="7213EA"/>
            </a:gs>
            <a:gs pos="100000">
              <a:srgbClr val="1F4AE3"/>
            </a:gs>
          </a:gsLst>
          <a:lin ang="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85C4F2-66B1-4798-82AE-D4F04D677D09}"/>
              </a:ext>
            </a:extLst>
          </p:cNvPr>
          <p:cNvPicPr>
            <a:picLocks noChangeAspect="1"/>
          </p:cNvPicPr>
          <p:nvPr userDrawn="1"/>
        </p:nvPicPr>
        <p:blipFill rotWithShape="1">
          <a:blip r:embed="rId2"/>
          <a:srcRect t="2612" b="11877"/>
          <a:stretch/>
        </p:blipFill>
        <p:spPr>
          <a:xfrm>
            <a:off x="0" y="0"/>
            <a:ext cx="12192000" cy="6858000"/>
          </a:xfrm>
          <a:prstGeom prst="rect">
            <a:avLst/>
          </a:prstGeom>
        </p:spPr>
      </p:pic>
      <p:sp>
        <p:nvSpPr>
          <p:cNvPr id="2" name="Graphic 6">
            <a:extLst>
              <a:ext uri="{FF2B5EF4-FFF2-40B4-BE49-F238E27FC236}">
                <a16:creationId xmlns:a16="http://schemas.microsoft.com/office/drawing/2014/main" id="{248485D9-C9C0-4687-AA25-7A69FB015CB9}"/>
              </a:ext>
            </a:extLst>
          </p:cNvPr>
          <p:cNvSpPr/>
          <p:nvPr/>
        </p:nvSpPr>
        <p:spPr>
          <a:xfrm>
            <a:off x="2234933" y="1882443"/>
            <a:ext cx="7718488" cy="3099991"/>
          </a:xfrm>
          <a:custGeom>
            <a:avLst/>
            <a:gdLst>
              <a:gd name="connsiteX0" fmla="*/ 6005027 w 7718488"/>
              <a:gd name="connsiteY0" fmla="*/ -77 h 3099991"/>
              <a:gd name="connsiteX1" fmla="*/ 6005027 w 7718488"/>
              <a:gd name="connsiteY1" fmla="*/ 1546752 h 3099991"/>
              <a:gd name="connsiteX2" fmla="*/ 5861992 w 7718488"/>
              <a:gd name="connsiteY2" fmla="*/ 1684334 h 3099991"/>
              <a:gd name="connsiteX3" fmla="*/ 5861992 w 7718488"/>
              <a:gd name="connsiteY3" fmla="*/ -77 h 3099991"/>
              <a:gd name="connsiteX4" fmla="*/ 4148727 w 7718488"/>
              <a:gd name="connsiteY4" fmla="*/ -77 h 3099991"/>
              <a:gd name="connsiteX5" fmla="*/ 4148727 w 7718488"/>
              <a:gd name="connsiteY5" fmla="*/ 1408466 h 3099991"/>
              <a:gd name="connsiteX6" fmla="*/ 4006746 w 7718488"/>
              <a:gd name="connsiteY6" fmla="*/ 1408466 h 3099991"/>
              <a:gd name="connsiteX7" fmla="*/ 4006746 w 7718488"/>
              <a:gd name="connsiteY7" fmla="*/ -77 h 3099991"/>
              <a:gd name="connsiteX8" fmla="*/ 2292953 w 7718488"/>
              <a:gd name="connsiteY8" fmla="*/ -77 h 3099991"/>
              <a:gd name="connsiteX9" fmla="*/ 2292953 w 7718488"/>
              <a:gd name="connsiteY9" fmla="*/ 1410753 h 3099991"/>
              <a:gd name="connsiteX10" fmla="*/ 2151149 w 7718488"/>
              <a:gd name="connsiteY10" fmla="*/ 1410753 h 3099991"/>
              <a:gd name="connsiteX11" fmla="*/ 2151149 w 7718488"/>
              <a:gd name="connsiteY11" fmla="*/ -77 h 3099991"/>
              <a:gd name="connsiteX12" fmla="*/ 437180 w 7718488"/>
              <a:gd name="connsiteY12" fmla="*/ -77 h 3099991"/>
              <a:gd name="connsiteX13" fmla="*/ 437180 w 7718488"/>
              <a:gd name="connsiteY13" fmla="*/ 1607802 h 3099991"/>
              <a:gd name="connsiteX14" fmla="*/ -21 w 7718488"/>
              <a:gd name="connsiteY14" fmla="*/ 3065783 h 3099991"/>
              <a:gd name="connsiteX15" fmla="*/ 384575 w 7718488"/>
              <a:gd name="connsiteY15" fmla="*/ 3065783 h 3099991"/>
              <a:gd name="connsiteX16" fmla="*/ 578105 w 7718488"/>
              <a:gd name="connsiteY16" fmla="*/ 2420098 h 3099991"/>
              <a:gd name="connsiteX17" fmla="*/ 633701 w 7718488"/>
              <a:gd name="connsiteY17" fmla="*/ 2420098 h 3099991"/>
              <a:gd name="connsiteX18" fmla="*/ 952673 w 7718488"/>
              <a:gd name="connsiteY18" fmla="*/ 3065783 h 3099991"/>
              <a:gd name="connsiteX19" fmla="*/ 1417144 w 7718488"/>
              <a:gd name="connsiteY19" fmla="*/ 3065783 h 3099991"/>
              <a:gd name="connsiteX20" fmla="*/ 1107496 w 7718488"/>
              <a:gd name="connsiteY20" fmla="*/ 2420098 h 3099991"/>
              <a:gd name="connsiteX21" fmla="*/ 1809657 w 7718488"/>
              <a:gd name="connsiteY21" fmla="*/ 2420098 h 3099991"/>
              <a:gd name="connsiteX22" fmla="*/ 1614896 w 7718488"/>
              <a:gd name="connsiteY22" fmla="*/ 3065783 h 3099991"/>
              <a:gd name="connsiteX23" fmla="*/ 2035207 w 7718488"/>
              <a:gd name="connsiteY23" fmla="*/ 3065783 h 3099991"/>
              <a:gd name="connsiteX24" fmla="*/ 2227329 w 7718488"/>
              <a:gd name="connsiteY24" fmla="*/ 2421857 h 3099991"/>
              <a:gd name="connsiteX25" fmla="*/ 2319696 w 7718488"/>
              <a:gd name="connsiteY25" fmla="*/ 2421857 h 3099991"/>
              <a:gd name="connsiteX26" fmla="*/ 2319696 w 7718488"/>
              <a:gd name="connsiteY26" fmla="*/ 2420098 h 3099991"/>
              <a:gd name="connsiteX27" fmla="*/ 3255324 w 7718488"/>
              <a:gd name="connsiteY27" fmla="*/ 2420098 h 3099991"/>
              <a:gd name="connsiteX28" fmla="*/ 3069711 w 7718488"/>
              <a:gd name="connsiteY28" fmla="*/ 3064024 h 3099991"/>
              <a:gd name="connsiteX29" fmla="*/ 3493541 w 7718488"/>
              <a:gd name="connsiteY29" fmla="*/ 3064024 h 3099991"/>
              <a:gd name="connsiteX30" fmla="*/ 3673172 w 7718488"/>
              <a:gd name="connsiteY30" fmla="*/ 2420098 h 3099991"/>
              <a:gd name="connsiteX31" fmla="*/ 3863886 w 7718488"/>
              <a:gd name="connsiteY31" fmla="*/ 2420098 h 3099991"/>
              <a:gd name="connsiteX32" fmla="*/ 3868988 w 7718488"/>
              <a:gd name="connsiteY32" fmla="*/ 3064024 h 3099991"/>
              <a:gd name="connsiteX33" fmla="*/ 4224555 w 7718488"/>
              <a:gd name="connsiteY33" fmla="*/ 3064024 h 3099991"/>
              <a:gd name="connsiteX34" fmla="*/ 4632375 w 7718488"/>
              <a:gd name="connsiteY34" fmla="*/ 2420098 h 3099991"/>
              <a:gd name="connsiteX35" fmla="*/ 4899445 w 7718488"/>
              <a:gd name="connsiteY35" fmla="*/ 2420098 h 3099991"/>
              <a:gd name="connsiteX36" fmla="*/ 4761688 w 7718488"/>
              <a:gd name="connsiteY36" fmla="*/ 3064024 h 3099991"/>
              <a:gd name="connsiteX37" fmla="*/ 5178832 w 7718488"/>
              <a:gd name="connsiteY37" fmla="*/ 3064024 h 3099991"/>
              <a:gd name="connsiteX38" fmla="*/ 5314303 w 7718488"/>
              <a:gd name="connsiteY38" fmla="*/ 2420098 h 3099991"/>
              <a:gd name="connsiteX39" fmla="*/ 5555511 w 7718488"/>
              <a:gd name="connsiteY39" fmla="*/ 2420098 h 3099991"/>
              <a:gd name="connsiteX40" fmla="*/ 5729336 w 7718488"/>
              <a:gd name="connsiteY40" fmla="*/ 2922923 h 3099991"/>
              <a:gd name="connsiteX41" fmla="*/ 6322944 w 7718488"/>
              <a:gd name="connsiteY41" fmla="*/ 3099914 h 3099991"/>
              <a:gd name="connsiteX42" fmla="*/ 7097942 w 7718488"/>
              <a:gd name="connsiteY42" fmla="*/ 3004733 h 3099991"/>
              <a:gd name="connsiteX43" fmla="*/ 7242385 w 7718488"/>
              <a:gd name="connsiteY43" fmla="*/ 2420098 h 3099991"/>
              <a:gd name="connsiteX44" fmla="*/ 7718468 w 7718488"/>
              <a:gd name="connsiteY44" fmla="*/ 2420098 h 3099991"/>
              <a:gd name="connsiteX45" fmla="*/ 7718468 w 7718488"/>
              <a:gd name="connsiteY45" fmla="*/ -77 h 3099991"/>
              <a:gd name="connsiteX46" fmla="*/ 2089395 w 7718488"/>
              <a:gd name="connsiteY46" fmla="*/ 1492915 h 3099991"/>
              <a:gd name="connsiteX47" fmla="*/ 2064413 w 7718488"/>
              <a:gd name="connsiteY47" fmla="*/ 1575429 h 3099991"/>
              <a:gd name="connsiteX48" fmla="*/ 1836575 w 7718488"/>
              <a:gd name="connsiteY48" fmla="*/ 2333889 h 3099991"/>
              <a:gd name="connsiteX49" fmla="*/ 1827603 w 7718488"/>
              <a:gd name="connsiteY49" fmla="*/ 2360808 h 3099991"/>
              <a:gd name="connsiteX50" fmla="*/ 1078291 w 7718488"/>
              <a:gd name="connsiteY50" fmla="*/ 2360808 h 3099991"/>
              <a:gd name="connsiteX51" fmla="*/ 1019704 w 7718488"/>
              <a:gd name="connsiteY51" fmla="*/ 2237652 h 3099991"/>
              <a:gd name="connsiteX52" fmla="*/ 1827603 w 7718488"/>
              <a:gd name="connsiteY52" fmla="*/ 1411985 h 3099991"/>
              <a:gd name="connsiteX53" fmla="*/ 1308591 w 7718488"/>
              <a:gd name="connsiteY53" fmla="*/ 1411985 h 3099991"/>
              <a:gd name="connsiteX54" fmla="*/ 676805 w 7718488"/>
              <a:gd name="connsiteY54" fmla="*/ 2091274 h 3099991"/>
              <a:gd name="connsiteX55" fmla="*/ 881419 w 7718488"/>
              <a:gd name="connsiteY55" fmla="*/ 1410753 h 3099991"/>
              <a:gd name="connsiteX56" fmla="*/ 498582 w 7718488"/>
              <a:gd name="connsiteY56" fmla="*/ 1410753 h 3099991"/>
              <a:gd name="connsiteX57" fmla="*/ 498582 w 7718488"/>
              <a:gd name="connsiteY57" fmla="*/ 60972 h 3099991"/>
              <a:gd name="connsiteX58" fmla="*/ 2089395 w 7718488"/>
              <a:gd name="connsiteY58" fmla="*/ 60972 h 3099991"/>
              <a:gd name="connsiteX59" fmla="*/ 2531874 w 7718488"/>
              <a:gd name="connsiteY59" fmla="*/ 2133498 h 3099991"/>
              <a:gd name="connsiteX60" fmla="*/ 2531874 w 7718488"/>
              <a:gd name="connsiteY60" fmla="*/ 2133498 h 3099991"/>
              <a:gd name="connsiteX61" fmla="*/ 2483140 w 7718488"/>
              <a:gd name="connsiteY61" fmla="*/ 2135786 h 3099991"/>
              <a:gd name="connsiteX62" fmla="*/ 2424554 w 7718488"/>
              <a:gd name="connsiteY62" fmla="*/ 2135786 h 3099991"/>
              <a:gd name="connsiteX63" fmla="*/ 2322863 w 7718488"/>
              <a:gd name="connsiteY63" fmla="*/ 2135786 h 3099991"/>
              <a:gd name="connsiteX64" fmla="*/ 2369838 w 7718488"/>
              <a:gd name="connsiteY64" fmla="*/ 1961609 h 3099991"/>
              <a:gd name="connsiteX65" fmla="*/ 2392005 w 7718488"/>
              <a:gd name="connsiteY65" fmla="*/ 1874872 h 3099991"/>
              <a:gd name="connsiteX66" fmla="*/ 2445666 w 7718488"/>
              <a:gd name="connsiteY66" fmla="*/ 1672546 h 3099991"/>
              <a:gd name="connsiteX67" fmla="*/ 2514633 w 7718488"/>
              <a:gd name="connsiteY67" fmla="*/ 1671491 h 3099991"/>
              <a:gd name="connsiteX68" fmla="*/ 2593452 w 7718488"/>
              <a:gd name="connsiteY68" fmla="*/ 1671491 h 3099991"/>
              <a:gd name="connsiteX69" fmla="*/ 2844337 w 7718488"/>
              <a:gd name="connsiteY69" fmla="*/ 1722512 h 3099991"/>
              <a:gd name="connsiteX70" fmla="*/ 2837124 w 7718488"/>
              <a:gd name="connsiteY70" fmla="*/ 1896688 h 3099991"/>
              <a:gd name="connsiteX71" fmla="*/ 2532402 w 7718488"/>
              <a:gd name="connsiteY71" fmla="*/ 2133498 h 3099991"/>
              <a:gd name="connsiteX72" fmla="*/ 3690941 w 7718488"/>
              <a:gd name="connsiteY72" fmla="*/ 2359928 h 3099991"/>
              <a:gd name="connsiteX73" fmla="*/ 3858432 w 7718488"/>
              <a:gd name="connsiteY73" fmla="*/ 1764736 h 3099991"/>
              <a:gd name="connsiteX74" fmla="*/ 3864414 w 7718488"/>
              <a:gd name="connsiteY74" fmla="*/ 2359928 h 3099991"/>
              <a:gd name="connsiteX75" fmla="*/ 3944641 w 7718488"/>
              <a:gd name="connsiteY75" fmla="*/ 1408466 h 3099991"/>
              <a:gd name="connsiteX76" fmla="*/ 3546674 w 7718488"/>
              <a:gd name="connsiteY76" fmla="*/ 1408466 h 3099991"/>
              <a:gd name="connsiteX77" fmla="*/ 3273445 w 7718488"/>
              <a:gd name="connsiteY77" fmla="*/ 2359928 h 3099991"/>
              <a:gd name="connsiteX78" fmla="*/ 2851198 w 7718488"/>
              <a:gd name="connsiteY78" fmla="*/ 2359928 h 3099991"/>
              <a:gd name="connsiteX79" fmla="*/ 3238258 w 7718488"/>
              <a:gd name="connsiteY79" fmla="*/ 1902494 h 3099991"/>
              <a:gd name="connsiteX80" fmla="*/ 3184421 w 7718488"/>
              <a:gd name="connsiteY80" fmla="*/ 1525287 h 3099991"/>
              <a:gd name="connsiteX81" fmla="*/ 2671040 w 7718488"/>
              <a:gd name="connsiteY81" fmla="*/ 1407938 h 3099991"/>
              <a:gd name="connsiteX82" fmla="*/ 2354355 w 7718488"/>
              <a:gd name="connsiteY82" fmla="*/ 1407938 h 3099991"/>
              <a:gd name="connsiteX83" fmla="*/ 2354355 w 7718488"/>
              <a:gd name="connsiteY83" fmla="*/ 60972 h 3099991"/>
              <a:gd name="connsiteX84" fmla="*/ 3944641 w 7718488"/>
              <a:gd name="connsiteY84" fmla="*/ 60972 h 3099991"/>
              <a:gd name="connsiteX85" fmla="*/ 4912289 w 7718488"/>
              <a:gd name="connsiteY85" fmla="*/ 2359928 h 3099991"/>
              <a:gd name="connsiteX86" fmla="*/ 4672136 w 7718488"/>
              <a:gd name="connsiteY86" fmla="*/ 2359928 h 3099991"/>
              <a:gd name="connsiteX87" fmla="*/ 5035444 w 7718488"/>
              <a:gd name="connsiteY87" fmla="*/ 1789543 h 3099991"/>
              <a:gd name="connsiteX88" fmla="*/ 5801470 w 7718488"/>
              <a:gd name="connsiteY88" fmla="*/ 1435208 h 3099991"/>
              <a:gd name="connsiteX89" fmla="*/ 5800414 w 7718488"/>
              <a:gd name="connsiteY89" fmla="*/ 1764736 h 3099991"/>
              <a:gd name="connsiteX90" fmla="*/ 5588235 w 7718488"/>
              <a:gd name="connsiteY90" fmla="*/ 2220411 h 3099991"/>
              <a:gd name="connsiteX91" fmla="*/ 5563076 w 7718488"/>
              <a:gd name="connsiteY91" fmla="*/ 2359928 h 3099991"/>
              <a:gd name="connsiteX92" fmla="*/ 5329081 w 7718488"/>
              <a:gd name="connsiteY92" fmla="*/ 2359928 h 3099991"/>
              <a:gd name="connsiteX93" fmla="*/ 5528065 w 7718488"/>
              <a:gd name="connsiteY93" fmla="*/ 1410753 h 3099991"/>
              <a:gd name="connsiteX94" fmla="*/ 4854758 w 7718488"/>
              <a:gd name="connsiteY94" fmla="*/ 1410753 h 3099991"/>
              <a:gd name="connsiteX95" fmla="*/ 4252177 w 7718488"/>
              <a:gd name="connsiteY95" fmla="*/ 2360808 h 3099991"/>
              <a:gd name="connsiteX96" fmla="*/ 4208545 w 7718488"/>
              <a:gd name="connsiteY96" fmla="*/ 2360808 h 3099991"/>
              <a:gd name="connsiteX97" fmla="*/ 4208545 w 7718488"/>
              <a:gd name="connsiteY97" fmla="*/ 60972 h 3099991"/>
              <a:gd name="connsiteX98" fmla="*/ 5800766 w 7718488"/>
              <a:gd name="connsiteY98" fmla="*/ 60972 h 3099991"/>
              <a:gd name="connsiteX99" fmla="*/ 6718976 w 7718488"/>
              <a:gd name="connsiteY99" fmla="*/ 2748219 h 3099991"/>
              <a:gd name="connsiteX100" fmla="*/ 6451201 w 7718488"/>
              <a:gd name="connsiteY100" fmla="*/ 2775840 h 3099991"/>
              <a:gd name="connsiteX101" fmla="*/ 6058512 w 7718488"/>
              <a:gd name="connsiteY101" fmla="*/ 2420098 h 3099991"/>
              <a:gd name="connsiteX102" fmla="*/ 6800434 w 7718488"/>
              <a:gd name="connsiteY102" fmla="*/ 2420098 h 3099991"/>
              <a:gd name="connsiteX103" fmla="*/ 7658650 w 7718488"/>
              <a:gd name="connsiteY103" fmla="*/ 2359928 h 3099991"/>
              <a:gd name="connsiteX104" fmla="*/ 7256988 w 7718488"/>
              <a:gd name="connsiteY104" fmla="*/ 2359928 h 3099991"/>
              <a:gd name="connsiteX105" fmla="*/ 7322612 w 7718488"/>
              <a:gd name="connsiteY105" fmla="*/ 2094616 h 3099991"/>
              <a:gd name="connsiteX106" fmla="*/ 6519816 w 7718488"/>
              <a:gd name="connsiteY106" fmla="*/ 2094616 h 3099991"/>
              <a:gd name="connsiteX107" fmla="*/ 6453664 w 7718488"/>
              <a:gd name="connsiteY107" fmla="*/ 2359928 h 3099991"/>
              <a:gd name="connsiteX108" fmla="*/ 6065374 w 7718488"/>
              <a:gd name="connsiteY108" fmla="*/ 2359928 h 3099991"/>
              <a:gd name="connsiteX109" fmla="*/ 6065374 w 7718488"/>
              <a:gd name="connsiteY109" fmla="*/ 2305388 h 3099991"/>
              <a:gd name="connsiteX110" fmla="*/ 6084023 w 7718488"/>
              <a:gd name="connsiteY110" fmla="*/ 2210734 h 3099991"/>
              <a:gd name="connsiteX111" fmla="*/ 6667251 w 7718488"/>
              <a:gd name="connsiteY111" fmla="*/ 1642109 h 3099991"/>
              <a:gd name="connsiteX112" fmla="*/ 6905996 w 7718488"/>
              <a:gd name="connsiteY112" fmla="*/ 1868715 h 3099991"/>
              <a:gd name="connsiteX113" fmla="*/ 7383838 w 7718488"/>
              <a:gd name="connsiteY113" fmla="*/ 1868715 h 3099991"/>
              <a:gd name="connsiteX114" fmla="*/ 7344253 w 7718488"/>
              <a:gd name="connsiteY114" fmla="*/ 1514555 h 3099991"/>
              <a:gd name="connsiteX115" fmla="*/ 6770877 w 7718488"/>
              <a:gd name="connsiteY115" fmla="*/ 1316979 h 3099991"/>
              <a:gd name="connsiteX116" fmla="*/ 6065374 w 7718488"/>
              <a:gd name="connsiteY116" fmla="*/ 1503295 h 3099991"/>
              <a:gd name="connsiteX117" fmla="*/ 6065374 w 7718488"/>
              <a:gd name="connsiteY117" fmla="*/ 60621 h 3099991"/>
              <a:gd name="connsiteX118" fmla="*/ 7657946 w 7718488"/>
              <a:gd name="connsiteY118" fmla="*/ 60621 h 309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7718488" h="3099991">
                <a:moveTo>
                  <a:pt x="6005027" y="-77"/>
                </a:moveTo>
                <a:lnTo>
                  <a:pt x="6005027" y="1546752"/>
                </a:lnTo>
                <a:cubicBezTo>
                  <a:pt x="5953197" y="1588097"/>
                  <a:pt x="5905324" y="1634157"/>
                  <a:pt x="5861992" y="1684334"/>
                </a:cubicBezTo>
                <a:lnTo>
                  <a:pt x="5861992" y="-77"/>
                </a:lnTo>
                <a:lnTo>
                  <a:pt x="4148727" y="-77"/>
                </a:lnTo>
                <a:lnTo>
                  <a:pt x="4148727" y="1408466"/>
                </a:lnTo>
                <a:lnTo>
                  <a:pt x="4006746" y="1408466"/>
                </a:lnTo>
                <a:lnTo>
                  <a:pt x="4006746" y="-77"/>
                </a:lnTo>
                <a:lnTo>
                  <a:pt x="2292953" y="-77"/>
                </a:lnTo>
                <a:lnTo>
                  <a:pt x="2292953" y="1410753"/>
                </a:lnTo>
                <a:lnTo>
                  <a:pt x="2151149" y="1410753"/>
                </a:lnTo>
                <a:lnTo>
                  <a:pt x="2151149" y="-77"/>
                </a:lnTo>
                <a:lnTo>
                  <a:pt x="437180" y="-77"/>
                </a:lnTo>
                <a:lnTo>
                  <a:pt x="437180" y="1607802"/>
                </a:lnTo>
                <a:lnTo>
                  <a:pt x="-21" y="3065783"/>
                </a:lnTo>
                <a:lnTo>
                  <a:pt x="384575" y="3065783"/>
                </a:lnTo>
                <a:lnTo>
                  <a:pt x="578105" y="2420098"/>
                </a:lnTo>
                <a:lnTo>
                  <a:pt x="633701" y="2420098"/>
                </a:lnTo>
                <a:lnTo>
                  <a:pt x="952673" y="3065783"/>
                </a:lnTo>
                <a:lnTo>
                  <a:pt x="1417144" y="3065783"/>
                </a:lnTo>
                <a:lnTo>
                  <a:pt x="1107496" y="2420098"/>
                </a:lnTo>
                <a:lnTo>
                  <a:pt x="1809657" y="2420098"/>
                </a:lnTo>
                <a:lnTo>
                  <a:pt x="1614896" y="3065783"/>
                </a:lnTo>
                <a:lnTo>
                  <a:pt x="2035207" y="3065783"/>
                </a:lnTo>
                <a:lnTo>
                  <a:pt x="2227329" y="2421857"/>
                </a:lnTo>
                <a:lnTo>
                  <a:pt x="2319696" y="2421857"/>
                </a:lnTo>
                <a:lnTo>
                  <a:pt x="2319696" y="2420098"/>
                </a:lnTo>
                <a:lnTo>
                  <a:pt x="3255324" y="2420098"/>
                </a:lnTo>
                <a:lnTo>
                  <a:pt x="3069711" y="3064024"/>
                </a:lnTo>
                <a:lnTo>
                  <a:pt x="3493541" y="3064024"/>
                </a:lnTo>
                <a:lnTo>
                  <a:pt x="3673172" y="2420098"/>
                </a:lnTo>
                <a:lnTo>
                  <a:pt x="3863886" y="2420098"/>
                </a:lnTo>
                <a:lnTo>
                  <a:pt x="3868988" y="3064024"/>
                </a:lnTo>
                <a:lnTo>
                  <a:pt x="4224555" y="3064024"/>
                </a:lnTo>
                <a:lnTo>
                  <a:pt x="4632375" y="2420098"/>
                </a:lnTo>
                <a:lnTo>
                  <a:pt x="4899445" y="2420098"/>
                </a:lnTo>
                <a:lnTo>
                  <a:pt x="4761688" y="3064024"/>
                </a:lnTo>
                <a:lnTo>
                  <a:pt x="5178832" y="3064024"/>
                </a:lnTo>
                <a:lnTo>
                  <a:pt x="5314303" y="2420098"/>
                </a:lnTo>
                <a:lnTo>
                  <a:pt x="5555511" y="2420098"/>
                </a:lnTo>
                <a:cubicBezTo>
                  <a:pt x="5546010" y="2619609"/>
                  <a:pt x="5597032" y="2800999"/>
                  <a:pt x="5729336" y="2922923"/>
                </a:cubicBezTo>
                <a:cubicBezTo>
                  <a:pt x="5891197" y="3071413"/>
                  <a:pt x="6139091" y="3099914"/>
                  <a:pt x="6322944" y="3099914"/>
                </a:cubicBezTo>
                <a:cubicBezTo>
                  <a:pt x="6583998" y="3096836"/>
                  <a:pt x="6843908" y="3064903"/>
                  <a:pt x="7097942" y="3004733"/>
                </a:cubicBezTo>
                <a:lnTo>
                  <a:pt x="7242385" y="2420098"/>
                </a:lnTo>
                <a:lnTo>
                  <a:pt x="7718468" y="2420098"/>
                </a:lnTo>
                <a:lnTo>
                  <a:pt x="7718468" y="-77"/>
                </a:lnTo>
                <a:close/>
                <a:moveTo>
                  <a:pt x="2089395" y="1492915"/>
                </a:moveTo>
                <a:lnTo>
                  <a:pt x="2064413" y="1575429"/>
                </a:lnTo>
                <a:lnTo>
                  <a:pt x="1836575" y="2333889"/>
                </a:lnTo>
                <a:lnTo>
                  <a:pt x="1827603" y="2360808"/>
                </a:lnTo>
                <a:lnTo>
                  <a:pt x="1078291" y="2360808"/>
                </a:lnTo>
                <a:lnTo>
                  <a:pt x="1019704" y="2237652"/>
                </a:lnTo>
                <a:lnTo>
                  <a:pt x="1827603" y="1411985"/>
                </a:lnTo>
                <a:lnTo>
                  <a:pt x="1308591" y="1411985"/>
                </a:lnTo>
                <a:lnTo>
                  <a:pt x="676805" y="2091274"/>
                </a:lnTo>
                <a:lnTo>
                  <a:pt x="881419" y="1410753"/>
                </a:lnTo>
                <a:lnTo>
                  <a:pt x="498582" y="1410753"/>
                </a:lnTo>
                <a:lnTo>
                  <a:pt x="498582" y="60972"/>
                </a:lnTo>
                <a:lnTo>
                  <a:pt x="2089395" y="60972"/>
                </a:lnTo>
                <a:close/>
                <a:moveTo>
                  <a:pt x="2531874" y="2133498"/>
                </a:moveTo>
                <a:lnTo>
                  <a:pt x="2531874" y="2133498"/>
                </a:lnTo>
                <a:cubicBezTo>
                  <a:pt x="2516568" y="2133498"/>
                  <a:pt x="2500910" y="2135786"/>
                  <a:pt x="2483140" y="2135786"/>
                </a:cubicBezTo>
                <a:cubicBezTo>
                  <a:pt x="2459741" y="2135786"/>
                  <a:pt x="2441795" y="2135786"/>
                  <a:pt x="2424554" y="2135786"/>
                </a:cubicBezTo>
                <a:lnTo>
                  <a:pt x="2322863" y="2135786"/>
                </a:lnTo>
                <a:lnTo>
                  <a:pt x="2369838" y="1961609"/>
                </a:lnTo>
                <a:lnTo>
                  <a:pt x="2392005" y="1874872"/>
                </a:lnTo>
                <a:lnTo>
                  <a:pt x="2445666" y="1672546"/>
                </a:lnTo>
                <a:cubicBezTo>
                  <a:pt x="2469417" y="1672546"/>
                  <a:pt x="2492465" y="1671491"/>
                  <a:pt x="2514633" y="1671491"/>
                </a:cubicBezTo>
                <a:lnTo>
                  <a:pt x="2593452" y="1671491"/>
                </a:lnTo>
                <a:cubicBezTo>
                  <a:pt x="2728219" y="1671491"/>
                  <a:pt x="2813372" y="1679231"/>
                  <a:pt x="2844337" y="1722512"/>
                </a:cubicBezTo>
                <a:cubicBezTo>
                  <a:pt x="2867912" y="1755060"/>
                  <a:pt x="2865097" y="1811360"/>
                  <a:pt x="2837124" y="1896688"/>
                </a:cubicBezTo>
                <a:cubicBezTo>
                  <a:pt x="2788917" y="2043771"/>
                  <a:pt x="2728219" y="2118544"/>
                  <a:pt x="2532402" y="2133498"/>
                </a:cubicBezTo>
                <a:moveTo>
                  <a:pt x="3690941" y="2359928"/>
                </a:moveTo>
                <a:lnTo>
                  <a:pt x="3858432" y="1764736"/>
                </a:lnTo>
                <a:lnTo>
                  <a:pt x="3864414" y="2359928"/>
                </a:lnTo>
                <a:close/>
                <a:moveTo>
                  <a:pt x="3944641" y="1408466"/>
                </a:moveTo>
                <a:lnTo>
                  <a:pt x="3546674" y="1408466"/>
                </a:lnTo>
                <a:lnTo>
                  <a:pt x="3273445" y="2359928"/>
                </a:lnTo>
                <a:lnTo>
                  <a:pt x="2851198" y="2359928"/>
                </a:lnTo>
                <a:cubicBezTo>
                  <a:pt x="3066368" y="2280229"/>
                  <a:pt x="3197265" y="2128220"/>
                  <a:pt x="3238258" y="1902494"/>
                </a:cubicBezTo>
                <a:cubicBezTo>
                  <a:pt x="3271685" y="1726558"/>
                  <a:pt x="3255851" y="1611672"/>
                  <a:pt x="3184421" y="1525287"/>
                </a:cubicBezTo>
                <a:cubicBezTo>
                  <a:pt x="3077100" y="1396854"/>
                  <a:pt x="2861931" y="1407938"/>
                  <a:pt x="2671040" y="1407938"/>
                </a:cubicBezTo>
                <a:lnTo>
                  <a:pt x="2354355" y="1407938"/>
                </a:lnTo>
                <a:lnTo>
                  <a:pt x="2354355" y="60972"/>
                </a:lnTo>
                <a:lnTo>
                  <a:pt x="3944641" y="60972"/>
                </a:lnTo>
                <a:close/>
                <a:moveTo>
                  <a:pt x="4912289" y="2359928"/>
                </a:moveTo>
                <a:lnTo>
                  <a:pt x="4672136" y="2359928"/>
                </a:lnTo>
                <a:lnTo>
                  <a:pt x="5035444" y="1789543"/>
                </a:lnTo>
                <a:close/>
                <a:moveTo>
                  <a:pt x="5801470" y="1435208"/>
                </a:moveTo>
                <a:lnTo>
                  <a:pt x="5800414" y="1764736"/>
                </a:lnTo>
                <a:cubicBezTo>
                  <a:pt x="5701327" y="1901738"/>
                  <a:pt x="5629298" y="2056403"/>
                  <a:pt x="5588235" y="2220411"/>
                </a:cubicBezTo>
                <a:cubicBezTo>
                  <a:pt x="5576254" y="2266189"/>
                  <a:pt x="5567844" y="2312847"/>
                  <a:pt x="5563076" y="2359928"/>
                </a:cubicBezTo>
                <a:lnTo>
                  <a:pt x="5329081" y="2359928"/>
                </a:lnTo>
                <a:lnTo>
                  <a:pt x="5528065" y="1410753"/>
                </a:lnTo>
                <a:lnTo>
                  <a:pt x="4854758" y="1410753"/>
                </a:lnTo>
                <a:lnTo>
                  <a:pt x="4252177" y="2360808"/>
                </a:lnTo>
                <a:lnTo>
                  <a:pt x="4208545" y="2360808"/>
                </a:lnTo>
                <a:lnTo>
                  <a:pt x="4208545" y="60972"/>
                </a:lnTo>
                <a:lnTo>
                  <a:pt x="5800766" y="60972"/>
                </a:lnTo>
                <a:close/>
                <a:moveTo>
                  <a:pt x="6718976" y="2748219"/>
                </a:moveTo>
                <a:cubicBezTo>
                  <a:pt x="6630709" y="2765355"/>
                  <a:pt x="6541104" y="2774591"/>
                  <a:pt x="6451201" y="2775840"/>
                </a:cubicBezTo>
                <a:cubicBezTo>
                  <a:pt x="6221605" y="2775840"/>
                  <a:pt x="6061855" y="2669047"/>
                  <a:pt x="6058512" y="2420098"/>
                </a:cubicBezTo>
                <a:lnTo>
                  <a:pt x="6800434" y="2420098"/>
                </a:lnTo>
                <a:close/>
                <a:moveTo>
                  <a:pt x="7658650" y="2359928"/>
                </a:moveTo>
                <a:lnTo>
                  <a:pt x="7256988" y="2359928"/>
                </a:lnTo>
                <a:lnTo>
                  <a:pt x="7322612" y="2094616"/>
                </a:lnTo>
                <a:lnTo>
                  <a:pt x="6519816" y="2094616"/>
                </a:lnTo>
                <a:lnTo>
                  <a:pt x="6453664" y="2359928"/>
                </a:lnTo>
                <a:lnTo>
                  <a:pt x="6065374" y="2359928"/>
                </a:lnTo>
                <a:lnTo>
                  <a:pt x="6065374" y="2305388"/>
                </a:lnTo>
                <a:cubicBezTo>
                  <a:pt x="6071355" y="2275479"/>
                  <a:pt x="6076458" y="2244162"/>
                  <a:pt x="6084023" y="2210734"/>
                </a:cubicBezTo>
                <a:cubicBezTo>
                  <a:pt x="6154397" y="1924662"/>
                  <a:pt x="6342648" y="1642109"/>
                  <a:pt x="6667251" y="1642109"/>
                </a:cubicBezTo>
                <a:cubicBezTo>
                  <a:pt x="6795684" y="1642109"/>
                  <a:pt x="6923413" y="1691019"/>
                  <a:pt x="6905996" y="1868715"/>
                </a:cubicBezTo>
                <a:lnTo>
                  <a:pt x="7383838" y="1868715"/>
                </a:lnTo>
                <a:cubicBezTo>
                  <a:pt x="7402839" y="1785849"/>
                  <a:pt x="7434332" y="1644572"/>
                  <a:pt x="7344253" y="1514555"/>
                </a:cubicBezTo>
                <a:cubicBezTo>
                  <a:pt x="7242385" y="1373807"/>
                  <a:pt x="7037244" y="1316979"/>
                  <a:pt x="6770877" y="1316979"/>
                </a:cubicBezTo>
                <a:cubicBezTo>
                  <a:pt x="6581570" y="1316979"/>
                  <a:pt x="6304647" y="1347240"/>
                  <a:pt x="6065374" y="1503295"/>
                </a:cubicBezTo>
                <a:lnTo>
                  <a:pt x="6065374" y="60621"/>
                </a:lnTo>
                <a:lnTo>
                  <a:pt x="7657946" y="60621"/>
                </a:lnTo>
                <a:close/>
              </a:path>
            </a:pathLst>
          </a:custGeom>
          <a:solidFill>
            <a:srgbClr val="4835F3"/>
          </a:solidFill>
          <a:ln w="17575" cap="flat">
            <a:noFill/>
            <a:prstDash val="solid"/>
            <a:miter/>
          </a:ln>
        </p:spPr>
        <p:txBody>
          <a:bodyPr rtlCol="0" anchor="ctr"/>
          <a:lstStyle/>
          <a:p>
            <a:endParaRPr lang="en-GB" dirty="0"/>
          </a:p>
        </p:txBody>
      </p:sp>
      <p:sp>
        <p:nvSpPr>
          <p:cNvPr id="6" name="Shape 8">
            <a:extLst>
              <a:ext uri="{FF2B5EF4-FFF2-40B4-BE49-F238E27FC236}">
                <a16:creationId xmlns:a16="http://schemas.microsoft.com/office/drawing/2014/main" id="{10DA7EC7-B966-4F26-A629-BC231114FE9A}"/>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8" name="Freeform 19">
            <a:extLst>
              <a:ext uri="{FF2B5EF4-FFF2-40B4-BE49-F238E27FC236}">
                <a16:creationId xmlns:a16="http://schemas.microsoft.com/office/drawing/2014/main" id="{173A96F6-37E6-4BFF-B84F-D4B64D629A0C}"/>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cxnSp>
        <p:nvCxnSpPr>
          <p:cNvPr id="10" name="Straight Connector 9">
            <a:extLst>
              <a:ext uri="{FF2B5EF4-FFF2-40B4-BE49-F238E27FC236}">
                <a16:creationId xmlns:a16="http://schemas.microsoft.com/office/drawing/2014/main" id="{4336DF39-CB75-4B94-99A7-6AC992AC2597}"/>
              </a:ext>
            </a:extLst>
          </p:cNvPr>
          <p:cNvCxnSpPr/>
          <p:nvPr userDrawn="1"/>
        </p:nvCxnSpPr>
        <p:spPr>
          <a:xfrm>
            <a:off x="1092854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D283AD8-2BB1-40C3-BB70-547CF0DE558E}"/>
              </a:ext>
              <a:ext uri="{C183D7F6-B498-43B3-948B-1728B52AA6E4}">
                <adec:decorative xmlns:adec="http://schemas.microsoft.com/office/drawing/2017/decorative" val="1"/>
              </a:ext>
            </a:extLst>
          </p:cNvPr>
          <p:cNvSpPr txBox="1"/>
          <p:nvPr userDrawn="1"/>
        </p:nvSpPr>
        <p:spPr>
          <a:xfrm>
            <a:off x="1885684" y="6266997"/>
            <a:ext cx="6553453"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dirty="0">
                <a:solidFill>
                  <a:schemeClr val="bg1"/>
                </a:solidFill>
                <a:latin typeface="+mn-lt"/>
                <a:ea typeface="+mn-ea"/>
                <a:cs typeface="+mn-cs"/>
              </a:rPr>
              <a:t>© 2022 KPMG LLP, an Ontario limited liability partnership and a member firm of the KPMG global organization of independent member firms affiliated with KPMG International Limited, a private English company limited by guarantee. All rights reserved. The KPMG name and logo are trademarks used under license by the independent member firms of the KPMG global organization.</a:t>
            </a:r>
          </a:p>
        </p:txBody>
      </p:sp>
    </p:spTree>
    <p:extLst>
      <p:ext uri="{BB962C8B-B14F-4D97-AF65-F5344CB8AC3E}">
        <p14:creationId xmlns:p14="http://schemas.microsoft.com/office/powerpoint/2010/main" val="26773753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8_FINAL SLIDE">
    <p:bg>
      <p:bgPr>
        <a:gradFill>
          <a:gsLst>
            <a:gs pos="0">
              <a:srgbClr val="00B8F5"/>
            </a:gs>
            <a:gs pos="100000">
              <a:srgbClr val="ACEAFF"/>
            </a:gs>
          </a:gsLst>
          <a:lin ang="0" scaled="0"/>
        </a:gradFill>
        <a:effectLst/>
      </p:bgPr>
    </p:bg>
    <p:spTree>
      <p:nvGrpSpPr>
        <p:cNvPr id="1" name=""/>
        <p:cNvGrpSpPr/>
        <p:nvPr/>
      </p:nvGrpSpPr>
      <p:grpSpPr>
        <a:xfrm>
          <a:off x="0" y="0"/>
          <a:ext cx="0" cy="0"/>
          <a:chOff x="0" y="0"/>
          <a:chExt cx="0" cy="0"/>
        </a:xfrm>
      </p:grpSpPr>
      <p:sp>
        <p:nvSpPr>
          <p:cNvPr id="2" name="Graphic 6">
            <a:extLst>
              <a:ext uri="{FF2B5EF4-FFF2-40B4-BE49-F238E27FC236}">
                <a16:creationId xmlns:a16="http://schemas.microsoft.com/office/drawing/2014/main" id="{248485D9-C9C0-4687-AA25-7A69FB015CB9}"/>
              </a:ext>
            </a:extLst>
          </p:cNvPr>
          <p:cNvSpPr/>
          <p:nvPr/>
        </p:nvSpPr>
        <p:spPr>
          <a:xfrm>
            <a:off x="2234933" y="1882443"/>
            <a:ext cx="7718488" cy="3099991"/>
          </a:xfrm>
          <a:custGeom>
            <a:avLst/>
            <a:gdLst>
              <a:gd name="connsiteX0" fmla="*/ 6005027 w 7718488"/>
              <a:gd name="connsiteY0" fmla="*/ -77 h 3099991"/>
              <a:gd name="connsiteX1" fmla="*/ 6005027 w 7718488"/>
              <a:gd name="connsiteY1" fmla="*/ 1546752 h 3099991"/>
              <a:gd name="connsiteX2" fmla="*/ 5861992 w 7718488"/>
              <a:gd name="connsiteY2" fmla="*/ 1684334 h 3099991"/>
              <a:gd name="connsiteX3" fmla="*/ 5861992 w 7718488"/>
              <a:gd name="connsiteY3" fmla="*/ -77 h 3099991"/>
              <a:gd name="connsiteX4" fmla="*/ 4148727 w 7718488"/>
              <a:gd name="connsiteY4" fmla="*/ -77 h 3099991"/>
              <a:gd name="connsiteX5" fmla="*/ 4148727 w 7718488"/>
              <a:gd name="connsiteY5" fmla="*/ 1408466 h 3099991"/>
              <a:gd name="connsiteX6" fmla="*/ 4006746 w 7718488"/>
              <a:gd name="connsiteY6" fmla="*/ 1408466 h 3099991"/>
              <a:gd name="connsiteX7" fmla="*/ 4006746 w 7718488"/>
              <a:gd name="connsiteY7" fmla="*/ -77 h 3099991"/>
              <a:gd name="connsiteX8" fmla="*/ 2292953 w 7718488"/>
              <a:gd name="connsiteY8" fmla="*/ -77 h 3099991"/>
              <a:gd name="connsiteX9" fmla="*/ 2292953 w 7718488"/>
              <a:gd name="connsiteY9" fmla="*/ 1410753 h 3099991"/>
              <a:gd name="connsiteX10" fmla="*/ 2151149 w 7718488"/>
              <a:gd name="connsiteY10" fmla="*/ 1410753 h 3099991"/>
              <a:gd name="connsiteX11" fmla="*/ 2151149 w 7718488"/>
              <a:gd name="connsiteY11" fmla="*/ -77 h 3099991"/>
              <a:gd name="connsiteX12" fmla="*/ 437180 w 7718488"/>
              <a:gd name="connsiteY12" fmla="*/ -77 h 3099991"/>
              <a:gd name="connsiteX13" fmla="*/ 437180 w 7718488"/>
              <a:gd name="connsiteY13" fmla="*/ 1607802 h 3099991"/>
              <a:gd name="connsiteX14" fmla="*/ -21 w 7718488"/>
              <a:gd name="connsiteY14" fmla="*/ 3065783 h 3099991"/>
              <a:gd name="connsiteX15" fmla="*/ 384575 w 7718488"/>
              <a:gd name="connsiteY15" fmla="*/ 3065783 h 3099991"/>
              <a:gd name="connsiteX16" fmla="*/ 578105 w 7718488"/>
              <a:gd name="connsiteY16" fmla="*/ 2420098 h 3099991"/>
              <a:gd name="connsiteX17" fmla="*/ 633701 w 7718488"/>
              <a:gd name="connsiteY17" fmla="*/ 2420098 h 3099991"/>
              <a:gd name="connsiteX18" fmla="*/ 952673 w 7718488"/>
              <a:gd name="connsiteY18" fmla="*/ 3065783 h 3099991"/>
              <a:gd name="connsiteX19" fmla="*/ 1417144 w 7718488"/>
              <a:gd name="connsiteY19" fmla="*/ 3065783 h 3099991"/>
              <a:gd name="connsiteX20" fmla="*/ 1107496 w 7718488"/>
              <a:gd name="connsiteY20" fmla="*/ 2420098 h 3099991"/>
              <a:gd name="connsiteX21" fmla="*/ 1809657 w 7718488"/>
              <a:gd name="connsiteY21" fmla="*/ 2420098 h 3099991"/>
              <a:gd name="connsiteX22" fmla="*/ 1614896 w 7718488"/>
              <a:gd name="connsiteY22" fmla="*/ 3065783 h 3099991"/>
              <a:gd name="connsiteX23" fmla="*/ 2035207 w 7718488"/>
              <a:gd name="connsiteY23" fmla="*/ 3065783 h 3099991"/>
              <a:gd name="connsiteX24" fmla="*/ 2227329 w 7718488"/>
              <a:gd name="connsiteY24" fmla="*/ 2421857 h 3099991"/>
              <a:gd name="connsiteX25" fmla="*/ 2319696 w 7718488"/>
              <a:gd name="connsiteY25" fmla="*/ 2421857 h 3099991"/>
              <a:gd name="connsiteX26" fmla="*/ 2319696 w 7718488"/>
              <a:gd name="connsiteY26" fmla="*/ 2420098 h 3099991"/>
              <a:gd name="connsiteX27" fmla="*/ 3255324 w 7718488"/>
              <a:gd name="connsiteY27" fmla="*/ 2420098 h 3099991"/>
              <a:gd name="connsiteX28" fmla="*/ 3069711 w 7718488"/>
              <a:gd name="connsiteY28" fmla="*/ 3064024 h 3099991"/>
              <a:gd name="connsiteX29" fmla="*/ 3493541 w 7718488"/>
              <a:gd name="connsiteY29" fmla="*/ 3064024 h 3099991"/>
              <a:gd name="connsiteX30" fmla="*/ 3673172 w 7718488"/>
              <a:gd name="connsiteY30" fmla="*/ 2420098 h 3099991"/>
              <a:gd name="connsiteX31" fmla="*/ 3863886 w 7718488"/>
              <a:gd name="connsiteY31" fmla="*/ 2420098 h 3099991"/>
              <a:gd name="connsiteX32" fmla="*/ 3868988 w 7718488"/>
              <a:gd name="connsiteY32" fmla="*/ 3064024 h 3099991"/>
              <a:gd name="connsiteX33" fmla="*/ 4224555 w 7718488"/>
              <a:gd name="connsiteY33" fmla="*/ 3064024 h 3099991"/>
              <a:gd name="connsiteX34" fmla="*/ 4632375 w 7718488"/>
              <a:gd name="connsiteY34" fmla="*/ 2420098 h 3099991"/>
              <a:gd name="connsiteX35" fmla="*/ 4899445 w 7718488"/>
              <a:gd name="connsiteY35" fmla="*/ 2420098 h 3099991"/>
              <a:gd name="connsiteX36" fmla="*/ 4761688 w 7718488"/>
              <a:gd name="connsiteY36" fmla="*/ 3064024 h 3099991"/>
              <a:gd name="connsiteX37" fmla="*/ 5178832 w 7718488"/>
              <a:gd name="connsiteY37" fmla="*/ 3064024 h 3099991"/>
              <a:gd name="connsiteX38" fmla="*/ 5314303 w 7718488"/>
              <a:gd name="connsiteY38" fmla="*/ 2420098 h 3099991"/>
              <a:gd name="connsiteX39" fmla="*/ 5555511 w 7718488"/>
              <a:gd name="connsiteY39" fmla="*/ 2420098 h 3099991"/>
              <a:gd name="connsiteX40" fmla="*/ 5729336 w 7718488"/>
              <a:gd name="connsiteY40" fmla="*/ 2922923 h 3099991"/>
              <a:gd name="connsiteX41" fmla="*/ 6322944 w 7718488"/>
              <a:gd name="connsiteY41" fmla="*/ 3099914 h 3099991"/>
              <a:gd name="connsiteX42" fmla="*/ 7097942 w 7718488"/>
              <a:gd name="connsiteY42" fmla="*/ 3004733 h 3099991"/>
              <a:gd name="connsiteX43" fmla="*/ 7242385 w 7718488"/>
              <a:gd name="connsiteY43" fmla="*/ 2420098 h 3099991"/>
              <a:gd name="connsiteX44" fmla="*/ 7718468 w 7718488"/>
              <a:gd name="connsiteY44" fmla="*/ 2420098 h 3099991"/>
              <a:gd name="connsiteX45" fmla="*/ 7718468 w 7718488"/>
              <a:gd name="connsiteY45" fmla="*/ -77 h 3099991"/>
              <a:gd name="connsiteX46" fmla="*/ 2089395 w 7718488"/>
              <a:gd name="connsiteY46" fmla="*/ 1492915 h 3099991"/>
              <a:gd name="connsiteX47" fmla="*/ 2064413 w 7718488"/>
              <a:gd name="connsiteY47" fmla="*/ 1575429 h 3099991"/>
              <a:gd name="connsiteX48" fmla="*/ 1836575 w 7718488"/>
              <a:gd name="connsiteY48" fmla="*/ 2333889 h 3099991"/>
              <a:gd name="connsiteX49" fmla="*/ 1827603 w 7718488"/>
              <a:gd name="connsiteY49" fmla="*/ 2360808 h 3099991"/>
              <a:gd name="connsiteX50" fmla="*/ 1078291 w 7718488"/>
              <a:gd name="connsiteY50" fmla="*/ 2360808 h 3099991"/>
              <a:gd name="connsiteX51" fmla="*/ 1019704 w 7718488"/>
              <a:gd name="connsiteY51" fmla="*/ 2237652 h 3099991"/>
              <a:gd name="connsiteX52" fmla="*/ 1827603 w 7718488"/>
              <a:gd name="connsiteY52" fmla="*/ 1411985 h 3099991"/>
              <a:gd name="connsiteX53" fmla="*/ 1308591 w 7718488"/>
              <a:gd name="connsiteY53" fmla="*/ 1411985 h 3099991"/>
              <a:gd name="connsiteX54" fmla="*/ 676805 w 7718488"/>
              <a:gd name="connsiteY54" fmla="*/ 2091274 h 3099991"/>
              <a:gd name="connsiteX55" fmla="*/ 881419 w 7718488"/>
              <a:gd name="connsiteY55" fmla="*/ 1410753 h 3099991"/>
              <a:gd name="connsiteX56" fmla="*/ 498582 w 7718488"/>
              <a:gd name="connsiteY56" fmla="*/ 1410753 h 3099991"/>
              <a:gd name="connsiteX57" fmla="*/ 498582 w 7718488"/>
              <a:gd name="connsiteY57" fmla="*/ 60972 h 3099991"/>
              <a:gd name="connsiteX58" fmla="*/ 2089395 w 7718488"/>
              <a:gd name="connsiteY58" fmla="*/ 60972 h 3099991"/>
              <a:gd name="connsiteX59" fmla="*/ 2531874 w 7718488"/>
              <a:gd name="connsiteY59" fmla="*/ 2133498 h 3099991"/>
              <a:gd name="connsiteX60" fmla="*/ 2531874 w 7718488"/>
              <a:gd name="connsiteY60" fmla="*/ 2133498 h 3099991"/>
              <a:gd name="connsiteX61" fmla="*/ 2483140 w 7718488"/>
              <a:gd name="connsiteY61" fmla="*/ 2135786 h 3099991"/>
              <a:gd name="connsiteX62" fmla="*/ 2424554 w 7718488"/>
              <a:gd name="connsiteY62" fmla="*/ 2135786 h 3099991"/>
              <a:gd name="connsiteX63" fmla="*/ 2322863 w 7718488"/>
              <a:gd name="connsiteY63" fmla="*/ 2135786 h 3099991"/>
              <a:gd name="connsiteX64" fmla="*/ 2369838 w 7718488"/>
              <a:gd name="connsiteY64" fmla="*/ 1961609 h 3099991"/>
              <a:gd name="connsiteX65" fmla="*/ 2392005 w 7718488"/>
              <a:gd name="connsiteY65" fmla="*/ 1874872 h 3099991"/>
              <a:gd name="connsiteX66" fmla="*/ 2445666 w 7718488"/>
              <a:gd name="connsiteY66" fmla="*/ 1672546 h 3099991"/>
              <a:gd name="connsiteX67" fmla="*/ 2514633 w 7718488"/>
              <a:gd name="connsiteY67" fmla="*/ 1671491 h 3099991"/>
              <a:gd name="connsiteX68" fmla="*/ 2593452 w 7718488"/>
              <a:gd name="connsiteY68" fmla="*/ 1671491 h 3099991"/>
              <a:gd name="connsiteX69" fmla="*/ 2844337 w 7718488"/>
              <a:gd name="connsiteY69" fmla="*/ 1722512 h 3099991"/>
              <a:gd name="connsiteX70" fmla="*/ 2837124 w 7718488"/>
              <a:gd name="connsiteY70" fmla="*/ 1896688 h 3099991"/>
              <a:gd name="connsiteX71" fmla="*/ 2532402 w 7718488"/>
              <a:gd name="connsiteY71" fmla="*/ 2133498 h 3099991"/>
              <a:gd name="connsiteX72" fmla="*/ 3690941 w 7718488"/>
              <a:gd name="connsiteY72" fmla="*/ 2359928 h 3099991"/>
              <a:gd name="connsiteX73" fmla="*/ 3858432 w 7718488"/>
              <a:gd name="connsiteY73" fmla="*/ 1764736 h 3099991"/>
              <a:gd name="connsiteX74" fmla="*/ 3864414 w 7718488"/>
              <a:gd name="connsiteY74" fmla="*/ 2359928 h 3099991"/>
              <a:gd name="connsiteX75" fmla="*/ 3944641 w 7718488"/>
              <a:gd name="connsiteY75" fmla="*/ 1408466 h 3099991"/>
              <a:gd name="connsiteX76" fmla="*/ 3546674 w 7718488"/>
              <a:gd name="connsiteY76" fmla="*/ 1408466 h 3099991"/>
              <a:gd name="connsiteX77" fmla="*/ 3273445 w 7718488"/>
              <a:gd name="connsiteY77" fmla="*/ 2359928 h 3099991"/>
              <a:gd name="connsiteX78" fmla="*/ 2851198 w 7718488"/>
              <a:gd name="connsiteY78" fmla="*/ 2359928 h 3099991"/>
              <a:gd name="connsiteX79" fmla="*/ 3238258 w 7718488"/>
              <a:gd name="connsiteY79" fmla="*/ 1902494 h 3099991"/>
              <a:gd name="connsiteX80" fmla="*/ 3184421 w 7718488"/>
              <a:gd name="connsiteY80" fmla="*/ 1525287 h 3099991"/>
              <a:gd name="connsiteX81" fmla="*/ 2671040 w 7718488"/>
              <a:gd name="connsiteY81" fmla="*/ 1407938 h 3099991"/>
              <a:gd name="connsiteX82" fmla="*/ 2354355 w 7718488"/>
              <a:gd name="connsiteY82" fmla="*/ 1407938 h 3099991"/>
              <a:gd name="connsiteX83" fmla="*/ 2354355 w 7718488"/>
              <a:gd name="connsiteY83" fmla="*/ 60972 h 3099991"/>
              <a:gd name="connsiteX84" fmla="*/ 3944641 w 7718488"/>
              <a:gd name="connsiteY84" fmla="*/ 60972 h 3099991"/>
              <a:gd name="connsiteX85" fmla="*/ 4912289 w 7718488"/>
              <a:gd name="connsiteY85" fmla="*/ 2359928 h 3099991"/>
              <a:gd name="connsiteX86" fmla="*/ 4672136 w 7718488"/>
              <a:gd name="connsiteY86" fmla="*/ 2359928 h 3099991"/>
              <a:gd name="connsiteX87" fmla="*/ 5035444 w 7718488"/>
              <a:gd name="connsiteY87" fmla="*/ 1789543 h 3099991"/>
              <a:gd name="connsiteX88" fmla="*/ 5801470 w 7718488"/>
              <a:gd name="connsiteY88" fmla="*/ 1435208 h 3099991"/>
              <a:gd name="connsiteX89" fmla="*/ 5800414 w 7718488"/>
              <a:gd name="connsiteY89" fmla="*/ 1764736 h 3099991"/>
              <a:gd name="connsiteX90" fmla="*/ 5588235 w 7718488"/>
              <a:gd name="connsiteY90" fmla="*/ 2220411 h 3099991"/>
              <a:gd name="connsiteX91" fmla="*/ 5563076 w 7718488"/>
              <a:gd name="connsiteY91" fmla="*/ 2359928 h 3099991"/>
              <a:gd name="connsiteX92" fmla="*/ 5329081 w 7718488"/>
              <a:gd name="connsiteY92" fmla="*/ 2359928 h 3099991"/>
              <a:gd name="connsiteX93" fmla="*/ 5528065 w 7718488"/>
              <a:gd name="connsiteY93" fmla="*/ 1410753 h 3099991"/>
              <a:gd name="connsiteX94" fmla="*/ 4854758 w 7718488"/>
              <a:gd name="connsiteY94" fmla="*/ 1410753 h 3099991"/>
              <a:gd name="connsiteX95" fmla="*/ 4252177 w 7718488"/>
              <a:gd name="connsiteY95" fmla="*/ 2360808 h 3099991"/>
              <a:gd name="connsiteX96" fmla="*/ 4208545 w 7718488"/>
              <a:gd name="connsiteY96" fmla="*/ 2360808 h 3099991"/>
              <a:gd name="connsiteX97" fmla="*/ 4208545 w 7718488"/>
              <a:gd name="connsiteY97" fmla="*/ 60972 h 3099991"/>
              <a:gd name="connsiteX98" fmla="*/ 5800766 w 7718488"/>
              <a:gd name="connsiteY98" fmla="*/ 60972 h 3099991"/>
              <a:gd name="connsiteX99" fmla="*/ 6718976 w 7718488"/>
              <a:gd name="connsiteY99" fmla="*/ 2748219 h 3099991"/>
              <a:gd name="connsiteX100" fmla="*/ 6451201 w 7718488"/>
              <a:gd name="connsiteY100" fmla="*/ 2775840 h 3099991"/>
              <a:gd name="connsiteX101" fmla="*/ 6058512 w 7718488"/>
              <a:gd name="connsiteY101" fmla="*/ 2420098 h 3099991"/>
              <a:gd name="connsiteX102" fmla="*/ 6800434 w 7718488"/>
              <a:gd name="connsiteY102" fmla="*/ 2420098 h 3099991"/>
              <a:gd name="connsiteX103" fmla="*/ 7658650 w 7718488"/>
              <a:gd name="connsiteY103" fmla="*/ 2359928 h 3099991"/>
              <a:gd name="connsiteX104" fmla="*/ 7256988 w 7718488"/>
              <a:gd name="connsiteY104" fmla="*/ 2359928 h 3099991"/>
              <a:gd name="connsiteX105" fmla="*/ 7322612 w 7718488"/>
              <a:gd name="connsiteY105" fmla="*/ 2094616 h 3099991"/>
              <a:gd name="connsiteX106" fmla="*/ 6519816 w 7718488"/>
              <a:gd name="connsiteY106" fmla="*/ 2094616 h 3099991"/>
              <a:gd name="connsiteX107" fmla="*/ 6453664 w 7718488"/>
              <a:gd name="connsiteY107" fmla="*/ 2359928 h 3099991"/>
              <a:gd name="connsiteX108" fmla="*/ 6065374 w 7718488"/>
              <a:gd name="connsiteY108" fmla="*/ 2359928 h 3099991"/>
              <a:gd name="connsiteX109" fmla="*/ 6065374 w 7718488"/>
              <a:gd name="connsiteY109" fmla="*/ 2305388 h 3099991"/>
              <a:gd name="connsiteX110" fmla="*/ 6084023 w 7718488"/>
              <a:gd name="connsiteY110" fmla="*/ 2210734 h 3099991"/>
              <a:gd name="connsiteX111" fmla="*/ 6667251 w 7718488"/>
              <a:gd name="connsiteY111" fmla="*/ 1642109 h 3099991"/>
              <a:gd name="connsiteX112" fmla="*/ 6905996 w 7718488"/>
              <a:gd name="connsiteY112" fmla="*/ 1868715 h 3099991"/>
              <a:gd name="connsiteX113" fmla="*/ 7383838 w 7718488"/>
              <a:gd name="connsiteY113" fmla="*/ 1868715 h 3099991"/>
              <a:gd name="connsiteX114" fmla="*/ 7344253 w 7718488"/>
              <a:gd name="connsiteY114" fmla="*/ 1514555 h 3099991"/>
              <a:gd name="connsiteX115" fmla="*/ 6770877 w 7718488"/>
              <a:gd name="connsiteY115" fmla="*/ 1316979 h 3099991"/>
              <a:gd name="connsiteX116" fmla="*/ 6065374 w 7718488"/>
              <a:gd name="connsiteY116" fmla="*/ 1503295 h 3099991"/>
              <a:gd name="connsiteX117" fmla="*/ 6065374 w 7718488"/>
              <a:gd name="connsiteY117" fmla="*/ 60621 h 3099991"/>
              <a:gd name="connsiteX118" fmla="*/ 7657946 w 7718488"/>
              <a:gd name="connsiteY118" fmla="*/ 60621 h 309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7718488" h="3099991">
                <a:moveTo>
                  <a:pt x="6005027" y="-77"/>
                </a:moveTo>
                <a:lnTo>
                  <a:pt x="6005027" y="1546752"/>
                </a:lnTo>
                <a:cubicBezTo>
                  <a:pt x="5953197" y="1588097"/>
                  <a:pt x="5905324" y="1634157"/>
                  <a:pt x="5861992" y="1684334"/>
                </a:cubicBezTo>
                <a:lnTo>
                  <a:pt x="5861992" y="-77"/>
                </a:lnTo>
                <a:lnTo>
                  <a:pt x="4148727" y="-77"/>
                </a:lnTo>
                <a:lnTo>
                  <a:pt x="4148727" y="1408466"/>
                </a:lnTo>
                <a:lnTo>
                  <a:pt x="4006746" y="1408466"/>
                </a:lnTo>
                <a:lnTo>
                  <a:pt x="4006746" y="-77"/>
                </a:lnTo>
                <a:lnTo>
                  <a:pt x="2292953" y="-77"/>
                </a:lnTo>
                <a:lnTo>
                  <a:pt x="2292953" y="1410753"/>
                </a:lnTo>
                <a:lnTo>
                  <a:pt x="2151149" y="1410753"/>
                </a:lnTo>
                <a:lnTo>
                  <a:pt x="2151149" y="-77"/>
                </a:lnTo>
                <a:lnTo>
                  <a:pt x="437180" y="-77"/>
                </a:lnTo>
                <a:lnTo>
                  <a:pt x="437180" y="1607802"/>
                </a:lnTo>
                <a:lnTo>
                  <a:pt x="-21" y="3065783"/>
                </a:lnTo>
                <a:lnTo>
                  <a:pt x="384575" y="3065783"/>
                </a:lnTo>
                <a:lnTo>
                  <a:pt x="578105" y="2420098"/>
                </a:lnTo>
                <a:lnTo>
                  <a:pt x="633701" y="2420098"/>
                </a:lnTo>
                <a:lnTo>
                  <a:pt x="952673" y="3065783"/>
                </a:lnTo>
                <a:lnTo>
                  <a:pt x="1417144" y="3065783"/>
                </a:lnTo>
                <a:lnTo>
                  <a:pt x="1107496" y="2420098"/>
                </a:lnTo>
                <a:lnTo>
                  <a:pt x="1809657" y="2420098"/>
                </a:lnTo>
                <a:lnTo>
                  <a:pt x="1614896" y="3065783"/>
                </a:lnTo>
                <a:lnTo>
                  <a:pt x="2035207" y="3065783"/>
                </a:lnTo>
                <a:lnTo>
                  <a:pt x="2227329" y="2421857"/>
                </a:lnTo>
                <a:lnTo>
                  <a:pt x="2319696" y="2421857"/>
                </a:lnTo>
                <a:lnTo>
                  <a:pt x="2319696" y="2420098"/>
                </a:lnTo>
                <a:lnTo>
                  <a:pt x="3255324" y="2420098"/>
                </a:lnTo>
                <a:lnTo>
                  <a:pt x="3069711" y="3064024"/>
                </a:lnTo>
                <a:lnTo>
                  <a:pt x="3493541" y="3064024"/>
                </a:lnTo>
                <a:lnTo>
                  <a:pt x="3673172" y="2420098"/>
                </a:lnTo>
                <a:lnTo>
                  <a:pt x="3863886" y="2420098"/>
                </a:lnTo>
                <a:lnTo>
                  <a:pt x="3868988" y="3064024"/>
                </a:lnTo>
                <a:lnTo>
                  <a:pt x="4224555" y="3064024"/>
                </a:lnTo>
                <a:lnTo>
                  <a:pt x="4632375" y="2420098"/>
                </a:lnTo>
                <a:lnTo>
                  <a:pt x="4899445" y="2420098"/>
                </a:lnTo>
                <a:lnTo>
                  <a:pt x="4761688" y="3064024"/>
                </a:lnTo>
                <a:lnTo>
                  <a:pt x="5178832" y="3064024"/>
                </a:lnTo>
                <a:lnTo>
                  <a:pt x="5314303" y="2420098"/>
                </a:lnTo>
                <a:lnTo>
                  <a:pt x="5555511" y="2420098"/>
                </a:lnTo>
                <a:cubicBezTo>
                  <a:pt x="5546010" y="2619609"/>
                  <a:pt x="5597032" y="2800999"/>
                  <a:pt x="5729336" y="2922923"/>
                </a:cubicBezTo>
                <a:cubicBezTo>
                  <a:pt x="5891197" y="3071413"/>
                  <a:pt x="6139091" y="3099914"/>
                  <a:pt x="6322944" y="3099914"/>
                </a:cubicBezTo>
                <a:cubicBezTo>
                  <a:pt x="6583998" y="3096836"/>
                  <a:pt x="6843908" y="3064903"/>
                  <a:pt x="7097942" y="3004733"/>
                </a:cubicBezTo>
                <a:lnTo>
                  <a:pt x="7242385" y="2420098"/>
                </a:lnTo>
                <a:lnTo>
                  <a:pt x="7718468" y="2420098"/>
                </a:lnTo>
                <a:lnTo>
                  <a:pt x="7718468" y="-77"/>
                </a:lnTo>
                <a:close/>
                <a:moveTo>
                  <a:pt x="2089395" y="1492915"/>
                </a:moveTo>
                <a:lnTo>
                  <a:pt x="2064413" y="1575429"/>
                </a:lnTo>
                <a:lnTo>
                  <a:pt x="1836575" y="2333889"/>
                </a:lnTo>
                <a:lnTo>
                  <a:pt x="1827603" y="2360808"/>
                </a:lnTo>
                <a:lnTo>
                  <a:pt x="1078291" y="2360808"/>
                </a:lnTo>
                <a:lnTo>
                  <a:pt x="1019704" y="2237652"/>
                </a:lnTo>
                <a:lnTo>
                  <a:pt x="1827603" y="1411985"/>
                </a:lnTo>
                <a:lnTo>
                  <a:pt x="1308591" y="1411985"/>
                </a:lnTo>
                <a:lnTo>
                  <a:pt x="676805" y="2091274"/>
                </a:lnTo>
                <a:lnTo>
                  <a:pt x="881419" y="1410753"/>
                </a:lnTo>
                <a:lnTo>
                  <a:pt x="498582" y="1410753"/>
                </a:lnTo>
                <a:lnTo>
                  <a:pt x="498582" y="60972"/>
                </a:lnTo>
                <a:lnTo>
                  <a:pt x="2089395" y="60972"/>
                </a:lnTo>
                <a:close/>
                <a:moveTo>
                  <a:pt x="2531874" y="2133498"/>
                </a:moveTo>
                <a:lnTo>
                  <a:pt x="2531874" y="2133498"/>
                </a:lnTo>
                <a:cubicBezTo>
                  <a:pt x="2516568" y="2133498"/>
                  <a:pt x="2500910" y="2135786"/>
                  <a:pt x="2483140" y="2135786"/>
                </a:cubicBezTo>
                <a:cubicBezTo>
                  <a:pt x="2459741" y="2135786"/>
                  <a:pt x="2441795" y="2135786"/>
                  <a:pt x="2424554" y="2135786"/>
                </a:cubicBezTo>
                <a:lnTo>
                  <a:pt x="2322863" y="2135786"/>
                </a:lnTo>
                <a:lnTo>
                  <a:pt x="2369838" y="1961609"/>
                </a:lnTo>
                <a:lnTo>
                  <a:pt x="2392005" y="1874872"/>
                </a:lnTo>
                <a:lnTo>
                  <a:pt x="2445666" y="1672546"/>
                </a:lnTo>
                <a:cubicBezTo>
                  <a:pt x="2469417" y="1672546"/>
                  <a:pt x="2492465" y="1671491"/>
                  <a:pt x="2514633" y="1671491"/>
                </a:cubicBezTo>
                <a:lnTo>
                  <a:pt x="2593452" y="1671491"/>
                </a:lnTo>
                <a:cubicBezTo>
                  <a:pt x="2728219" y="1671491"/>
                  <a:pt x="2813372" y="1679231"/>
                  <a:pt x="2844337" y="1722512"/>
                </a:cubicBezTo>
                <a:cubicBezTo>
                  <a:pt x="2867912" y="1755060"/>
                  <a:pt x="2865097" y="1811360"/>
                  <a:pt x="2837124" y="1896688"/>
                </a:cubicBezTo>
                <a:cubicBezTo>
                  <a:pt x="2788917" y="2043771"/>
                  <a:pt x="2728219" y="2118544"/>
                  <a:pt x="2532402" y="2133498"/>
                </a:cubicBezTo>
                <a:moveTo>
                  <a:pt x="3690941" y="2359928"/>
                </a:moveTo>
                <a:lnTo>
                  <a:pt x="3858432" y="1764736"/>
                </a:lnTo>
                <a:lnTo>
                  <a:pt x="3864414" y="2359928"/>
                </a:lnTo>
                <a:close/>
                <a:moveTo>
                  <a:pt x="3944641" y="1408466"/>
                </a:moveTo>
                <a:lnTo>
                  <a:pt x="3546674" y="1408466"/>
                </a:lnTo>
                <a:lnTo>
                  <a:pt x="3273445" y="2359928"/>
                </a:lnTo>
                <a:lnTo>
                  <a:pt x="2851198" y="2359928"/>
                </a:lnTo>
                <a:cubicBezTo>
                  <a:pt x="3066368" y="2280229"/>
                  <a:pt x="3197265" y="2128220"/>
                  <a:pt x="3238258" y="1902494"/>
                </a:cubicBezTo>
                <a:cubicBezTo>
                  <a:pt x="3271685" y="1726558"/>
                  <a:pt x="3255851" y="1611672"/>
                  <a:pt x="3184421" y="1525287"/>
                </a:cubicBezTo>
                <a:cubicBezTo>
                  <a:pt x="3077100" y="1396854"/>
                  <a:pt x="2861931" y="1407938"/>
                  <a:pt x="2671040" y="1407938"/>
                </a:cubicBezTo>
                <a:lnTo>
                  <a:pt x="2354355" y="1407938"/>
                </a:lnTo>
                <a:lnTo>
                  <a:pt x="2354355" y="60972"/>
                </a:lnTo>
                <a:lnTo>
                  <a:pt x="3944641" y="60972"/>
                </a:lnTo>
                <a:close/>
                <a:moveTo>
                  <a:pt x="4912289" y="2359928"/>
                </a:moveTo>
                <a:lnTo>
                  <a:pt x="4672136" y="2359928"/>
                </a:lnTo>
                <a:lnTo>
                  <a:pt x="5035444" y="1789543"/>
                </a:lnTo>
                <a:close/>
                <a:moveTo>
                  <a:pt x="5801470" y="1435208"/>
                </a:moveTo>
                <a:lnTo>
                  <a:pt x="5800414" y="1764736"/>
                </a:lnTo>
                <a:cubicBezTo>
                  <a:pt x="5701327" y="1901738"/>
                  <a:pt x="5629298" y="2056403"/>
                  <a:pt x="5588235" y="2220411"/>
                </a:cubicBezTo>
                <a:cubicBezTo>
                  <a:pt x="5576254" y="2266189"/>
                  <a:pt x="5567844" y="2312847"/>
                  <a:pt x="5563076" y="2359928"/>
                </a:cubicBezTo>
                <a:lnTo>
                  <a:pt x="5329081" y="2359928"/>
                </a:lnTo>
                <a:lnTo>
                  <a:pt x="5528065" y="1410753"/>
                </a:lnTo>
                <a:lnTo>
                  <a:pt x="4854758" y="1410753"/>
                </a:lnTo>
                <a:lnTo>
                  <a:pt x="4252177" y="2360808"/>
                </a:lnTo>
                <a:lnTo>
                  <a:pt x="4208545" y="2360808"/>
                </a:lnTo>
                <a:lnTo>
                  <a:pt x="4208545" y="60972"/>
                </a:lnTo>
                <a:lnTo>
                  <a:pt x="5800766" y="60972"/>
                </a:lnTo>
                <a:close/>
                <a:moveTo>
                  <a:pt x="6718976" y="2748219"/>
                </a:moveTo>
                <a:cubicBezTo>
                  <a:pt x="6630709" y="2765355"/>
                  <a:pt x="6541104" y="2774591"/>
                  <a:pt x="6451201" y="2775840"/>
                </a:cubicBezTo>
                <a:cubicBezTo>
                  <a:pt x="6221605" y="2775840"/>
                  <a:pt x="6061855" y="2669047"/>
                  <a:pt x="6058512" y="2420098"/>
                </a:cubicBezTo>
                <a:lnTo>
                  <a:pt x="6800434" y="2420098"/>
                </a:lnTo>
                <a:close/>
                <a:moveTo>
                  <a:pt x="7658650" y="2359928"/>
                </a:moveTo>
                <a:lnTo>
                  <a:pt x="7256988" y="2359928"/>
                </a:lnTo>
                <a:lnTo>
                  <a:pt x="7322612" y="2094616"/>
                </a:lnTo>
                <a:lnTo>
                  <a:pt x="6519816" y="2094616"/>
                </a:lnTo>
                <a:lnTo>
                  <a:pt x="6453664" y="2359928"/>
                </a:lnTo>
                <a:lnTo>
                  <a:pt x="6065374" y="2359928"/>
                </a:lnTo>
                <a:lnTo>
                  <a:pt x="6065374" y="2305388"/>
                </a:lnTo>
                <a:cubicBezTo>
                  <a:pt x="6071355" y="2275479"/>
                  <a:pt x="6076458" y="2244162"/>
                  <a:pt x="6084023" y="2210734"/>
                </a:cubicBezTo>
                <a:cubicBezTo>
                  <a:pt x="6154397" y="1924662"/>
                  <a:pt x="6342648" y="1642109"/>
                  <a:pt x="6667251" y="1642109"/>
                </a:cubicBezTo>
                <a:cubicBezTo>
                  <a:pt x="6795684" y="1642109"/>
                  <a:pt x="6923413" y="1691019"/>
                  <a:pt x="6905996" y="1868715"/>
                </a:cubicBezTo>
                <a:lnTo>
                  <a:pt x="7383838" y="1868715"/>
                </a:lnTo>
                <a:cubicBezTo>
                  <a:pt x="7402839" y="1785849"/>
                  <a:pt x="7434332" y="1644572"/>
                  <a:pt x="7344253" y="1514555"/>
                </a:cubicBezTo>
                <a:cubicBezTo>
                  <a:pt x="7242385" y="1373807"/>
                  <a:pt x="7037244" y="1316979"/>
                  <a:pt x="6770877" y="1316979"/>
                </a:cubicBezTo>
                <a:cubicBezTo>
                  <a:pt x="6581570" y="1316979"/>
                  <a:pt x="6304647" y="1347240"/>
                  <a:pt x="6065374" y="1503295"/>
                </a:cubicBezTo>
                <a:lnTo>
                  <a:pt x="6065374" y="60621"/>
                </a:lnTo>
                <a:lnTo>
                  <a:pt x="7657946" y="60621"/>
                </a:lnTo>
                <a:close/>
              </a:path>
            </a:pathLst>
          </a:custGeom>
          <a:solidFill>
            <a:schemeClr val="accent2"/>
          </a:solidFill>
          <a:ln w="17575" cap="flat">
            <a:noFill/>
            <a:prstDash val="solid"/>
            <a:miter/>
          </a:ln>
        </p:spPr>
        <p:txBody>
          <a:bodyPr rtlCol="0" anchor="ctr"/>
          <a:lstStyle/>
          <a:p>
            <a:endParaRPr lang="en-GB" dirty="0"/>
          </a:p>
        </p:txBody>
      </p:sp>
      <p:sp>
        <p:nvSpPr>
          <p:cNvPr id="11" name="Shape 8">
            <a:extLst>
              <a:ext uri="{FF2B5EF4-FFF2-40B4-BE49-F238E27FC236}">
                <a16:creationId xmlns:a16="http://schemas.microsoft.com/office/drawing/2014/main" id="{4FB16981-6B82-4675-8BD2-16F7F9ECDD5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13" name="Freeform 19">
            <a:extLst>
              <a:ext uri="{FF2B5EF4-FFF2-40B4-BE49-F238E27FC236}">
                <a16:creationId xmlns:a16="http://schemas.microsoft.com/office/drawing/2014/main" id="{5D4B1157-B5C0-4AD9-BA1D-B6C821264097}"/>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cxnSp>
        <p:nvCxnSpPr>
          <p:cNvPr id="15" name="Straight Connector 14">
            <a:extLst>
              <a:ext uri="{FF2B5EF4-FFF2-40B4-BE49-F238E27FC236}">
                <a16:creationId xmlns:a16="http://schemas.microsoft.com/office/drawing/2014/main" id="{7D1DF9C6-DFC5-4AB2-833E-C58C8F901A0B}"/>
              </a:ext>
            </a:extLst>
          </p:cNvPr>
          <p:cNvCxnSpPr/>
          <p:nvPr userDrawn="1"/>
        </p:nvCxnSpPr>
        <p:spPr>
          <a:xfrm>
            <a:off x="1092854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B8F4A73-9C9F-4C2D-AA5A-5851A98BF330}"/>
              </a:ext>
              <a:ext uri="{C183D7F6-B498-43B3-948B-1728B52AA6E4}">
                <adec:decorative xmlns:adec="http://schemas.microsoft.com/office/drawing/2017/decorative" val="1"/>
              </a:ext>
            </a:extLst>
          </p:cNvPr>
          <p:cNvSpPr txBox="1"/>
          <p:nvPr userDrawn="1"/>
        </p:nvSpPr>
        <p:spPr>
          <a:xfrm>
            <a:off x="1885684" y="6266997"/>
            <a:ext cx="6553453"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dirty="0">
                <a:solidFill>
                  <a:schemeClr val="bg1">
                    <a:lumMod val="65000"/>
                  </a:schemeClr>
                </a:solidFill>
                <a:latin typeface="+mn-lt"/>
                <a:ea typeface="+mn-ea"/>
                <a:cs typeface="+mn-cs"/>
              </a:rPr>
              <a:t>© 2022 KPMG LLP, an Ontario limited liability partnership and a member firm of the KPMG global organization of independent member firms affiliated with KPMG International Limited, a private English company limited by guarantee. All rights reserved. The KPMG name and logo are trademarks used under license by the independent member firms of the KPMG global organization.</a:t>
            </a:r>
          </a:p>
        </p:txBody>
      </p:sp>
    </p:spTree>
    <p:extLst>
      <p:ext uri="{BB962C8B-B14F-4D97-AF65-F5344CB8AC3E}">
        <p14:creationId xmlns:p14="http://schemas.microsoft.com/office/powerpoint/2010/main" val="22672792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8_ITLE SLIDE 1 - Right light vertical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B0706C-D6F7-42F7-BF82-F2B927B280B6}"/>
              </a:ext>
            </a:extLst>
          </p:cNvPr>
          <p:cNvSpPr/>
          <p:nvPr userDrawn="1"/>
        </p:nvSpPr>
        <p:spPr>
          <a:xfrm>
            <a:off x="612774" y="431804"/>
            <a:ext cx="10980739" cy="5816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350" dirty="0"/>
          </a:p>
        </p:txBody>
      </p:sp>
      <p:sp>
        <p:nvSpPr>
          <p:cNvPr id="19" name="Text Placeholder 16">
            <a:extLst>
              <a:ext uri="{FF2B5EF4-FFF2-40B4-BE49-F238E27FC236}">
                <a16:creationId xmlns:a16="http://schemas.microsoft.com/office/drawing/2014/main" id="{4539696B-F24D-496A-8491-2F9B16A7D0BD}"/>
              </a:ext>
            </a:extLst>
          </p:cNvPr>
          <p:cNvSpPr>
            <a:spLocks noGrp="1"/>
          </p:cNvSpPr>
          <p:nvPr>
            <p:ph type="body" sz="quarter" idx="14" hasCustomPrompt="1"/>
          </p:nvPr>
        </p:nvSpPr>
        <p:spPr>
          <a:xfrm>
            <a:off x="4349757" y="4783843"/>
            <a:ext cx="1833033" cy="184212"/>
          </a:xfrm>
        </p:spPr>
        <p:txBody>
          <a:bodyPr/>
          <a:lstStyle>
            <a:lvl1pPr>
              <a:defRPr sz="825" spc="15" baseline="0"/>
            </a:lvl1pPr>
            <a:lvl2pPr>
              <a:defRPr sz="825"/>
            </a:lvl2pPr>
            <a:lvl3pPr>
              <a:defRPr sz="825"/>
            </a:lvl3pPr>
            <a:lvl4pPr>
              <a:defRPr sz="825"/>
            </a:lvl4pPr>
            <a:lvl5pPr>
              <a:defRPr sz="825"/>
            </a:lvl5pPr>
          </a:lstStyle>
          <a:p>
            <a:pPr>
              <a:defRPr/>
            </a:pPr>
            <a:r>
              <a:rPr lang="en-ID" sz="825" b="1">
                <a:solidFill>
                  <a:srgbClr val="483698"/>
                </a:solidFill>
                <a:ea typeface="Lato" panose="020F0502020204030203" pitchFamily="34" charset="0"/>
                <a:cs typeface="Arial" panose="020B0604020202020204" pitchFamily="34" charset="0"/>
              </a:rPr>
              <a:t>Title goes here</a:t>
            </a:r>
          </a:p>
        </p:txBody>
      </p:sp>
      <p:sp>
        <p:nvSpPr>
          <p:cNvPr id="20" name="Text Placeholder 16">
            <a:extLst>
              <a:ext uri="{FF2B5EF4-FFF2-40B4-BE49-F238E27FC236}">
                <a16:creationId xmlns:a16="http://schemas.microsoft.com/office/drawing/2014/main" id="{EA4D54FC-4B43-4FEC-AC66-B7E0F770CF8C}"/>
              </a:ext>
            </a:extLst>
          </p:cNvPr>
          <p:cNvSpPr>
            <a:spLocks noGrp="1"/>
          </p:cNvSpPr>
          <p:nvPr>
            <p:ph type="body" sz="quarter" idx="15" hasCustomPrompt="1"/>
          </p:nvPr>
        </p:nvSpPr>
        <p:spPr>
          <a:xfrm>
            <a:off x="7936306" y="4783843"/>
            <a:ext cx="1833033" cy="184212"/>
          </a:xfrm>
        </p:spPr>
        <p:txBody>
          <a:bodyPr/>
          <a:lstStyle>
            <a:lvl1pPr>
              <a:defRPr sz="825" spc="15" baseline="0"/>
            </a:lvl1pPr>
            <a:lvl2pPr>
              <a:defRPr sz="825"/>
            </a:lvl2pPr>
            <a:lvl3pPr>
              <a:defRPr sz="825"/>
            </a:lvl3pPr>
            <a:lvl4pPr>
              <a:defRPr sz="825"/>
            </a:lvl4pPr>
            <a:lvl5pPr>
              <a:defRPr sz="825"/>
            </a:lvl5pPr>
          </a:lstStyle>
          <a:p>
            <a:pPr>
              <a:defRPr/>
            </a:pPr>
            <a:r>
              <a:rPr lang="en-ID" sz="825" b="1">
                <a:solidFill>
                  <a:srgbClr val="483698"/>
                </a:solidFill>
                <a:ea typeface="Lato" panose="020F0502020204030203" pitchFamily="34" charset="0"/>
                <a:cs typeface="Arial" panose="020B0604020202020204" pitchFamily="34" charset="0"/>
              </a:rPr>
              <a:t>Title goes here</a:t>
            </a:r>
          </a:p>
        </p:txBody>
      </p:sp>
      <p:sp>
        <p:nvSpPr>
          <p:cNvPr id="17" name="Text Placeholder 16">
            <a:extLst>
              <a:ext uri="{FF2B5EF4-FFF2-40B4-BE49-F238E27FC236}">
                <a16:creationId xmlns:a16="http://schemas.microsoft.com/office/drawing/2014/main" id="{CF272F77-D756-407D-9CD6-5B09EA98939D}"/>
              </a:ext>
            </a:extLst>
          </p:cNvPr>
          <p:cNvSpPr>
            <a:spLocks noGrp="1"/>
          </p:cNvSpPr>
          <p:nvPr>
            <p:ph type="body" sz="quarter" idx="12" hasCustomPrompt="1"/>
          </p:nvPr>
        </p:nvSpPr>
        <p:spPr>
          <a:xfrm>
            <a:off x="4349757" y="3244790"/>
            <a:ext cx="1833033" cy="184212"/>
          </a:xfrm>
        </p:spPr>
        <p:txBody>
          <a:bodyPr/>
          <a:lstStyle>
            <a:lvl1pPr>
              <a:defRPr sz="825" spc="15" baseline="0"/>
            </a:lvl1pPr>
            <a:lvl2pPr>
              <a:defRPr sz="825"/>
            </a:lvl2pPr>
            <a:lvl3pPr>
              <a:defRPr sz="825"/>
            </a:lvl3pPr>
            <a:lvl4pPr>
              <a:defRPr sz="825"/>
            </a:lvl4pPr>
            <a:lvl5pPr>
              <a:defRPr sz="825"/>
            </a:lvl5pPr>
          </a:lstStyle>
          <a:p>
            <a:pPr>
              <a:defRPr/>
            </a:pPr>
            <a:r>
              <a:rPr lang="en-ID" sz="825" b="1">
                <a:solidFill>
                  <a:srgbClr val="483698"/>
                </a:solidFill>
                <a:ea typeface="Lato" panose="020F0502020204030203" pitchFamily="34" charset="0"/>
                <a:cs typeface="Arial" panose="020B0604020202020204" pitchFamily="34" charset="0"/>
              </a:rPr>
              <a:t>Title goes here</a:t>
            </a:r>
          </a:p>
        </p:txBody>
      </p:sp>
      <p:sp>
        <p:nvSpPr>
          <p:cNvPr id="18" name="Text Placeholder 16">
            <a:extLst>
              <a:ext uri="{FF2B5EF4-FFF2-40B4-BE49-F238E27FC236}">
                <a16:creationId xmlns:a16="http://schemas.microsoft.com/office/drawing/2014/main" id="{2AE216D9-C314-4EF6-8DDF-4B5A4A451660}"/>
              </a:ext>
            </a:extLst>
          </p:cNvPr>
          <p:cNvSpPr>
            <a:spLocks noGrp="1"/>
          </p:cNvSpPr>
          <p:nvPr>
            <p:ph type="body" sz="quarter" idx="13" hasCustomPrompt="1"/>
          </p:nvPr>
        </p:nvSpPr>
        <p:spPr>
          <a:xfrm>
            <a:off x="7936306" y="3244790"/>
            <a:ext cx="1833033" cy="184212"/>
          </a:xfrm>
        </p:spPr>
        <p:txBody>
          <a:bodyPr/>
          <a:lstStyle>
            <a:lvl1pPr>
              <a:defRPr sz="825" spc="15" baseline="0"/>
            </a:lvl1pPr>
            <a:lvl2pPr>
              <a:defRPr sz="825"/>
            </a:lvl2pPr>
            <a:lvl3pPr>
              <a:defRPr sz="825"/>
            </a:lvl3pPr>
            <a:lvl4pPr>
              <a:defRPr sz="825"/>
            </a:lvl4pPr>
            <a:lvl5pPr>
              <a:defRPr sz="825"/>
            </a:lvl5pPr>
          </a:lstStyle>
          <a:p>
            <a:pPr>
              <a:defRPr/>
            </a:pPr>
            <a:r>
              <a:rPr lang="en-ID" sz="825" b="1">
                <a:solidFill>
                  <a:srgbClr val="483698"/>
                </a:solidFill>
                <a:ea typeface="Lato" panose="020F0502020204030203" pitchFamily="34" charset="0"/>
                <a:cs typeface="Arial" panose="020B0604020202020204" pitchFamily="34" charset="0"/>
              </a:rPr>
              <a:t>Title goes here</a:t>
            </a:r>
          </a:p>
        </p:txBody>
      </p:sp>
      <p:sp>
        <p:nvSpPr>
          <p:cNvPr id="4" name="Text Placeholder 3">
            <a:extLst>
              <a:ext uri="{FF2B5EF4-FFF2-40B4-BE49-F238E27FC236}">
                <a16:creationId xmlns:a16="http://schemas.microsoft.com/office/drawing/2014/main" id="{5C9686E2-D1F1-4A52-9F7A-C9C9D1AD85C7}"/>
              </a:ext>
            </a:extLst>
          </p:cNvPr>
          <p:cNvSpPr>
            <a:spLocks noGrp="1"/>
          </p:cNvSpPr>
          <p:nvPr>
            <p:ph type="body" sz="quarter" idx="11" hasCustomPrompt="1"/>
          </p:nvPr>
        </p:nvSpPr>
        <p:spPr>
          <a:xfrm>
            <a:off x="4337057" y="1592264"/>
            <a:ext cx="3948775" cy="914400"/>
          </a:xfrm>
        </p:spPr>
        <p:txBody>
          <a:bodyPr/>
          <a:lstStyle>
            <a:lvl1pPr>
              <a:lnSpc>
                <a:spcPts val="3750"/>
              </a:lnSpc>
              <a:spcAft>
                <a:spcPts val="0"/>
              </a:spcAft>
              <a:defRPr sz="3750" b="0" spc="75">
                <a:solidFill>
                  <a:schemeClr val="accent2"/>
                </a:solidFill>
                <a:latin typeface="+mj-lt"/>
              </a:defRPr>
            </a:lvl1pPr>
            <a:lvl2pPr>
              <a:lnSpc>
                <a:spcPts val="3750"/>
              </a:lnSpc>
              <a:spcAft>
                <a:spcPts val="0"/>
              </a:spcAft>
              <a:defRPr sz="3750" b="0" spc="75">
                <a:latin typeface="+mj-lt"/>
              </a:defRPr>
            </a:lvl2pPr>
            <a:lvl3pPr>
              <a:lnSpc>
                <a:spcPts val="3750"/>
              </a:lnSpc>
              <a:spcAft>
                <a:spcPts val="0"/>
              </a:spcAft>
              <a:defRPr sz="3750" b="0" spc="75">
                <a:latin typeface="+mj-lt"/>
              </a:defRPr>
            </a:lvl3pPr>
            <a:lvl4pPr>
              <a:lnSpc>
                <a:spcPts val="3750"/>
              </a:lnSpc>
              <a:spcAft>
                <a:spcPts val="0"/>
              </a:spcAft>
              <a:defRPr sz="3750" b="0" spc="75">
                <a:latin typeface="+mj-lt"/>
              </a:defRPr>
            </a:lvl4pPr>
            <a:lvl5pPr>
              <a:lnSpc>
                <a:spcPts val="3750"/>
              </a:lnSpc>
              <a:spcAft>
                <a:spcPts val="0"/>
              </a:spcAft>
              <a:defRPr sz="3750" b="0" spc="75">
                <a:latin typeface="+mj-lt"/>
              </a:defRPr>
            </a:lvl5pPr>
          </a:lstStyle>
          <a:p>
            <a:pPr lvl="0"/>
            <a:r>
              <a:rPr lang="en-US"/>
              <a:t>Title goes here</a:t>
            </a:r>
          </a:p>
        </p:txBody>
      </p:sp>
      <p:graphicFrame>
        <p:nvGraphicFramePr>
          <p:cNvPr id="3" name="Objet 2" hidden="1"/>
          <p:cNvGraphicFramePr>
            <a:graphicFrameLocks noChangeAspect="1"/>
          </p:cNvGraphicFramePr>
          <p:nvPr userDrawn="1">
            <p:custDataLst>
              <p:tags r:id="rId1"/>
            </p:custDataLst>
            <p:extLst>
              <p:ext uri="{D42A27DB-BD31-4B8C-83A1-F6EECF244321}">
                <p14:modId xmlns:p14="http://schemas.microsoft.com/office/powerpoint/2010/main" val="1430935740"/>
              </p:ext>
            </p:extLst>
          </p:nvPr>
        </p:nvGraphicFramePr>
        <p:xfrm>
          <a:off x="1589" y="1591"/>
          <a:ext cx="1587" cy="1587"/>
        </p:xfrm>
        <a:graphic>
          <a:graphicData uri="http://schemas.openxmlformats.org/presentationml/2006/ole">
            <mc:AlternateContent xmlns:mc="http://schemas.openxmlformats.org/markup-compatibility/2006">
              <mc:Choice xmlns:v="urn:schemas-microsoft-com:vml" Requires="v">
                <p:oleObj name="Diapositive think-cell" r:id="rId3" imgW="270" imgH="270" progId="TCLayout.ActiveDocument.1">
                  <p:embed/>
                </p:oleObj>
              </mc:Choice>
              <mc:Fallback>
                <p:oleObj name="Diapositive think-cell" r:id="rId3" imgW="270" imgH="270" progId="TCLayout.ActiveDocument.1">
                  <p:embed/>
                  <p:pic>
                    <p:nvPicPr>
                      <p:cNvPr id="3" name="Objet 2" hidden="1"/>
                      <p:cNvPicPr/>
                      <p:nvPr/>
                    </p:nvPicPr>
                    <p:blipFill>
                      <a:blip r:embed="rId4"/>
                      <a:stretch>
                        <a:fillRect/>
                      </a:stretch>
                    </p:blipFill>
                    <p:spPr>
                      <a:xfrm>
                        <a:off x="1589" y="1591"/>
                        <a:ext cx="1587" cy="1587"/>
                      </a:xfrm>
                      <a:prstGeom prst="rect">
                        <a:avLst/>
                      </a:prstGeom>
                    </p:spPr>
                  </p:pic>
                </p:oleObj>
              </mc:Fallback>
            </mc:AlternateContent>
          </a:graphicData>
        </a:graphic>
      </p:graphicFrame>
      <p:sp>
        <p:nvSpPr>
          <p:cNvPr id="11" name="Picture Placeholder 6">
            <a:extLst>
              <a:ext uri="{FF2B5EF4-FFF2-40B4-BE49-F238E27FC236}">
                <a16:creationId xmlns:a16="http://schemas.microsoft.com/office/drawing/2014/main" id="{3CB978A0-C790-4034-BC57-2D197049B033}"/>
              </a:ext>
            </a:extLst>
          </p:cNvPr>
          <p:cNvSpPr>
            <a:spLocks noGrp="1"/>
          </p:cNvSpPr>
          <p:nvPr>
            <p:ph type="pic" sz="quarter" idx="10"/>
          </p:nvPr>
        </p:nvSpPr>
        <p:spPr>
          <a:xfrm>
            <a:off x="-217385" y="1897067"/>
            <a:ext cx="3160805" cy="3167063"/>
          </a:xfrm>
        </p:spPr>
        <p:txBody>
          <a:bodyPr rtlCol="0" anchor="ctr" anchorCtr="0">
            <a:normAutofit/>
          </a:bodyPr>
          <a:lstStyle>
            <a:lvl1pPr algn="ctr">
              <a:defRPr lang="en-ID" sz="1200" b="1" kern="1200" noProof="0" dirty="0">
                <a:solidFill>
                  <a:schemeClr val="bg1"/>
                </a:solidFill>
                <a:latin typeface="+mn-lt"/>
                <a:ea typeface="+mn-ea"/>
                <a:cs typeface="+mn-cs"/>
              </a:defRPr>
            </a:lvl1pPr>
          </a:lstStyle>
          <a:p>
            <a:pPr marL="0" lvl="0" indent="0" algn="ctr" defTabSz="685783" rtl="0" eaLnBrk="1" latinLnBrk="0" hangingPunct="1">
              <a:lnSpc>
                <a:spcPct val="100000"/>
              </a:lnSpc>
              <a:spcBef>
                <a:spcPts val="0"/>
              </a:spcBef>
              <a:spcAft>
                <a:spcPts val="450"/>
              </a:spcAft>
              <a:buFontTx/>
              <a:buNone/>
            </a:pPr>
            <a:endParaRPr lang="en-ID" noProof="0" dirty="0"/>
          </a:p>
        </p:txBody>
      </p:sp>
      <p:sp>
        <p:nvSpPr>
          <p:cNvPr id="22" name="Text Placeholder 21">
            <a:extLst>
              <a:ext uri="{FF2B5EF4-FFF2-40B4-BE49-F238E27FC236}">
                <a16:creationId xmlns:a16="http://schemas.microsoft.com/office/drawing/2014/main" id="{23A1CEF9-64EE-4CD9-8976-2B30703DF5C9}"/>
              </a:ext>
            </a:extLst>
          </p:cNvPr>
          <p:cNvSpPr>
            <a:spLocks noGrp="1"/>
          </p:cNvSpPr>
          <p:nvPr>
            <p:ph type="body" sz="quarter" idx="16" hasCustomPrompt="1"/>
          </p:nvPr>
        </p:nvSpPr>
        <p:spPr>
          <a:xfrm>
            <a:off x="4349757" y="3499164"/>
            <a:ext cx="2924065" cy="914400"/>
          </a:xfrm>
        </p:spPr>
        <p:txBody>
          <a:bodyPr/>
          <a:lstStyle>
            <a:lvl1pPr>
              <a:lnSpc>
                <a:spcPts val="1500"/>
              </a:lnSpc>
              <a:spcBef>
                <a:spcPts val="800"/>
              </a:spcBef>
              <a:spcAft>
                <a:spcPts val="0"/>
              </a:spcAft>
              <a:defRPr sz="825" b="0">
                <a:solidFill>
                  <a:schemeClr val="tx1">
                    <a:lumMod val="65000"/>
                    <a:lumOff val="35000"/>
                  </a:schemeClr>
                </a:solidFill>
              </a:defRPr>
            </a:lvl1pPr>
            <a:lvl2pPr>
              <a:defRPr sz="825" b="0">
                <a:solidFill>
                  <a:schemeClr val="tx1">
                    <a:lumMod val="65000"/>
                    <a:lumOff val="35000"/>
                  </a:schemeClr>
                </a:solidFill>
              </a:defRPr>
            </a:lvl2pPr>
            <a:lvl3pPr>
              <a:defRPr sz="825" b="0">
                <a:solidFill>
                  <a:schemeClr val="tx1">
                    <a:lumMod val="65000"/>
                    <a:lumOff val="35000"/>
                  </a:schemeClr>
                </a:solidFill>
              </a:defRPr>
            </a:lvl3pPr>
            <a:lvl4pPr>
              <a:defRPr sz="825" b="0">
                <a:solidFill>
                  <a:schemeClr val="tx1">
                    <a:lumMod val="65000"/>
                    <a:lumOff val="35000"/>
                  </a:schemeClr>
                </a:solidFill>
              </a:defRPr>
            </a:lvl4pPr>
            <a:lvl5pPr>
              <a:defRPr sz="825" b="0">
                <a:solidFill>
                  <a:schemeClr val="tx1">
                    <a:lumMod val="65000"/>
                    <a:lumOff val="35000"/>
                  </a:schemeClr>
                </a:solidFill>
              </a:defRPr>
            </a:lvl5pPr>
          </a:lstStyle>
          <a:p>
            <a:pPr>
              <a:lnSpc>
                <a:spcPts val="1500"/>
              </a:lnSpc>
              <a:spcBef>
                <a:spcPts val="800"/>
              </a:spcBef>
              <a:defRPr/>
            </a:pPr>
            <a:r>
              <a:rPr lang="en-US" sz="825">
                <a:solidFill>
                  <a:schemeClr val="tx1">
                    <a:lumMod val="65000"/>
                    <a:lumOff val="35000"/>
                  </a:schemeClr>
                </a:solidFill>
                <a:ea typeface="Roboto" charset="0"/>
                <a:cs typeface="Arial" panose="020B0604020202020204" pitchFamily="34" charset="0"/>
              </a:rPr>
              <a:t>Lorem ipsum dolor sit </a:t>
            </a:r>
            <a:r>
              <a:rPr lang="en-US" sz="825" err="1">
                <a:solidFill>
                  <a:schemeClr val="tx1">
                    <a:lumMod val="65000"/>
                    <a:lumOff val="35000"/>
                  </a:schemeClr>
                </a:solidFill>
                <a:ea typeface="Roboto" charset="0"/>
                <a:cs typeface="Arial" panose="020B0604020202020204" pitchFamily="34" charset="0"/>
              </a:rPr>
              <a:t>amet</a:t>
            </a:r>
            <a:r>
              <a:rPr lang="en-US" sz="825">
                <a:solidFill>
                  <a:schemeClr val="tx1">
                    <a:lumMod val="65000"/>
                    <a:lumOff val="35000"/>
                  </a:schemeClr>
                </a:solidFill>
                <a:ea typeface="Roboto" charset="0"/>
                <a:cs typeface="Arial" panose="020B0604020202020204" pitchFamily="34" charset="0"/>
              </a:rPr>
              <a:t>, </a:t>
            </a:r>
            <a:r>
              <a:rPr lang="en-US" sz="825" err="1">
                <a:solidFill>
                  <a:schemeClr val="tx1">
                    <a:lumMod val="65000"/>
                    <a:lumOff val="35000"/>
                  </a:schemeClr>
                </a:solidFill>
                <a:ea typeface="Roboto" charset="0"/>
                <a:cs typeface="Arial" panose="020B0604020202020204" pitchFamily="34" charset="0"/>
              </a:rPr>
              <a:t>consectetur</a:t>
            </a:r>
            <a:r>
              <a:rPr lang="en-US" sz="825">
                <a:solidFill>
                  <a:schemeClr val="tx1">
                    <a:lumMod val="65000"/>
                    <a:lumOff val="35000"/>
                  </a:schemeClr>
                </a:solidFill>
                <a:ea typeface="Roboto" charset="0"/>
                <a:cs typeface="Arial" panose="020B0604020202020204" pitchFamily="34" charset="0"/>
              </a:rPr>
              <a:t> </a:t>
            </a:r>
            <a:r>
              <a:rPr lang="en-US" sz="825" err="1">
                <a:solidFill>
                  <a:schemeClr val="tx1">
                    <a:lumMod val="65000"/>
                    <a:lumOff val="35000"/>
                  </a:schemeClr>
                </a:solidFill>
                <a:ea typeface="Roboto" charset="0"/>
                <a:cs typeface="Arial" panose="020B0604020202020204" pitchFamily="34" charset="0"/>
              </a:rPr>
              <a:t>adipiscing</a:t>
            </a:r>
            <a:r>
              <a:rPr lang="en-US" sz="825">
                <a:solidFill>
                  <a:schemeClr val="tx1">
                    <a:lumMod val="65000"/>
                    <a:lumOff val="35000"/>
                  </a:schemeClr>
                </a:solidFill>
                <a:ea typeface="Roboto" charset="0"/>
                <a:cs typeface="Arial" panose="020B0604020202020204" pitchFamily="34" charset="0"/>
              </a:rPr>
              <a:t> </a:t>
            </a:r>
            <a:r>
              <a:rPr lang="en-US" sz="825" err="1">
                <a:solidFill>
                  <a:schemeClr val="tx1">
                    <a:lumMod val="65000"/>
                    <a:lumOff val="35000"/>
                  </a:schemeClr>
                </a:solidFill>
                <a:ea typeface="Roboto" charset="0"/>
                <a:cs typeface="Arial" panose="020B0604020202020204" pitchFamily="34" charset="0"/>
              </a:rPr>
              <a:t>elit</a:t>
            </a:r>
            <a:r>
              <a:rPr lang="en-US" sz="825">
                <a:solidFill>
                  <a:schemeClr val="tx1">
                    <a:lumMod val="65000"/>
                    <a:lumOff val="35000"/>
                  </a:schemeClr>
                </a:solidFill>
                <a:ea typeface="Roboto" charset="0"/>
                <a:cs typeface="Arial" panose="020B0604020202020204" pitchFamily="34" charset="0"/>
              </a:rPr>
              <a:t>. </a:t>
            </a:r>
            <a:r>
              <a:rPr lang="en-US" sz="825" err="1">
                <a:solidFill>
                  <a:schemeClr val="tx1">
                    <a:lumMod val="65000"/>
                    <a:lumOff val="35000"/>
                  </a:schemeClr>
                </a:solidFill>
                <a:ea typeface="Roboto" charset="0"/>
                <a:cs typeface="Arial" panose="020B0604020202020204" pitchFamily="34" charset="0"/>
              </a:rPr>
              <a:t>Aenean</a:t>
            </a:r>
            <a:r>
              <a:rPr lang="en-US" sz="825">
                <a:solidFill>
                  <a:schemeClr val="tx1">
                    <a:lumMod val="65000"/>
                    <a:lumOff val="35000"/>
                  </a:schemeClr>
                </a:solidFill>
                <a:ea typeface="Roboto" charset="0"/>
                <a:cs typeface="Arial" panose="020B0604020202020204" pitchFamily="34" charset="0"/>
              </a:rPr>
              <a:t> at </a:t>
            </a:r>
            <a:r>
              <a:rPr lang="en-US" sz="825" err="1">
                <a:solidFill>
                  <a:schemeClr val="tx1">
                    <a:lumMod val="65000"/>
                    <a:lumOff val="35000"/>
                  </a:schemeClr>
                </a:solidFill>
                <a:ea typeface="Roboto" charset="0"/>
                <a:cs typeface="Arial" panose="020B0604020202020204" pitchFamily="34" charset="0"/>
              </a:rPr>
              <a:t>facilisis</a:t>
            </a:r>
            <a:r>
              <a:rPr lang="en-US" sz="825">
                <a:solidFill>
                  <a:schemeClr val="tx1">
                    <a:lumMod val="65000"/>
                    <a:lumOff val="35000"/>
                  </a:schemeClr>
                </a:solidFill>
                <a:ea typeface="Roboto" charset="0"/>
                <a:cs typeface="Arial" panose="020B0604020202020204" pitchFamily="34" charset="0"/>
              </a:rPr>
              <a:t> </a:t>
            </a:r>
            <a:r>
              <a:rPr lang="en-US" sz="825" err="1">
                <a:solidFill>
                  <a:schemeClr val="tx1">
                    <a:lumMod val="65000"/>
                    <a:lumOff val="35000"/>
                  </a:schemeClr>
                </a:solidFill>
                <a:ea typeface="Roboto" charset="0"/>
                <a:cs typeface="Arial" panose="020B0604020202020204" pitchFamily="34" charset="0"/>
              </a:rPr>
              <a:t>quam</a:t>
            </a:r>
            <a:r>
              <a:rPr lang="en-US" sz="825">
                <a:solidFill>
                  <a:schemeClr val="tx1">
                    <a:lumMod val="65000"/>
                    <a:lumOff val="35000"/>
                  </a:schemeClr>
                </a:solidFill>
                <a:ea typeface="Roboto" charset="0"/>
                <a:cs typeface="Arial" panose="020B0604020202020204" pitchFamily="34" charset="0"/>
              </a:rPr>
              <a:t>, </a:t>
            </a:r>
            <a:r>
              <a:rPr lang="en-US" sz="825" err="1">
                <a:solidFill>
                  <a:schemeClr val="tx1">
                    <a:lumMod val="65000"/>
                    <a:lumOff val="35000"/>
                  </a:schemeClr>
                </a:solidFill>
                <a:ea typeface="Roboto" charset="0"/>
                <a:cs typeface="Arial" panose="020B0604020202020204" pitchFamily="34" charset="0"/>
              </a:rPr>
              <a:t>quis</a:t>
            </a:r>
            <a:r>
              <a:rPr lang="en-US" sz="825">
                <a:solidFill>
                  <a:schemeClr val="tx1">
                    <a:lumMod val="65000"/>
                    <a:lumOff val="35000"/>
                  </a:schemeClr>
                </a:solidFill>
                <a:ea typeface="Roboto" charset="0"/>
                <a:cs typeface="Arial" panose="020B0604020202020204" pitchFamily="34" charset="0"/>
              </a:rPr>
              <a:t> </a:t>
            </a:r>
            <a:r>
              <a:rPr lang="en-US" sz="825" err="1">
                <a:solidFill>
                  <a:schemeClr val="tx1">
                    <a:lumMod val="65000"/>
                    <a:lumOff val="35000"/>
                  </a:schemeClr>
                </a:solidFill>
                <a:ea typeface="Roboto" charset="0"/>
                <a:cs typeface="Arial" panose="020B0604020202020204" pitchFamily="34" charset="0"/>
              </a:rPr>
              <a:t>egestas</a:t>
            </a:r>
            <a:r>
              <a:rPr lang="en-US" sz="825">
                <a:solidFill>
                  <a:schemeClr val="tx1">
                    <a:lumMod val="65000"/>
                    <a:lumOff val="35000"/>
                  </a:schemeClr>
                </a:solidFill>
                <a:ea typeface="Roboto" charset="0"/>
                <a:cs typeface="Arial" panose="020B0604020202020204" pitchFamily="34" charset="0"/>
              </a:rPr>
              <a:t> </a:t>
            </a:r>
            <a:r>
              <a:rPr lang="en-US" sz="825" err="1">
                <a:solidFill>
                  <a:schemeClr val="tx1">
                    <a:lumMod val="65000"/>
                    <a:lumOff val="35000"/>
                  </a:schemeClr>
                </a:solidFill>
                <a:ea typeface="Roboto" charset="0"/>
                <a:cs typeface="Arial" panose="020B0604020202020204" pitchFamily="34" charset="0"/>
              </a:rPr>
              <a:t>urna</a:t>
            </a:r>
            <a:r>
              <a:rPr lang="en-US" sz="825">
                <a:solidFill>
                  <a:schemeClr val="tx1">
                    <a:lumMod val="65000"/>
                    <a:lumOff val="35000"/>
                  </a:schemeClr>
                </a:solidFill>
                <a:ea typeface="Roboto" charset="0"/>
                <a:cs typeface="Arial" panose="020B0604020202020204" pitchFamily="34" charset="0"/>
              </a:rPr>
              <a:t>. </a:t>
            </a:r>
            <a:r>
              <a:rPr lang="en-US" sz="825" err="1">
                <a:solidFill>
                  <a:schemeClr val="tx1">
                    <a:lumMod val="65000"/>
                    <a:lumOff val="35000"/>
                  </a:schemeClr>
                </a:solidFill>
                <a:ea typeface="Roboto" charset="0"/>
                <a:cs typeface="Arial" panose="020B0604020202020204" pitchFamily="34" charset="0"/>
              </a:rPr>
              <a:t>Donec</a:t>
            </a:r>
            <a:r>
              <a:rPr lang="en-US" sz="825">
                <a:solidFill>
                  <a:schemeClr val="tx1">
                    <a:lumMod val="65000"/>
                    <a:lumOff val="35000"/>
                  </a:schemeClr>
                </a:solidFill>
                <a:ea typeface="Roboto" charset="0"/>
                <a:cs typeface="Arial" panose="020B0604020202020204" pitchFamily="34" charset="0"/>
              </a:rPr>
              <a:t> ante </a:t>
            </a:r>
            <a:r>
              <a:rPr lang="en-US" sz="825" err="1">
                <a:solidFill>
                  <a:schemeClr val="tx1">
                    <a:lumMod val="65000"/>
                    <a:lumOff val="35000"/>
                  </a:schemeClr>
                </a:solidFill>
                <a:ea typeface="Roboto" charset="0"/>
                <a:cs typeface="Arial" panose="020B0604020202020204" pitchFamily="34" charset="0"/>
              </a:rPr>
              <a:t>nulla</a:t>
            </a:r>
            <a:r>
              <a:rPr lang="en-US" sz="825">
                <a:solidFill>
                  <a:schemeClr val="tx1">
                    <a:lumMod val="65000"/>
                    <a:lumOff val="35000"/>
                  </a:schemeClr>
                </a:solidFill>
                <a:ea typeface="Roboto" charset="0"/>
                <a:cs typeface="Arial" panose="020B0604020202020204" pitchFamily="34" charset="0"/>
              </a:rPr>
              <a:t>, </a:t>
            </a:r>
            <a:r>
              <a:rPr lang="en-US" sz="825" err="1">
                <a:solidFill>
                  <a:schemeClr val="tx1">
                    <a:lumMod val="65000"/>
                    <a:lumOff val="35000"/>
                  </a:schemeClr>
                </a:solidFill>
                <a:ea typeface="Roboto" charset="0"/>
                <a:cs typeface="Arial" panose="020B0604020202020204" pitchFamily="34" charset="0"/>
              </a:rPr>
              <a:t>finibus</a:t>
            </a:r>
            <a:r>
              <a:rPr lang="en-US" sz="825">
                <a:solidFill>
                  <a:schemeClr val="tx1">
                    <a:lumMod val="65000"/>
                    <a:lumOff val="35000"/>
                  </a:schemeClr>
                </a:solidFill>
                <a:ea typeface="Roboto" charset="0"/>
                <a:cs typeface="Arial" panose="020B0604020202020204" pitchFamily="34" charset="0"/>
              </a:rPr>
              <a:t> sed </a:t>
            </a:r>
            <a:r>
              <a:rPr lang="en-US" sz="825" err="1">
                <a:solidFill>
                  <a:schemeClr val="tx1">
                    <a:lumMod val="65000"/>
                    <a:lumOff val="35000"/>
                  </a:schemeClr>
                </a:solidFill>
                <a:ea typeface="Roboto" charset="0"/>
                <a:cs typeface="Arial" panose="020B0604020202020204" pitchFamily="34" charset="0"/>
              </a:rPr>
              <a:t>tempor</a:t>
            </a:r>
            <a:r>
              <a:rPr lang="en-US" sz="825">
                <a:solidFill>
                  <a:schemeClr val="tx1">
                    <a:lumMod val="65000"/>
                    <a:lumOff val="35000"/>
                  </a:schemeClr>
                </a:solidFill>
                <a:ea typeface="Roboto" charset="0"/>
                <a:cs typeface="Arial" panose="020B0604020202020204" pitchFamily="34" charset="0"/>
              </a:rPr>
              <a:t> a, dictum ac </a:t>
            </a:r>
            <a:r>
              <a:rPr lang="en-US" sz="825" err="1">
                <a:solidFill>
                  <a:schemeClr val="tx1">
                    <a:lumMod val="65000"/>
                    <a:lumOff val="35000"/>
                  </a:schemeClr>
                </a:solidFill>
                <a:ea typeface="Roboto" charset="0"/>
                <a:cs typeface="Arial" panose="020B0604020202020204" pitchFamily="34" charset="0"/>
              </a:rPr>
              <a:t>enim</a:t>
            </a:r>
            <a:r>
              <a:rPr lang="en-US" sz="825">
                <a:solidFill>
                  <a:schemeClr val="tx1">
                    <a:lumMod val="65000"/>
                    <a:lumOff val="35000"/>
                  </a:schemeClr>
                </a:solidFill>
                <a:ea typeface="Roboto" charset="0"/>
                <a:cs typeface="Arial" panose="020B0604020202020204" pitchFamily="34" charset="0"/>
              </a:rPr>
              <a:t>.</a:t>
            </a:r>
          </a:p>
        </p:txBody>
      </p:sp>
      <p:sp>
        <p:nvSpPr>
          <p:cNvPr id="23" name="Text Placeholder 21">
            <a:extLst>
              <a:ext uri="{FF2B5EF4-FFF2-40B4-BE49-F238E27FC236}">
                <a16:creationId xmlns:a16="http://schemas.microsoft.com/office/drawing/2014/main" id="{5DE7EEF4-617A-4C3F-BCBB-CE8938FA9BC8}"/>
              </a:ext>
            </a:extLst>
          </p:cNvPr>
          <p:cNvSpPr>
            <a:spLocks noGrp="1"/>
          </p:cNvSpPr>
          <p:nvPr>
            <p:ph type="body" sz="quarter" idx="17" hasCustomPrompt="1"/>
          </p:nvPr>
        </p:nvSpPr>
        <p:spPr>
          <a:xfrm>
            <a:off x="7936306" y="3499164"/>
            <a:ext cx="2924065" cy="914400"/>
          </a:xfrm>
        </p:spPr>
        <p:txBody>
          <a:bodyPr/>
          <a:lstStyle>
            <a:lvl1pPr>
              <a:lnSpc>
                <a:spcPts val="1500"/>
              </a:lnSpc>
              <a:spcBef>
                <a:spcPts val="800"/>
              </a:spcBef>
              <a:spcAft>
                <a:spcPts val="0"/>
              </a:spcAft>
              <a:defRPr sz="825" b="0">
                <a:solidFill>
                  <a:schemeClr val="tx1">
                    <a:lumMod val="65000"/>
                    <a:lumOff val="35000"/>
                  </a:schemeClr>
                </a:solidFill>
              </a:defRPr>
            </a:lvl1pPr>
            <a:lvl2pPr>
              <a:defRPr sz="825" b="0">
                <a:solidFill>
                  <a:schemeClr val="tx1">
                    <a:lumMod val="65000"/>
                    <a:lumOff val="35000"/>
                  </a:schemeClr>
                </a:solidFill>
              </a:defRPr>
            </a:lvl2pPr>
            <a:lvl3pPr>
              <a:defRPr sz="825" b="0">
                <a:solidFill>
                  <a:schemeClr val="tx1">
                    <a:lumMod val="65000"/>
                    <a:lumOff val="35000"/>
                  </a:schemeClr>
                </a:solidFill>
              </a:defRPr>
            </a:lvl3pPr>
            <a:lvl4pPr>
              <a:defRPr sz="825" b="0">
                <a:solidFill>
                  <a:schemeClr val="tx1">
                    <a:lumMod val="65000"/>
                    <a:lumOff val="35000"/>
                  </a:schemeClr>
                </a:solidFill>
              </a:defRPr>
            </a:lvl4pPr>
            <a:lvl5pPr>
              <a:defRPr sz="825" b="0">
                <a:solidFill>
                  <a:schemeClr val="tx1">
                    <a:lumMod val="65000"/>
                    <a:lumOff val="35000"/>
                  </a:schemeClr>
                </a:solidFill>
              </a:defRPr>
            </a:lvl5pPr>
          </a:lstStyle>
          <a:p>
            <a:pPr>
              <a:lnSpc>
                <a:spcPts val="1500"/>
              </a:lnSpc>
              <a:spcBef>
                <a:spcPts val="800"/>
              </a:spcBef>
              <a:defRPr/>
            </a:pPr>
            <a:r>
              <a:rPr lang="en-US" sz="825">
                <a:solidFill>
                  <a:schemeClr val="tx1">
                    <a:lumMod val="65000"/>
                    <a:lumOff val="35000"/>
                  </a:schemeClr>
                </a:solidFill>
                <a:ea typeface="Roboto" charset="0"/>
                <a:cs typeface="Arial" panose="020B0604020202020204" pitchFamily="34" charset="0"/>
              </a:rPr>
              <a:t>Lorem ipsum dolor sit </a:t>
            </a:r>
            <a:r>
              <a:rPr lang="en-US" sz="825" err="1">
                <a:solidFill>
                  <a:schemeClr val="tx1">
                    <a:lumMod val="65000"/>
                    <a:lumOff val="35000"/>
                  </a:schemeClr>
                </a:solidFill>
                <a:ea typeface="Roboto" charset="0"/>
                <a:cs typeface="Arial" panose="020B0604020202020204" pitchFamily="34" charset="0"/>
              </a:rPr>
              <a:t>amet</a:t>
            </a:r>
            <a:r>
              <a:rPr lang="en-US" sz="825">
                <a:solidFill>
                  <a:schemeClr val="tx1">
                    <a:lumMod val="65000"/>
                    <a:lumOff val="35000"/>
                  </a:schemeClr>
                </a:solidFill>
                <a:ea typeface="Roboto" charset="0"/>
                <a:cs typeface="Arial" panose="020B0604020202020204" pitchFamily="34" charset="0"/>
              </a:rPr>
              <a:t>, </a:t>
            </a:r>
            <a:r>
              <a:rPr lang="en-US" sz="825" err="1">
                <a:solidFill>
                  <a:schemeClr val="tx1">
                    <a:lumMod val="65000"/>
                    <a:lumOff val="35000"/>
                  </a:schemeClr>
                </a:solidFill>
                <a:ea typeface="Roboto" charset="0"/>
                <a:cs typeface="Arial" panose="020B0604020202020204" pitchFamily="34" charset="0"/>
              </a:rPr>
              <a:t>consectetur</a:t>
            </a:r>
            <a:r>
              <a:rPr lang="en-US" sz="825">
                <a:solidFill>
                  <a:schemeClr val="tx1">
                    <a:lumMod val="65000"/>
                    <a:lumOff val="35000"/>
                  </a:schemeClr>
                </a:solidFill>
                <a:ea typeface="Roboto" charset="0"/>
                <a:cs typeface="Arial" panose="020B0604020202020204" pitchFamily="34" charset="0"/>
              </a:rPr>
              <a:t> </a:t>
            </a:r>
            <a:r>
              <a:rPr lang="en-US" sz="825" err="1">
                <a:solidFill>
                  <a:schemeClr val="tx1">
                    <a:lumMod val="65000"/>
                    <a:lumOff val="35000"/>
                  </a:schemeClr>
                </a:solidFill>
                <a:ea typeface="Roboto" charset="0"/>
                <a:cs typeface="Arial" panose="020B0604020202020204" pitchFamily="34" charset="0"/>
              </a:rPr>
              <a:t>adipiscing</a:t>
            </a:r>
            <a:r>
              <a:rPr lang="en-US" sz="825">
                <a:solidFill>
                  <a:schemeClr val="tx1">
                    <a:lumMod val="65000"/>
                    <a:lumOff val="35000"/>
                  </a:schemeClr>
                </a:solidFill>
                <a:ea typeface="Roboto" charset="0"/>
                <a:cs typeface="Arial" panose="020B0604020202020204" pitchFamily="34" charset="0"/>
              </a:rPr>
              <a:t> </a:t>
            </a:r>
            <a:r>
              <a:rPr lang="en-US" sz="825" err="1">
                <a:solidFill>
                  <a:schemeClr val="tx1">
                    <a:lumMod val="65000"/>
                    <a:lumOff val="35000"/>
                  </a:schemeClr>
                </a:solidFill>
                <a:ea typeface="Roboto" charset="0"/>
                <a:cs typeface="Arial" panose="020B0604020202020204" pitchFamily="34" charset="0"/>
              </a:rPr>
              <a:t>elit</a:t>
            </a:r>
            <a:r>
              <a:rPr lang="en-US" sz="825">
                <a:solidFill>
                  <a:schemeClr val="tx1">
                    <a:lumMod val="65000"/>
                    <a:lumOff val="35000"/>
                  </a:schemeClr>
                </a:solidFill>
                <a:ea typeface="Roboto" charset="0"/>
                <a:cs typeface="Arial" panose="020B0604020202020204" pitchFamily="34" charset="0"/>
              </a:rPr>
              <a:t>. </a:t>
            </a:r>
            <a:r>
              <a:rPr lang="en-US" sz="825" err="1">
                <a:solidFill>
                  <a:schemeClr val="tx1">
                    <a:lumMod val="65000"/>
                    <a:lumOff val="35000"/>
                  </a:schemeClr>
                </a:solidFill>
                <a:ea typeface="Roboto" charset="0"/>
                <a:cs typeface="Arial" panose="020B0604020202020204" pitchFamily="34" charset="0"/>
              </a:rPr>
              <a:t>Aenean</a:t>
            </a:r>
            <a:r>
              <a:rPr lang="en-US" sz="825">
                <a:solidFill>
                  <a:schemeClr val="tx1">
                    <a:lumMod val="65000"/>
                    <a:lumOff val="35000"/>
                  </a:schemeClr>
                </a:solidFill>
                <a:ea typeface="Roboto" charset="0"/>
                <a:cs typeface="Arial" panose="020B0604020202020204" pitchFamily="34" charset="0"/>
              </a:rPr>
              <a:t> at </a:t>
            </a:r>
            <a:r>
              <a:rPr lang="en-US" sz="825" err="1">
                <a:solidFill>
                  <a:schemeClr val="tx1">
                    <a:lumMod val="65000"/>
                    <a:lumOff val="35000"/>
                  </a:schemeClr>
                </a:solidFill>
                <a:ea typeface="Roboto" charset="0"/>
                <a:cs typeface="Arial" panose="020B0604020202020204" pitchFamily="34" charset="0"/>
              </a:rPr>
              <a:t>facilisis</a:t>
            </a:r>
            <a:r>
              <a:rPr lang="en-US" sz="825">
                <a:solidFill>
                  <a:schemeClr val="tx1">
                    <a:lumMod val="65000"/>
                    <a:lumOff val="35000"/>
                  </a:schemeClr>
                </a:solidFill>
                <a:ea typeface="Roboto" charset="0"/>
                <a:cs typeface="Arial" panose="020B0604020202020204" pitchFamily="34" charset="0"/>
              </a:rPr>
              <a:t> </a:t>
            </a:r>
            <a:r>
              <a:rPr lang="en-US" sz="825" err="1">
                <a:solidFill>
                  <a:schemeClr val="tx1">
                    <a:lumMod val="65000"/>
                    <a:lumOff val="35000"/>
                  </a:schemeClr>
                </a:solidFill>
                <a:ea typeface="Roboto" charset="0"/>
                <a:cs typeface="Arial" panose="020B0604020202020204" pitchFamily="34" charset="0"/>
              </a:rPr>
              <a:t>quam</a:t>
            </a:r>
            <a:r>
              <a:rPr lang="en-US" sz="825">
                <a:solidFill>
                  <a:schemeClr val="tx1">
                    <a:lumMod val="65000"/>
                    <a:lumOff val="35000"/>
                  </a:schemeClr>
                </a:solidFill>
                <a:ea typeface="Roboto" charset="0"/>
                <a:cs typeface="Arial" panose="020B0604020202020204" pitchFamily="34" charset="0"/>
              </a:rPr>
              <a:t>, </a:t>
            </a:r>
            <a:r>
              <a:rPr lang="en-US" sz="825" err="1">
                <a:solidFill>
                  <a:schemeClr val="tx1">
                    <a:lumMod val="65000"/>
                    <a:lumOff val="35000"/>
                  </a:schemeClr>
                </a:solidFill>
                <a:ea typeface="Roboto" charset="0"/>
                <a:cs typeface="Arial" panose="020B0604020202020204" pitchFamily="34" charset="0"/>
              </a:rPr>
              <a:t>quis</a:t>
            </a:r>
            <a:r>
              <a:rPr lang="en-US" sz="825">
                <a:solidFill>
                  <a:schemeClr val="tx1">
                    <a:lumMod val="65000"/>
                    <a:lumOff val="35000"/>
                  </a:schemeClr>
                </a:solidFill>
                <a:ea typeface="Roboto" charset="0"/>
                <a:cs typeface="Arial" panose="020B0604020202020204" pitchFamily="34" charset="0"/>
              </a:rPr>
              <a:t> </a:t>
            </a:r>
            <a:r>
              <a:rPr lang="en-US" sz="825" err="1">
                <a:solidFill>
                  <a:schemeClr val="tx1">
                    <a:lumMod val="65000"/>
                    <a:lumOff val="35000"/>
                  </a:schemeClr>
                </a:solidFill>
                <a:ea typeface="Roboto" charset="0"/>
                <a:cs typeface="Arial" panose="020B0604020202020204" pitchFamily="34" charset="0"/>
              </a:rPr>
              <a:t>egestas</a:t>
            </a:r>
            <a:r>
              <a:rPr lang="en-US" sz="825">
                <a:solidFill>
                  <a:schemeClr val="tx1">
                    <a:lumMod val="65000"/>
                    <a:lumOff val="35000"/>
                  </a:schemeClr>
                </a:solidFill>
                <a:ea typeface="Roboto" charset="0"/>
                <a:cs typeface="Arial" panose="020B0604020202020204" pitchFamily="34" charset="0"/>
              </a:rPr>
              <a:t> </a:t>
            </a:r>
            <a:r>
              <a:rPr lang="en-US" sz="825" err="1">
                <a:solidFill>
                  <a:schemeClr val="tx1">
                    <a:lumMod val="65000"/>
                    <a:lumOff val="35000"/>
                  </a:schemeClr>
                </a:solidFill>
                <a:ea typeface="Roboto" charset="0"/>
                <a:cs typeface="Arial" panose="020B0604020202020204" pitchFamily="34" charset="0"/>
              </a:rPr>
              <a:t>urna</a:t>
            </a:r>
            <a:r>
              <a:rPr lang="en-US" sz="825">
                <a:solidFill>
                  <a:schemeClr val="tx1">
                    <a:lumMod val="65000"/>
                    <a:lumOff val="35000"/>
                  </a:schemeClr>
                </a:solidFill>
                <a:ea typeface="Roboto" charset="0"/>
                <a:cs typeface="Arial" panose="020B0604020202020204" pitchFamily="34" charset="0"/>
              </a:rPr>
              <a:t>. </a:t>
            </a:r>
            <a:r>
              <a:rPr lang="en-US" sz="825" err="1">
                <a:solidFill>
                  <a:schemeClr val="tx1">
                    <a:lumMod val="65000"/>
                    <a:lumOff val="35000"/>
                  </a:schemeClr>
                </a:solidFill>
                <a:ea typeface="Roboto" charset="0"/>
                <a:cs typeface="Arial" panose="020B0604020202020204" pitchFamily="34" charset="0"/>
              </a:rPr>
              <a:t>Donec</a:t>
            </a:r>
            <a:r>
              <a:rPr lang="en-US" sz="825">
                <a:solidFill>
                  <a:schemeClr val="tx1">
                    <a:lumMod val="65000"/>
                    <a:lumOff val="35000"/>
                  </a:schemeClr>
                </a:solidFill>
                <a:ea typeface="Roboto" charset="0"/>
                <a:cs typeface="Arial" panose="020B0604020202020204" pitchFamily="34" charset="0"/>
              </a:rPr>
              <a:t> ante </a:t>
            </a:r>
            <a:r>
              <a:rPr lang="en-US" sz="825" err="1">
                <a:solidFill>
                  <a:schemeClr val="tx1">
                    <a:lumMod val="65000"/>
                    <a:lumOff val="35000"/>
                  </a:schemeClr>
                </a:solidFill>
                <a:ea typeface="Roboto" charset="0"/>
                <a:cs typeface="Arial" panose="020B0604020202020204" pitchFamily="34" charset="0"/>
              </a:rPr>
              <a:t>nulla</a:t>
            </a:r>
            <a:r>
              <a:rPr lang="en-US" sz="825">
                <a:solidFill>
                  <a:schemeClr val="tx1">
                    <a:lumMod val="65000"/>
                    <a:lumOff val="35000"/>
                  </a:schemeClr>
                </a:solidFill>
                <a:ea typeface="Roboto" charset="0"/>
                <a:cs typeface="Arial" panose="020B0604020202020204" pitchFamily="34" charset="0"/>
              </a:rPr>
              <a:t>, </a:t>
            </a:r>
            <a:r>
              <a:rPr lang="en-US" sz="825" err="1">
                <a:solidFill>
                  <a:schemeClr val="tx1">
                    <a:lumMod val="65000"/>
                    <a:lumOff val="35000"/>
                  </a:schemeClr>
                </a:solidFill>
                <a:ea typeface="Roboto" charset="0"/>
                <a:cs typeface="Arial" panose="020B0604020202020204" pitchFamily="34" charset="0"/>
              </a:rPr>
              <a:t>finibus</a:t>
            </a:r>
            <a:r>
              <a:rPr lang="en-US" sz="825">
                <a:solidFill>
                  <a:schemeClr val="tx1">
                    <a:lumMod val="65000"/>
                    <a:lumOff val="35000"/>
                  </a:schemeClr>
                </a:solidFill>
                <a:ea typeface="Roboto" charset="0"/>
                <a:cs typeface="Arial" panose="020B0604020202020204" pitchFamily="34" charset="0"/>
              </a:rPr>
              <a:t> sed </a:t>
            </a:r>
            <a:r>
              <a:rPr lang="en-US" sz="825" err="1">
                <a:solidFill>
                  <a:schemeClr val="tx1">
                    <a:lumMod val="65000"/>
                    <a:lumOff val="35000"/>
                  </a:schemeClr>
                </a:solidFill>
                <a:ea typeface="Roboto" charset="0"/>
                <a:cs typeface="Arial" panose="020B0604020202020204" pitchFamily="34" charset="0"/>
              </a:rPr>
              <a:t>tempor</a:t>
            </a:r>
            <a:r>
              <a:rPr lang="en-US" sz="825">
                <a:solidFill>
                  <a:schemeClr val="tx1">
                    <a:lumMod val="65000"/>
                    <a:lumOff val="35000"/>
                  </a:schemeClr>
                </a:solidFill>
                <a:ea typeface="Roboto" charset="0"/>
                <a:cs typeface="Arial" panose="020B0604020202020204" pitchFamily="34" charset="0"/>
              </a:rPr>
              <a:t> a, dictum ac </a:t>
            </a:r>
            <a:r>
              <a:rPr lang="en-US" sz="825" err="1">
                <a:solidFill>
                  <a:schemeClr val="tx1">
                    <a:lumMod val="65000"/>
                    <a:lumOff val="35000"/>
                  </a:schemeClr>
                </a:solidFill>
                <a:ea typeface="Roboto" charset="0"/>
                <a:cs typeface="Arial" panose="020B0604020202020204" pitchFamily="34" charset="0"/>
              </a:rPr>
              <a:t>enim</a:t>
            </a:r>
            <a:r>
              <a:rPr lang="en-US" sz="825">
                <a:solidFill>
                  <a:schemeClr val="tx1">
                    <a:lumMod val="65000"/>
                    <a:lumOff val="35000"/>
                  </a:schemeClr>
                </a:solidFill>
                <a:ea typeface="Roboto" charset="0"/>
                <a:cs typeface="Arial" panose="020B0604020202020204" pitchFamily="34" charset="0"/>
              </a:rPr>
              <a:t>.</a:t>
            </a:r>
          </a:p>
        </p:txBody>
      </p:sp>
      <p:sp>
        <p:nvSpPr>
          <p:cNvPr id="24" name="Text Placeholder 21">
            <a:extLst>
              <a:ext uri="{FF2B5EF4-FFF2-40B4-BE49-F238E27FC236}">
                <a16:creationId xmlns:a16="http://schemas.microsoft.com/office/drawing/2014/main" id="{5302A265-C4DD-4E88-A05B-90B033BC25A2}"/>
              </a:ext>
            </a:extLst>
          </p:cNvPr>
          <p:cNvSpPr>
            <a:spLocks noGrp="1"/>
          </p:cNvSpPr>
          <p:nvPr>
            <p:ph type="body" sz="quarter" idx="18" hasCustomPrompt="1"/>
          </p:nvPr>
        </p:nvSpPr>
        <p:spPr>
          <a:xfrm>
            <a:off x="4349757" y="5042213"/>
            <a:ext cx="2924065" cy="914400"/>
          </a:xfrm>
        </p:spPr>
        <p:txBody>
          <a:bodyPr/>
          <a:lstStyle>
            <a:lvl1pPr>
              <a:lnSpc>
                <a:spcPts val="1500"/>
              </a:lnSpc>
              <a:spcBef>
                <a:spcPts val="800"/>
              </a:spcBef>
              <a:spcAft>
                <a:spcPts val="0"/>
              </a:spcAft>
              <a:defRPr sz="825" b="0">
                <a:solidFill>
                  <a:schemeClr val="tx1">
                    <a:lumMod val="65000"/>
                    <a:lumOff val="35000"/>
                  </a:schemeClr>
                </a:solidFill>
              </a:defRPr>
            </a:lvl1pPr>
            <a:lvl2pPr>
              <a:defRPr sz="825" b="0">
                <a:solidFill>
                  <a:schemeClr val="tx1">
                    <a:lumMod val="65000"/>
                    <a:lumOff val="35000"/>
                  </a:schemeClr>
                </a:solidFill>
              </a:defRPr>
            </a:lvl2pPr>
            <a:lvl3pPr>
              <a:defRPr sz="825" b="0">
                <a:solidFill>
                  <a:schemeClr val="tx1">
                    <a:lumMod val="65000"/>
                    <a:lumOff val="35000"/>
                  </a:schemeClr>
                </a:solidFill>
              </a:defRPr>
            </a:lvl3pPr>
            <a:lvl4pPr>
              <a:defRPr sz="825" b="0">
                <a:solidFill>
                  <a:schemeClr val="tx1">
                    <a:lumMod val="65000"/>
                    <a:lumOff val="35000"/>
                  </a:schemeClr>
                </a:solidFill>
              </a:defRPr>
            </a:lvl4pPr>
            <a:lvl5pPr>
              <a:defRPr sz="825" b="0">
                <a:solidFill>
                  <a:schemeClr val="tx1">
                    <a:lumMod val="65000"/>
                    <a:lumOff val="35000"/>
                  </a:schemeClr>
                </a:solidFill>
              </a:defRPr>
            </a:lvl5pPr>
          </a:lstStyle>
          <a:p>
            <a:pPr>
              <a:lnSpc>
                <a:spcPts val="1500"/>
              </a:lnSpc>
              <a:spcBef>
                <a:spcPts val="800"/>
              </a:spcBef>
              <a:defRPr/>
            </a:pPr>
            <a:r>
              <a:rPr lang="en-US" sz="825">
                <a:solidFill>
                  <a:schemeClr val="tx1">
                    <a:lumMod val="65000"/>
                    <a:lumOff val="35000"/>
                  </a:schemeClr>
                </a:solidFill>
                <a:ea typeface="Roboto" charset="0"/>
                <a:cs typeface="Arial" panose="020B0604020202020204" pitchFamily="34" charset="0"/>
              </a:rPr>
              <a:t>Lorem ipsum dolor sit </a:t>
            </a:r>
            <a:r>
              <a:rPr lang="en-US" sz="825" err="1">
                <a:solidFill>
                  <a:schemeClr val="tx1">
                    <a:lumMod val="65000"/>
                    <a:lumOff val="35000"/>
                  </a:schemeClr>
                </a:solidFill>
                <a:ea typeface="Roboto" charset="0"/>
                <a:cs typeface="Arial" panose="020B0604020202020204" pitchFamily="34" charset="0"/>
              </a:rPr>
              <a:t>amet</a:t>
            </a:r>
            <a:r>
              <a:rPr lang="en-US" sz="825">
                <a:solidFill>
                  <a:schemeClr val="tx1">
                    <a:lumMod val="65000"/>
                    <a:lumOff val="35000"/>
                  </a:schemeClr>
                </a:solidFill>
                <a:ea typeface="Roboto" charset="0"/>
                <a:cs typeface="Arial" panose="020B0604020202020204" pitchFamily="34" charset="0"/>
              </a:rPr>
              <a:t>, </a:t>
            </a:r>
            <a:r>
              <a:rPr lang="en-US" sz="825" err="1">
                <a:solidFill>
                  <a:schemeClr val="tx1">
                    <a:lumMod val="65000"/>
                    <a:lumOff val="35000"/>
                  </a:schemeClr>
                </a:solidFill>
                <a:ea typeface="Roboto" charset="0"/>
                <a:cs typeface="Arial" panose="020B0604020202020204" pitchFamily="34" charset="0"/>
              </a:rPr>
              <a:t>consectetur</a:t>
            </a:r>
            <a:r>
              <a:rPr lang="en-US" sz="825">
                <a:solidFill>
                  <a:schemeClr val="tx1">
                    <a:lumMod val="65000"/>
                    <a:lumOff val="35000"/>
                  </a:schemeClr>
                </a:solidFill>
                <a:ea typeface="Roboto" charset="0"/>
                <a:cs typeface="Arial" panose="020B0604020202020204" pitchFamily="34" charset="0"/>
              </a:rPr>
              <a:t> </a:t>
            </a:r>
            <a:r>
              <a:rPr lang="en-US" sz="825" err="1">
                <a:solidFill>
                  <a:schemeClr val="tx1">
                    <a:lumMod val="65000"/>
                    <a:lumOff val="35000"/>
                  </a:schemeClr>
                </a:solidFill>
                <a:ea typeface="Roboto" charset="0"/>
                <a:cs typeface="Arial" panose="020B0604020202020204" pitchFamily="34" charset="0"/>
              </a:rPr>
              <a:t>adipiscing</a:t>
            </a:r>
            <a:r>
              <a:rPr lang="en-US" sz="825">
                <a:solidFill>
                  <a:schemeClr val="tx1">
                    <a:lumMod val="65000"/>
                    <a:lumOff val="35000"/>
                  </a:schemeClr>
                </a:solidFill>
                <a:ea typeface="Roboto" charset="0"/>
                <a:cs typeface="Arial" panose="020B0604020202020204" pitchFamily="34" charset="0"/>
              </a:rPr>
              <a:t> </a:t>
            </a:r>
            <a:r>
              <a:rPr lang="en-US" sz="825" err="1">
                <a:solidFill>
                  <a:schemeClr val="tx1">
                    <a:lumMod val="65000"/>
                    <a:lumOff val="35000"/>
                  </a:schemeClr>
                </a:solidFill>
                <a:ea typeface="Roboto" charset="0"/>
                <a:cs typeface="Arial" panose="020B0604020202020204" pitchFamily="34" charset="0"/>
              </a:rPr>
              <a:t>elit</a:t>
            </a:r>
            <a:r>
              <a:rPr lang="en-US" sz="825">
                <a:solidFill>
                  <a:schemeClr val="tx1">
                    <a:lumMod val="65000"/>
                    <a:lumOff val="35000"/>
                  </a:schemeClr>
                </a:solidFill>
                <a:ea typeface="Roboto" charset="0"/>
                <a:cs typeface="Arial" panose="020B0604020202020204" pitchFamily="34" charset="0"/>
              </a:rPr>
              <a:t>. </a:t>
            </a:r>
            <a:r>
              <a:rPr lang="en-US" sz="825" err="1">
                <a:solidFill>
                  <a:schemeClr val="tx1">
                    <a:lumMod val="65000"/>
                    <a:lumOff val="35000"/>
                  </a:schemeClr>
                </a:solidFill>
                <a:ea typeface="Roboto" charset="0"/>
                <a:cs typeface="Arial" panose="020B0604020202020204" pitchFamily="34" charset="0"/>
              </a:rPr>
              <a:t>Aenean</a:t>
            </a:r>
            <a:r>
              <a:rPr lang="en-US" sz="825">
                <a:solidFill>
                  <a:schemeClr val="tx1">
                    <a:lumMod val="65000"/>
                    <a:lumOff val="35000"/>
                  </a:schemeClr>
                </a:solidFill>
                <a:ea typeface="Roboto" charset="0"/>
                <a:cs typeface="Arial" panose="020B0604020202020204" pitchFamily="34" charset="0"/>
              </a:rPr>
              <a:t> at </a:t>
            </a:r>
            <a:r>
              <a:rPr lang="en-US" sz="825" err="1">
                <a:solidFill>
                  <a:schemeClr val="tx1">
                    <a:lumMod val="65000"/>
                    <a:lumOff val="35000"/>
                  </a:schemeClr>
                </a:solidFill>
                <a:ea typeface="Roboto" charset="0"/>
                <a:cs typeface="Arial" panose="020B0604020202020204" pitchFamily="34" charset="0"/>
              </a:rPr>
              <a:t>facilisis</a:t>
            </a:r>
            <a:r>
              <a:rPr lang="en-US" sz="825">
                <a:solidFill>
                  <a:schemeClr val="tx1">
                    <a:lumMod val="65000"/>
                    <a:lumOff val="35000"/>
                  </a:schemeClr>
                </a:solidFill>
                <a:ea typeface="Roboto" charset="0"/>
                <a:cs typeface="Arial" panose="020B0604020202020204" pitchFamily="34" charset="0"/>
              </a:rPr>
              <a:t> </a:t>
            </a:r>
            <a:r>
              <a:rPr lang="en-US" sz="825" err="1">
                <a:solidFill>
                  <a:schemeClr val="tx1">
                    <a:lumMod val="65000"/>
                    <a:lumOff val="35000"/>
                  </a:schemeClr>
                </a:solidFill>
                <a:ea typeface="Roboto" charset="0"/>
                <a:cs typeface="Arial" panose="020B0604020202020204" pitchFamily="34" charset="0"/>
              </a:rPr>
              <a:t>quam</a:t>
            </a:r>
            <a:r>
              <a:rPr lang="en-US" sz="825">
                <a:solidFill>
                  <a:schemeClr val="tx1">
                    <a:lumMod val="65000"/>
                    <a:lumOff val="35000"/>
                  </a:schemeClr>
                </a:solidFill>
                <a:ea typeface="Roboto" charset="0"/>
                <a:cs typeface="Arial" panose="020B0604020202020204" pitchFamily="34" charset="0"/>
              </a:rPr>
              <a:t>, </a:t>
            </a:r>
            <a:r>
              <a:rPr lang="en-US" sz="825" err="1">
                <a:solidFill>
                  <a:schemeClr val="tx1">
                    <a:lumMod val="65000"/>
                    <a:lumOff val="35000"/>
                  </a:schemeClr>
                </a:solidFill>
                <a:ea typeface="Roboto" charset="0"/>
                <a:cs typeface="Arial" panose="020B0604020202020204" pitchFamily="34" charset="0"/>
              </a:rPr>
              <a:t>quis</a:t>
            </a:r>
            <a:r>
              <a:rPr lang="en-US" sz="825">
                <a:solidFill>
                  <a:schemeClr val="tx1">
                    <a:lumMod val="65000"/>
                    <a:lumOff val="35000"/>
                  </a:schemeClr>
                </a:solidFill>
                <a:ea typeface="Roboto" charset="0"/>
                <a:cs typeface="Arial" panose="020B0604020202020204" pitchFamily="34" charset="0"/>
              </a:rPr>
              <a:t> </a:t>
            </a:r>
            <a:r>
              <a:rPr lang="en-US" sz="825" err="1">
                <a:solidFill>
                  <a:schemeClr val="tx1">
                    <a:lumMod val="65000"/>
                    <a:lumOff val="35000"/>
                  </a:schemeClr>
                </a:solidFill>
                <a:ea typeface="Roboto" charset="0"/>
                <a:cs typeface="Arial" panose="020B0604020202020204" pitchFamily="34" charset="0"/>
              </a:rPr>
              <a:t>egestas</a:t>
            </a:r>
            <a:r>
              <a:rPr lang="en-US" sz="825">
                <a:solidFill>
                  <a:schemeClr val="tx1">
                    <a:lumMod val="65000"/>
                    <a:lumOff val="35000"/>
                  </a:schemeClr>
                </a:solidFill>
                <a:ea typeface="Roboto" charset="0"/>
                <a:cs typeface="Arial" panose="020B0604020202020204" pitchFamily="34" charset="0"/>
              </a:rPr>
              <a:t> </a:t>
            </a:r>
            <a:r>
              <a:rPr lang="en-US" sz="825" err="1">
                <a:solidFill>
                  <a:schemeClr val="tx1">
                    <a:lumMod val="65000"/>
                    <a:lumOff val="35000"/>
                  </a:schemeClr>
                </a:solidFill>
                <a:ea typeface="Roboto" charset="0"/>
                <a:cs typeface="Arial" panose="020B0604020202020204" pitchFamily="34" charset="0"/>
              </a:rPr>
              <a:t>urna</a:t>
            </a:r>
            <a:r>
              <a:rPr lang="en-US" sz="825">
                <a:solidFill>
                  <a:schemeClr val="tx1">
                    <a:lumMod val="65000"/>
                    <a:lumOff val="35000"/>
                  </a:schemeClr>
                </a:solidFill>
                <a:ea typeface="Roboto" charset="0"/>
                <a:cs typeface="Arial" panose="020B0604020202020204" pitchFamily="34" charset="0"/>
              </a:rPr>
              <a:t>. </a:t>
            </a:r>
            <a:r>
              <a:rPr lang="en-US" sz="825" err="1">
                <a:solidFill>
                  <a:schemeClr val="tx1">
                    <a:lumMod val="65000"/>
                    <a:lumOff val="35000"/>
                  </a:schemeClr>
                </a:solidFill>
                <a:ea typeface="Roboto" charset="0"/>
                <a:cs typeface="Arial" panose="020B0604020202020204" pitchFamily="34" charset="0"/>
              </a:rPr>
              <a:t>Donec</a:t>
            </a:r>
            <a:r>
              <a:rPr lang="en-US" sz="825">
                <a:solidFill>
                  <a:schemeClr val="tx1">
                    <a:lumMod val="65000"/>
                    <a:lumOff val="35000"/>
                  </a:schemeClr>
                </a:solidFill>
                <a:ea typeface="Roboto" charset="0"/>
                <a:cs typeface="Arial" panose="020B0604020202020204" pitchFamily="34" charset="0"/>
              </a:rPr>
              <a:t> ante </a:t>
            </a:r>
            <a:r>
              <a:rPr lang="en-US" sz="825" err="1">
                <a:solidFill>
                  <a:schemeClr val="tx1">
                    <a:lumMod val="65000"/>
                    <a:lumOff val="35000"/>
                  </a:schemeClr>
                </a:solidFill>
                <a:ea typeface="Roboto" charset="0"/>
                <a:cs typeface="Arial" panose="020B0604020202020204" pitchFamily="34" charset="0"/>
              </a:rPr>
              <a:t>nulla</a:t>
            </a:r>
            <a:r>
              <a:rPr lang="en-US" sz="825">
                <a:solidFill>
                  <a:schemeClr val="tx1">
                    <a:lumMod val="65000"/>
                    <a:lumOff val="35000"/>
                  </a:schemeClr>
                </a:solidFill>
                <a:ea typeface="Roboto" charset="0"/>
                <a:cs typeface="Arial" panose="020B0604020202020204" pitchFamily="34" charset="0"/>
              </a:rPr>
              <a:t>, </a:t>
            </a:r>
            <a:r>
              <a:rPr lang="en-US" sz="825" err="1">
                <a:solidFill>
                  <a:schemeClr val="tx1">
                    <a:lumMod val="65000"/>
                    <a:lumOff val="35000"/>
                  </a:schemeClr>
                </a:solidFill>
                <a:ea typeface="Roboto" charset="0"/>
                <a:cs typeface="Arial" panose="020B0604020202020204" pitchFamily="34" charset="0"/>
              </a:rPr>
              <a:t>finibus</a:t>
            </a:r>
            <a:r>
              <a:rPr lang="en-US" sz="825">
                <a:solidFill>
                  <a:schemeClr val="tx1">
                    <a:lumMod val="65000"/>
                    <a:lumOff val="35000"/>
                  </a:schemeClr>
                </a:solidFill>
                <a:ea typeface="Roboto" charset="0"/>
                <a:cs typeface="Arial" panose="020B0604020202020204" pitchFamily="34" charset="0"/>
              </a:rPr>
              <a:t> sed </a:t>
            </a:r>
            <a:r>
              <a:rPr lang="en-US" sz="825" err="1">
                <a:solidFill>
                  <a:schemeClr val="tx1">
                    <a:lumMod val="65000"/>
                    <a:lumOff val="35000"/>
                  </a:schemeClr>
                </a:solidFill>
                <a:ea typeface="Roboto" charset="0"/>
                <a:cs typeface="Arial" panose="020B0604020202020204" pitchFamily="34" charset="0"/>
              </a:rPr>
              <a:t>tempor</a:t>
            </a:r>
            <a:r>
              <a:rPr lang="en-US" sz="825">
                <a:solidFill>
                  <a:schemeClr val="tx1">
                    <a:lumMod val="65000"/>
                    <a:lumOff val="35000"/>
                  </a:schemeClr>
                </a:solidFill>
                <a:ea typeface="Roboto" charset="0"/>
                <a:cs typeface="Arial" panose="020B0604020202020204" pitchFamily="34" charset="0"/>
              </a:rPr>
              <a:t> a, dictum ac </a:t>
            </a:r>
            <a:r>
              <a:rPr lang="en-US" sz="825" err="1">
                <a:solidFill>
                  <a:schemeClr val="tx1">
                    <a:lumMod val="65000"/>
                    <a:lumOff val="35000"/>
                  </a:schemeClr>
                </a:solidFill>
                <a:ea typeface="Roboto" charset="0"/>
                <a:cs typeface="Arial" panose="020B0604020202020204" pitchFamily="34" charset="0"/>
              </a:rPr>
              <a:t>enim</a:t>
            </a:r>
            <a:r>
              <a:rPr lang="en-US" sz="825">
                <a:solidFill>
                  <a:schemeClr val="tx1">
                    <a:lumMod val="65000"/>
                    <a:lumOff val="35000"/>
                  </a:schemeClr>
                </a:solidFill>
                <a:ea typeface="Roboto" charset="0"/>
                <a:cs typeface="Arial" panose="020B0604020202020204" pitchFamily="34" charset="0"/>
              </a:rPr>
              <a:t>.</a:t>
            </a:r>
          </a:p>
        </p:txBody>
      </p:sp>
      <p:sp>
        <p:nvSpPr>
          <p:cNvPr id="25" name="Text Placeholder 21">
            <a:extLst>
              <a:ext uri="{FF2B5EF4-FFF2-40B4-BE49-F238E27FC236}">
                <a16:creationId xmlns:a16="http://schemas.microsoft.com/office/drawing/2014/main" id="{23479F7E-9131-42B2-8921-BCEBA1AE8F2D}"/>
              </a:ext>
            </a:extLst>
          </p:cNvPr>
          <p:cNvSpPr>
            <a:spLocks noGrp="1"/>
          </p:cNvSpPr>
          <p:nvPr>
            <p:ph type="body" sz="quarter" idx="19" hasCustomPrompt="1"/>
          </p:nvPr>
        </p:nvSpPr>
        <p:spPr>
          <a:xfrm>
            <a:off x="7936306" y="5042213"/>
            <a:ext cx="2924065" cy="914400"/>
          </a:xfrm>
        </p:spPr>
        <p:txBody>
          <a:bodyPr/>
          <a:lstStyle>
            <a:lvl1pPr>
              <a:lnSpc>
                <a:spcPts val="1500"/>
              </a:lnSpc>
              <a:spcBef>
                <a:spcPts val="800"/>
              </a:spcBef>
              <a:spcAft>
                <a:spcPts val="0"/>
              </a:spcAft>
              <a:defRPr sz="825" b="0">
                <a:solidFill>
                  <a:schemeClr val="tx1">
                    <a:lumMod val="65000"/>
                    <a:lumOff val="35000"/>
                  </a:schemeClr>
                </a:solidFill>
              </a:defRPr>
            </a:lvl1pPr>
            <a:lvl2pPr>
              <a:defRPr sz="825" b="0">
                <a:solidFill>
                  <a:schemeClr val="tx1">
                    <a:lumMod val="65000"/>
                    <a:lumOff val="35000"/>
                  </a:schemeClr>
                </a:solidFill>
              </a:defRPr>
            </a:lvl2pPr>
            <a:lvl3pPr>
              <a:defRPr sz="825" b="0">
                <a:solidFill>
                  <a:schemeClr val="tx1">
                    <a:lumMod val="65000"/>
                    <a:lumOff val="35000"/>
                  </a:schemeClr>
                </a:solidFill>
              </a:defRPr>
            </a:lvl3pPr>
            <a:lvl4pPr>
              <a:defRPr sz="825" b="0">
                <a:solidFill>
                  <a:schemeClr val="tx1">
                    <a:lumMod val="65000"/>
                    <a:lumOff val="35000"/>
                  </a:schemeClr>
                </a:solidFill>
              </a:defRPr>
            </a:lvl4pPr>
            <a:lvl5pPr>
              <a:defRPr sz="825" b="0">
                <a:solidFill>
                  <a:schemeClr val="tx1">
                    <a:lumMod val="65000"/>
                    <a:lumOff val="35000"/>
                  </a:schemeClr>
                </a:solidFill>
              </a:defRPr>
            </a:lvl5pPr>
          </a:lstStyle>
          <a:p>
            <a:pPr>
              <a:lnSpc>
                <a:spcPts val="1500"/>
              </a:lnSpc>
              <a:spcBef>
                <a:spcPts val="800"/>
              </a:spcBef>
              <a:defRPr/>
            </a:pPr>
            <a:r>
              <a:rPr lang="en-US" sz="825">
                <a:solidFill>
                  <a:schemeClr val="tx1">
                    <a:lumMod val="65000"/>
                    <a:lumOff val="35000"/>
                  </a:schemeClr>
                </a:solidFill>
                <a:ea typeface="Roboto" charset="0"/>
                <a:cs typeface="Arial" panose="020B0604020202020204" pitchFamily="34" charset="0"/>
              </a:rPr>
              <a:t>Lorem ipsum dolor sit </a:t>
            </a:r>
            <a:r>
              <a:rPr lang="en-US" sz="825" err="1">
                <a:solidFill>
                  <a:schemeClr val="tx1">
                    <a:lumMod val="65000"/>
                    <a:lumOff val="35000"/>
                  </a:schemeClr>
                </a:solidFill>
                <a:ea typeface="Roboto" charset="0"/>
                <a:cs typeface="Arial" panose="020B0604020202020204" pitchFamily="34" charset="0"/>
              </a:rPr>
              <a:t>amet</a:t>
            </a:r>
            <a:r>
              <a:rPr lang="en-US" sz="825">
                <a:solidFill>
                  <a:schemeClr val="tx1">
                    <a:lumMod val="65000"/>
                    <a:lumOff val="35000"/>
                  </a:schemeClr>
                </a:solidFill>
                <a:ea typeface="Roboto" charset="0"/>
                <a:cs typeface="Arial" panose="020B0604020202020204" pitchFamily="34" charset="0"/>
              </a:rPr>
              <a:t>, </a:t>
            </a:r>
            <a:r>
              <a:rPr lang="en-US" sz="825" err="1">
                <a:solidFill>
                  <a:schemeClr val="tx1">
                    <a:lumMod val="65000"/>
                    <a:lumOff val="35000"/>
                  </a:schemeClr>
                </a:solidFill>
                <a:ea typeface="Roboto" charset="0"/>
                <a:cs typeface="Arial" panose="020B0604020202020204" pitchFamily="34" charset="0"/>
              </a:rPr>
              <a:t>consectetur</a:t>
            </a:r>
            <a:r>
              <a:rPr lang="en-US" sz="825">
                <a:solidFill>
                  <a:schemeClr val="tx1">
                    <a:lumMod val="65000"/>
                    <a:lumOff val="35000"/>
                  </a:schemeClr>
                </a:solidFill>
                <a:ea typeface="Roboto" charset="0"/>
                <a:cs typeface="Arial" panose="020B0604020202020204" pitchFamily="34" charset="0"/>
              </a:rPr>
              <a:t> </a:t>
            </a:r>
            <a:r>
              <a:rPr lang="en-US" sz="825" err="1">
                <a:solidFill>
                  <a:schemeClr val="tx1">
                    <a:lumMod val="65000"/>
                    <a:lumOff val="35000"/>
                  </a:schemeClr>
                </a:solidFill>
                <a:ea typeface="Roboto" charset="0"/>
                <a:cs typeface="Arial" panose="020B0604020202020204" pitchFamily="34" charset="0"/>
              </a:rPr>
              <a:t>adipiscing</a:t>
            </a:r>
            <a:r>
              <a:rPr lang="en-US" sz="825">
                <a:solidFill>
                  <a:schemeClr val="tx1">
                    <a:lumMod val="65000"/>
                    <a:lumOff val="35000"/>
                  </a:schemeClr>
                </a:solidFill>
                <a:ea typeface="Roboto" charset="0"/>
                <a:cs typeface="Arial" panose="020B0604020202020204" pitchFamily="34" charset="0"/>
              </a:rPr>
              <a:t> </a:t>
            </a:r>
            <a:r>
              <a:rPr lang="en-US" sz="825" err="1">
                <a:solidFill>
                  <a:schemeClr val="tx1">
                    <a:lumMod val="65000"/>
                    <a:lumOff val="35000"/>
                  </a:schemeClr>
                </a:solidFill>
                <a:ea typeface="Roboto" charset="0"/>
                <a:cs typeface="Arial" panose="020B0604020202020204" pitchFamily="34" charset="0"/>
              </a:rPr>
              <a:t>elit</a:t>
            </a:r>
            <a:r>
              <a:rPr lang="en-US" sz="825">
                <a:solidFill>
                  <a:schemeClr val="tx1">
                    <a:lumMod val="65000"/>
                    <a:lumOff val="35000"/>
                  </a:schemeClr>
                </a:solidFill>
                <a:ea typeface="Roboto" charset="0"/>
                <a:cs typeface="Arial" panose="020B0604020202020204" pitchFamily="34" charset="0"/>
              </a:rPr>
              <a:t>. </a:t>
            </a:r>
            <a:r>
              <a:rPr lang="en-US" sz="825" err="1">
                <a:solidFill>
                  <a:schemeClr val="tx1">
                    <a:lumMod val="65000"/>
                    <a:lumOff val="35000"/>
                  </a:schemeClr>
                </a:solidFill>
                <a:ea typeface="Roboto" charset="0"/>
                <a:cs typeface="Arial" panose="020B0604020202020204" pitchFamily="34" charset="0"/>
              </a:rPr>
              <a:t>Aenean</a:t>
            </a:r>
            <a:r>
              <a:rPr lang="en-US" sz="825">
                <a:solidFill>
                  <a:schemeClr val="tx1">
                    <a:lumMod val="65000"/>
                    <a:lumOff val="35000"/>
                  </a:schemeClr>
                </a:solidFill>
                <a:ea typeface="Roboto" charset="0"/>
                <a:cs typeface="Arial" panose="020B0604020202020204" pitchFamily="34" charset="0"/>
              </a:rPr>
              <a:t> at </a:t>
            </a:r>
            <a:r>
              <a:rPr lang="en-US" sz="825" err="1">
                <a:solidFill>
                  <a:schemeClr val="tx1">
                    <a:lumMod val="65000"/>
                    <a:lumOff val="35000"/>
                  </a:schemeClr>
                </a:solidFill>
                <a:ea typeface="Roboto" charset="0"/>
                <a:cs typeface="Arial" panose="020B0604020202020204" pitchFamily="34" charset="0"/>
              </a:rPr>
              <a:t>facilisis</a:t>
            </a:r>
            <a:r>
              <a:rPr lang="en-US" sz="825">
                <a:solidFill>
                  <a:schemeClr val="tx1">
                    <a:lumMod val="65000"/>
                    <a:lumOff val="35000"/>
                  </a:schemeClr>
                </a:solidFill>
                <a:ea typeface="Roboto" charset="0"/>
                <a:cs typeface="Arial" panose="020B0604020202020204" pitchFamily="34" charset="0"/>
              </a:rPr>
              <a:t> </a:t>
            </a:r>
            <a:r>
              <a:rPr lang="en-US" sz="825" err="1">
                <a:solidFill>
                  <a:schemeClr val="tx1">
                    <a:lumMod val="65000"/>
                    <a:lumOff val="35000"/>
                  </a:schemeClr>
                </a:solidFill>
                <a:ea typeface="Roboto" charset="0"/>
                <a:cs typeface="Arial" panose="020B0604020202020204" pitchFamily="34" charset="0"/>
              </a:rPr>
              <a:t>quam</a:t>
            </a:r>
            <a:r>
              <a:rPr lang="en-US" sz="825">
                <a:solidFill>
                  <a:schemeClr val="tx1">
                    <a:lumMod val="65000"/>
                    <a:lumOff val="35000"/>
                  </a:schemeClr>
                </a:solidFill>
                <a:ea typeface="Roboto" charset="0"/>
                <a:cs typeface="Arial" panose="020B0604020202020204" pitchFamily="34" charset="0"/>
              </a:rPr>
              <a:t>, </a:t>
            </a:r>
            <a:r>
              <a:rPr lang="en-US" sz="825" err="1">
                <a:solidFill>
                  <a:schemeClr val="tx1">
                    <a:lumMod val="65000"/>
                    <a:lumOff val="35000"/>
                  </a:schemeClr>
                </a:solidFill>
                <a:ea typeface="Roboto" charset="0"/>
                <a:cs typeface="Arial" panose="020B0604020202020204" pitchFamily="34" charset="0"/>
              </a:rPr>
              <a:t>quis</a:t>
            </a:r>
            <a:r>
              <a:rPr lang="en-US" sz="825">
                <a:solidFill>
                  <a:schemeClr val="tx1">
                    <a:lumMod val="65000"/>
                    <a:lumOff val="35000"/>
                  </a:schemeClr>
                </a:solidFill>
                <a:ea typeface="Roboto" charset="0"/>
                <a:cs typeface="Arial" panose="020B0604020202020204" pitchFamily="34" charset="0"/>
              </a:rPr>
              <a:t> </a:t>
            </a:r>
            <a:r>
              <a:rPr lang="en-US" sz="825" err="1">
                <a:solidFill>
                  <a:schemeClr val="tx1">
                    <a:lumMod val="65000"/>
                    <a:lumOff val="35000"/>
                  </a:schemeClr>
                </a:solidFill>
                <a:ea typeface="Roboto" charset="0"/>
                <a:cs typeface="Arial" panose="020B0604020202020204" pitchFamily="34" charset="0"/>
              </a:rPr>
              <a:t>egestas</a:t>
            </a:r>
            <a:r>
              <a:rPr lang="en-US" sz="825">
                <a:solidFill>
                  <a:schemeClr val="tx1">
                    <a:lumMod val="65000"/>
                    <a:lumOff val="35000"/>
                  </a:schemeClr>
                </a:solidFill>
                <a:ea typeface="Roboto" charset="0"/>
                <a:cs typeface="Arial" panose="020B0604020202020204" pitchFamily="34" charset="0"/>
              </a:rPr>
              <a:t> </a:t>
            </a:r>
            <a:r>
              <a:rPr lang="en-US" sz="825" err="1">
                <a:solidFill>
                  <a:schemeClr val="tx1">
                    <a:lumMod val="65000"/>
                    <a:lumOff val="35000"/>
                  </a:schemeClr>
                </a:solidFill>
                <a:ea typeface="Roboto" charset="0"/>
                <a:cs typeface="Arial" panose="020B0604020202020204" pitchFamily="34" charset="0"/>
              </a:rPr>
              <a:t>urna</a:t>
            </a:r>
            <a:r>
              <a:rPr lang="en-US" sz="825">
                <a:solidFill>
                  <a:schemeClr val="tx1">
                    <a:lumMod val="65000"/>
                    <a:lumOff val="35000"/>
                  </a:schemeClr>
                </a:solidFill>
                <a:ea typeface="Roboto" charset="0"/>
                <a:cs typeface="Arial" panose="020B0604020202020204" pitchFamily="34" charset="0"/>
              </a:rPr>
              <a:t>. </a:t>
            </a:r>
            <a:r>
              <a:rPr lang="en-US" sz="825" err="1">
                <a:solidFill>
                  <a:schemeClr val="tx1">
                    <a:lumMod val="65000"/>
                    <a:lumOff val="35000"/>
                  </a:schemeClr>
                </a:solidFill>
                <a:ea typeface="Roboto" charset="0"/>
                <a:cs typeface="Arial" panose="020B0604020202020204" pitchFamily="34" charset="0"/>
              </a:rPr>
              <a:t>Donec</a:t>
            </a:r>
            <a:r>
              <a:rPr lang="en-US" sz="825">
                <a:solidFill>
                  <a:schemeClr val="tx1">
                    <a:lumMod val="65000"/>
                    <a:lumOff val="35000"/>
                  </a:schemeClr>
                </a:solidFill>
                <a:ea typeface="Roboto" charset="0"/>
                <a:cs typeface="Arial" panose="020B0604020202020204" pitchFamily="34" charset="0"/>
              </a:rPr>
              <a:t> ante </a:t>
            </a:r>
            <a:r>
              <a:rPr lang="en-US" sz="825" err="1">
                <a:solidFill>
                  <a:schemeClr val="tx1">
                    <a:lumMod val="65000"/>
                    <a:lumOff val="35000"/>
                  </a:schemeClr>
                </a:solidFill>
                <a:ea typeface="Roboto" charset="0"/>
                <a:cs typeface="Arial" panose="020B0604020202020204" pitchFamily="34" charset="0"/>
              </a:rPr>
              <a:t>nulla</a:t>
            </a:r>
            <a:r>
              <a:rPr lang="en-US" sz="825">
                <a:solidFill>
                  <a:schemeClr val="tx1">
                    <a:lumMod val="65000"/>
                    <a:lumOff val="35000"/>
                  </a:schemeClr>
                </a:solidFill>
                <a:ea typeface="Roboto" charset="0"/>
                <a:cs typeface="Arial" panose="020B0604020202020204" pitchFamily="34" charset="0"/>
              </a:rPr>
              <a:t>, </a:t>
            </a:r>
            <a:r>
              <a:rPr lang="en-US" sz="825" err="1">
                <a:solidFill>
                  <a:schemeClr val="tx1">
                    <a:lumMod val="65000"/>
                    <a:lumOff val="35000"/>
                  </a:schemeClr>
                </a:solidFill>
                <a:ea typeface="Roboto" charset="0"/>
                <a:cs typeface="Arial" panose="020B0604020202020204" pitchFamily="34" charset="0"/>
              </a:rPr>
              <a:t>finibus</a:t>
            </a:r>
            <a:r>
              <a:rPr lang="en-US" sz="825">
                <a:solidFill>
                  <a:schemeClr val="tx1">
                    <a:lumMod val="65000"/>
                    <a:lumOff val="35000"/>
                  </a:schemeClr>
                </a:solidFill>
                <a:ea typeface="Roboto" charset="0"/>
                <a:cs typeface="Arial" panose="020B0604020202020204" pitchFamily="34" charset="0"/>
              </a:rPr>
              <a:t> sed </a:t>
            </a:r>
            <a:r>
              <a:rPr lang="en-US" sz="825" err="1">
                <a:solidFill>
                  <a:schemeClr val="tx1">
                    <a:lumMod val="65000"/>
                    <a:lumOff val="35000"/>
                  </a:schemeClr>
                </a:solidFill>
                <a:ea typeface="Roboto" charset="0"/>
                <a:cs typeface="Arial" panose="020B0604020202020204" pitchFamily="34" charset="0"/>
              </a:rPr>
              <a:t>tempor</a:t>
            </a:r>
            <a:r>
              <a:rPr lang="en-US" sz="825">
                <a:solidFill>
                  <a:schemeClr val="tx1">
                    <a:lumMod val="65000"/>
                    <a:lumOff val="35000"/>
                  </a:schemeClr>
                </a:solidFill>
                <a:ea typeface="Roboto" charset="0"/>
                <a:cs typeface="Arial" panose="020B0604020202020204" pitchFamily="34" charset="0"/>
              </a:rPr>
              <a:t> a, dictum ac </a:t>
            </a:r>
            <a:r>
              <a:rPr lang="en-US" sz="825" err="1">
                <a:solidFill>
                  <a:schemeClr val="tx1">
                    <a:lumMod val="65000"/>
                    <a:lumOff val="35000"/>
                  </a:schemeClr>
                </a:solidFill>
                <a:ea typeface="Roboto" charset="0"/>
                <a:cs typeface="Arial" panose="020B0604020202020204" pitchFamily="34" charset="0"/>
              </a:rPr>
              <a:t>enim</a:t>
            </a:r>
            <a:r>
              <a:rPr lang="en-US" sz="825">
                <a:solidFill>
                  <a:schemeClr val="tx1">
                    <a:lumMod val="65000"/>
                    <a:lumOff val="35000"/>
                  </a:schemeClr>
                </a:solidFill>
                <a:ea typeface="Roboto" charset="0"/>
                <a:cs typeface="Arial" panose="020B0604020202020204" pitchFamily="34" charset="0"/>
              </a:rPr>
              <a:t>.</a:t>
            </a:r>
          </a:p>
        </p:txBody>
      </p:sp>
    </p:spTree>
    <p:extLst>
      <p:ext uri="{BB962C8B-B14F-4D97-AF65-F5344CB8AC3E}">
        <p14:creationId xmlns:p14="http://schemas.microsoft.com/office/powerpoint/2010/main" val="3675849528"/>
      </p:ext>
    </p:extLst>
  </p:cSld>
  <p:clrMapOvr>
    <a:masterClrMapping/>
  </p:clrMapOvr>
  <mc:AlternateContent xmlns:mc="http://schemas.openxmlformats.org/markup-compatibility/2006" xmlns:p14="http://schemas.microsoft.com/office/powerpoint/2010/main">
    <mc:Choice Requires="p14">
      <p:transition spd="slow" p14:dur="1250" advTm="8000">
        <p14:reveal dir="r"/>
      </p:transition>
    </mc:Choice>
    <mc:Fallback xmlns="">
      <p:transition spd="slow" advTm="8000">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Left Vertical Window Image_KPMG Blue">
    <p:bg>
      <p:bgPr>
        <a:solidFill>
          <a:schemeClr val="accent2"/>
        </a:solidFill>
        <a:effectLst/>
      </p:bgPr>
    </p:bg>
    <p:spTree>
      <p:nvGrpSpPr>
        <p:cNvPr id="1" name=""/>
        <p:cNvGrpSpPr/>
        <p:nvPr/>
      </p:nvGrpSpPr>
      <p:grpSpPr>
        <a:xfrm>
          <a:off x="0" y="0"/>
          <a:ext cx="0" cy="0"/>
          <a:chOff x="0" y="0"/>
          <a:chExt cx="0" cy="0"/>
        </a:xfrm>
      </p:grpSpPr>
      <p:sp>
        <p:nvSpPr>
          <p:cNvPr id="28" name="Picture Placeholder 3">
            <a:extLst>
              <a:ext uri="{FF2B5EF4-FFF2-40B4-BE49-F238E27FC236}">
                <a16:creationId xmlns:a16="http://schemas.microsoft.com/office/drawing/2014/main" id="{445BA5F7-F13B-4C20-B0E0-112E55400EE4}"/>
              </a:ext>
            </a:extLst>
          </p:cNvPr>
          <p:cNvSpPr>
            <a:spLocks noGrp="1"/>
          </p:cNvSpPr>
          <p:nvPr>
            <p:ph type="pic" sz="quarter" idx="12"/>
          </p:nvPr>
        </p:nvSpPr>
        <p:spPr>
          <a:xfrm>
            <a:off x="998476" y="431800"/>
            <a:ext cx="3764161" cy="5445126"/>
          </a:xfrm>
          <a:solidFill>
            <a:schemeClr val="accent1"/>
          </a:solidFill>
        </p:spPr>
        <p:txBody>
          <a:bodyPr vert="horz" lIns="0" tIns="0" rIns="0" bIns="0" rtlCol="0" anchor="ctr" anchorCtr="0">
            <a:noAutofit/>
          </a:bodyPr>
          <a:lstStyle>
            <a:lvl1pPr>
              <a:defRPr lang="en-GB" sz="1000" b="0">
                <a:solidFill>
                  <a:schemeClr val="bg1"/>
                </a:solidFill>
              </a:defRPr>
            </a:lvl1pPr>
          </a:lstStyle>
          <a:p>
            <a:pPr lvl="0" algn="ctr"/>
            <a:r>
              <a:rPr lang="en-US" dirty="0"/>
              <a:t>Click icon to add picture</a:t>
            </a:r>
            <a:endParaRPr lang="en-GB" dirty="0"/>
          </a:p>
        </p:txBody>
      </p:sp>
      <p:sp>
        <p:nvSpPr>
          <p:cNvPr id="2" name="Title 1"/>
          <p:cNvSpPr>
            <a:spLocks noGrp="1"/>
          </p:cNvSpPr>
          <p:nvPr>
            <p:ph type="ctrTitle" hasCustomPrompt="1"/>
          </p:nvPr>
        </p:nvSpPr>
        <p:spPr>
          <a:xfrm>
            <a:off x="5489910" y="1482358"/>
            <a:ext cx="5301922" cy="3446223"/>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4729193" y="614966"/>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6" name="Text Placeholder 3"/>
          <p:cNvSpPr>
            <a:spLocks noGrp="1"/>
          </p:cNvSpPr>
          <p:nvPr userDrawn="1">
            <p:ph type="body" sz="quarter" idx="11"/>
          </p:nvPr>
        </p:nvSpPr>
        <p:spPr>
          <a:xfrm>
            <a:off x="5489910" y="5035866"/>
            <a:ext cx="5301922"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35" name="Freeform 19">
            <a:extLst>
              <a:ext uri="{FF2B5EF4-FFF2-40B4-BE49-F238E27FC236}">
                <a16:creationId xmlns:a16="http://schemas.microsoft.com/office/drawing/2014/main" id="{8CCE579D-9189-4FA0-AA19-DE69E2B53071}"/>
              </a:ext>
            </a:extLst>
          </p:cNvPr>
          <p:cNvSpPr>
            <a:spLocks noChangeAspect="1" noEditPoints="1"/>
          </p:cNvSpPr>
          <p:nvPr userDrawn="1"/>
        </p:nvSpPr>
        <p:spPr bwMode="auto">
          <a:xfrm>
            <a:off x="5491560" y="371311"/>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2454744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Right Horizontal Window Image_Cobalt Blue">
    <p:bg>
      <p:bgPr>
        <a:solidFill>
          <a:schemeClr val="accent1"/>
        </a:solidFill>
        <a:effectLst/>
      </p:bgPr>
    </p:bg>
    <p:spTree>
      <p:nvGrpSpPr>
        <p:cNvPr id="1" name=""/>
        <p:cNvGrpSpPr/>
        <p:nvPr/>
      </p:nvGrpSpPr>
      <p:grpSpPr>
        <a:xfrm>
          <a:off x="0" y="0"/>
          <a:ext cx="0" cy="0"/>
          <a:chOff x="0" y="0"/>
          <a:chExt cx="0" cy="0"/>
        </a:xfrm>
      </p:grpSpPr>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998476" y="1129527"/>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998476" y="1872149"/>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8" name="Picture Placeholder 3">
            <a:extLst>
              <a:ext uri="{FF2B5EF4-FFF2-40B4-BE49-F238E27FC236}">
                <a16:creationId xmlns:a16="http://schemas.microsoft.com/office/drawing/2014/main" id="{1D0B9D96-907F-4E37-B5A7-830AD095F223}"/>
              </a:ext>
            </a:extLst>
          </p:cNvPr>
          <p:cNvSpPr>
            <a:spLocks noGrp="1"/>
          </p:cNvSpPr>
          <p:nvPr>
            <p:ph type="pic" sz="quarter" idx="12"/>
          </p:nvPr>
        </p:nvSpPr>
        <p:spPr>
          <a:xfrm>
            <a:off x="4915965" y="1500838"/>
            <a:ext cx="6277559" cy="4360622"/>
          </a:xfrm>
          <a:solidFill>
            <a:schemeClr val="accent2"/>
          </a:solidFill>
        </p:spPr>
        <p:txBody>
          <a:bodyPr vert="horz" lIns="0" tIns="0" rIns="0" bIns="0" rtlCol="0" anchor="ctr" anchorCtr="0">
            <a:noAutofit/>
          </a:bodyPr>
          <a:lstStyle>
            <a:lvl1pPr>
              <a:defRPr lang="en-GB" sz="1000" b="0">
                <a:solidFill>
                  <a:schemeClr val="bg1"/>
                </a:solidFill>
              </a:defRPr>
            </a:lvl1pPr>
          </a:lstStyle>
          <a:p>
            <a:pPr lvl="0" algn="ctr"/>
            <a:r>
              <a:rPr lang="en-US" dirty="0"/>
              <a:t>Click icon to add picture</a:t>
            </a:r>
            <a:endParaRPr lang="en-GB" dirty="0"/>
          </a:p>
        </p:txBody>
      </p:sp>
      <p:sp>
        <p:nvSpPr>
          <p:cNvPr id="35" name="Freeform 19">
            <a:extLst>
              <a:ext uri="{FF2B5EF4-FFF2-40B4-BE49-F238E27FC236}">
                <a16:creationId xmlns:a16="http://schemas.microsoft.com/office/drawing/2014/main" id="{97111BA8-613B-4984-9EA2-0B67CA521CBE}"/>
              </a:ext>
            </a:extLst>
          </p:cNvPr>
          <p:cNvSpPr>
            <a:spLocks noChangeAspect="1" noEditPoints="1"/>
          </p:cNvSpPr>
          <p:nvPr userDrawn="1"/>
        </p:nvSpPr>
        <p:spPr bwMode="auto">
          <a:xfrm>
            <a:off x="998476" y="371311"/>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4" name="Title 1">
            <a:extLst>
              <a:ext uri="{FF2B5EF4-FFF2-40B4-BE49-F238E27FC236}">
                <a16:creationId xmlns:a16="http://schemas.microsoft.com/office/drawing/2014/main" id="{E8E14845-BB2E-4EA2-8CBD-F35A520E366D}"/>
              </a:ext>
            </a:extLst>
          </p:cNvPr>
          <p:cNvSpPr>
            <a:spLocks noGrp="1"/>
          </p:cNvSpPr>
          <p:nvPr>
            <p:ph type="ctrTitle" hasCustomPrompt="1"/>
          </p:nvPr>
        </p:nvSpPr>
        <p:spPr>
          <a:xfrm>
            <a:off x="998478" y="1500838"/>
            <a:ext cx="3174866" cy="3427743"/>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40" name="Text Placeholder 3">
            <a:extLst>
              <a:ext uri="{FF2B5EF4-FFF2-40B4-BE49-F238E27FC236}">
                <a16:creationId xmlns:a16="http://schemas.microsoft.com/office/drawing/2014/main" id="{423222F2-0E39-45E4-8918-49125CD7C1EA}"/>
              </a:ext>
            </a:extLst>
          </p:cNvPr>
          <p:cNvSpPr>
            <a:spLocks noGrp="1"/>
          </p:cNvSpPr>
          <p:nvPr>
            <p:ph type="body" sz="quarter" idx="11"/>
          </p:nvPr>
        </p:nvSpPr>
        <p:spPr>
          <a:xfrm>
            <a:off x="998478" y="5035866"/>
            <a:ext cx="3174866"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826175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Right Vertical Window Image_Cobalt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98476" y="1485900"/>
            <a:ext cx="5249471" cy="3442681"/>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998476" y="614966"/>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998476" y="1357588"/>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Text Placeholder 3"/>
          <p:cNvSpPr>
            <a:spLocks noGrp="1"/>
          </p:cNvSpPr>
          <p:nvPr userDrawn="1">
            <p:ph type="body" sz="quarter" idx="11"/>
          </p:nvPr>
        </p:nvSpPr>
        <p:spPr>
          <a:xfrm>
            <a:off x="998476" y="5035866"/>
            <a:ext cx="5249471"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28" name="Picture Placeholder 3">
            <a:extLst>
              <a:ext uri="{FF2B5EF4-FFF2-40B4-BE49-F238E27FC236}">
                <a16:creationId xmlns:a16="http://schemas.microsoft.com/office/drawing/2014/main" id="{13BD1F9C-C7CA-4162-BCD4-0E8701D30076}"/>
              </a:ext>
            </a:extLst>
          </p:cNvPr>
          <p:cNvSpPr>
            <a:spLocks noGrp="1"/>
          </p:cNvSpPr>
          <p:nvPr>
            <p:ph type="pic" sz="quarter" idx="12"/>
          </p:nvPr>
        </p:nvSpPr>
        <p:spPr>
          <a:xfrm>
            <a:off x="7422732" y="431801"/>
            <a:ext cx="3770792" cy="5454717"/>
          </a:xfrm>
          <a:solidFill>
            <a:schemeClr val="accent2"/>
          </a:solidFill>
        </p:spPr>
        <p:txBody>
          <a:bodyPr vert="horz" lIns="0" tIns="0" rIns="0" bIns="0" rtlCol="0" anchor="ctr" anchorCtr="0">
            <a:noAutofit/>
          </a:bodyPr>
          <a:lstStyle>
            <a:lvl1pPr>
              <a:defRPr lang="en-GB" sz="1000" b="0">
                <a:solidFill>
                  <a:schemeClr val="bg1"/>
                </a:solidFill>
              </a:defRPr>
            </a:lvl1pPr>
          </a:lstStyle>
          <a:p>
            <a:pPr lvl="0" algn="ctr"/>
            <a:r>
              <a:rPr lang="en-US" dirty="0"/>
              <a:t>Click icon to add picture</a:t>
            </a:r>
            <a:endParaRPr lang="en-GB" dirty="0"/>
          </a:p>
        </p:txBody>
      </p:sp>
      <p:sp>
        <p:nvSpPr>
          <p:cNvPr id="29" name="Freeform 19">
            <a:extLst>
              <a:ext uri="{FF2B5EF4-FFF2-40B4-BE49-F238E27FC236}">
                <a16:creationId xmlns:a16="http://schemas.microsoft.com/office/drawing/2014/main" id="{91BD7904-A0EC-4665-99EF-039A51C5C5BE}"/>
              </a:ext>
            </a:extLst>
          </p:cNvPr>
          <p:cNvSpPr>
            <a:spLocks noChangeAspect="1" noEditPoints="1"/>
          </p:cNvSpPr>
          <p:nvPr userDrawn="1"/>
        </p:nvSpPr>
        <p:spPr bwMode="auto">
          <a:xfrm>
            <a:off x="998476" y="371311"/>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948208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08670719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98400" y="431800"/>
            <a:ext cx="10195200" cy="533400"/>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1003201" y="1330126"/>
            <a:ext cx="10194470" cy="4546799"/>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Shape 8"/>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accent2"/>
                </a:solidFill>
                <a:latin typeface="+mn-lt"/>
                <a:ea typeface="Arial"/>
                <a:cs typeface="Arial" panose="020B0604020202020204" pitchFamily="34" charset="0"/>
              </a:rPr>
              <a:pPr algn="r"/>
              <a:t>‹#›</a:t>
            </a:fld>
            <a:endParaRPr lang="en-GB" sz="1000" dirty="0">
              <a:solidFill>
                <a:schemeClr val="accent2"/>
              </a:solidFill>
              <a:latin typeface="+mn-lt"/>
              <a:ea typeface="Arial"/>
              <a:cs typeface="Arial" panose="020B0604020202020204" pitchFamily="34" charset="0"/>
            </a:endParaRPr>
          </a:p>
        </p:txBody>
      </p:sp>
      <p:sp>
        <p:nvSpPr>
          <p:cNvPr id="26" name="Freeform 19">
            <a:extLs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dirty="0"/>
          </a:p>
        </p:txBody>
      </p:sp>
      <p:cxnSp>
        <p:nvCxnSpPr>
          <p:cNvPr id="17" name="Straight Connector 16">
            <a:extLst>
              <a:ext uri="{FF2B5EF4-FFF2-40B4-BE49-F238E27FC236}">
                <a16:creationId xmlns:a16="http://schemas.microsoft.com/office/drawing/2014/main" id="{F024B3B3-3138-44BB-8DDD-6BDCEF24DEDC}"/>
              </a:ext>
            </a:extLst>
          </p:cNvPr>
          <p:cNvCxnSpPr/>
          <p:nvPr userDrawn="1"/>
        </p:nvCxnSpPr>
        <p:spPr>
          <a:xfrm>
            <a:off x="1092854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9981134-2144-4698-830C-3EF8D2435CA3}"/>
              </a:ext>
              <a:ext uri="{C183D7F6-B498-43B3-948B-1728B52AA6E4}">
                <adec:decorative xmlns:adec="http://schemas.microsoft.com/office/drawing/2017/decorative" val="1"/>
              </a:ext>
            </a:extLst>
          </p:cNvPr>
          <p:cNvSpPr txBox="1"/>
          <p:nvPr userDrawn="1"/>
        </p:nvSpPr>
        <p:spPr>
          <a:xfrm>
            <a:off x="1885684" y="6266997"/>
            <a:ext cx="6553453"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dirty="0">
                <a:solidFill>
                  <a:schemeClr val="bg1">
                    <a:lumMod val="65000"/>
                  </a:schemeClr>
                </a:solidFill>
                <a:latin typeface="+mn-lt"/>
                <a:ea typeface="+mn-ea"/>
                <a:cs typeface="+mn-cs"/>
              </a:rPr>
              <a:t>© 2023 KPMG LLP, an Ontario limited liability partnership and a member firm of the KPMG global organization of independent member firms affiliated with KPMG International Limited, a private English company limited by guarantee. All rights reserved. The KPMG name and logo are trademarks used under license by the independent member firms of the KPMG global organization.</a:t>
            </a:r>
          </a:p>
        </p:txBody>
      </p:sp>
    </p:spTree>
    <p:extLst>
      <p:ext uri="{BB962C8B-B14F-4D97-AF65-F5344CB8AC3E}">
        <p14:creationId xmlns:p14="http://schemas.microsoft.com/office/powerpoint/2010/main" val="3521449419"/>
      </p:ext>
    </p:extLst>
  </p:cSld>
  <p:clrMap bg1="lt1" tx1="dk1" bg2="lt2" tx2="dk2" accent1="accent1" accent2="accent2" accent3="accent3" accent4="accent4" accent5="accent5" accent6="accent6" hlink="hlink" folHlink="folHlink"/>
  <p:sldLayoutIdLst>
    <p:sldLayoutId id="2147483703" r:id="rId1"/>
    <p:sldLayoutId id="2147483728" r:id="rId2"/>
    <p:sldLayoutId id="2147483749" r:id="rId3"/>
    <p:sldLayoutId id="2147483750" r:id="rId4"/>
    <p:sldLayoutId id="2147483767" r:id="rId5"/>
    <p:sldLayoutId id="2147483768" r:id="rId6"/>
    <p:sldLayoutId id="2147483765" r:id="rId7"/>
    <p:sldLayoutId id="2147483766" r:id="rId8"/>
    <p:sldLayoutId id="2147483666" r:id="rId9"/>
    <p:sldLayoutId id="2147483794" r:id="rId10"/>
    <p:sldLayoutId id="2147483712" r:id="rId11"/>
    <p:sldLayoutId id="2147483664" r:id="rId12"/>
    <p:sldLayoutId id="2147483769" r:id="rId13"/>
    <p:sldLayoutId id="2147483770" r:id="rId14"/>
    <p:sldLayoutId id="2147483714" r:id="rId15"/>
    <p:sldLayoutId id="2147483689" r:id="rId16"/>
    <p:sldLayoutId id="2147483716" r:id="rId17"/>
    <p:sldLayoutId id="2147483690" r:id="rId18"/>
    <p:sldLayoutId id="2147483692" r:id="rId19"/>
    <p:sldLayoutId id="2147483691" r:id="rId20"/>
    <p:sldLayoutId id="2147483693" r:id="rId21"/>
    <p:sldLayoutId id="2147483810" r:id="rId22"/>
    <p:sldLayoutId id="2147483752" r:id="rId23"/>
    <p:sldLayoutId id="2147483754" r:id="rId24"/>
    <p:sldLayoutId id="2147483699" r:id="rId25"/>
    <p:sldLayoutId id="2147483700" r:id="rId26"/>
    <p:sldLayoutId id="2147483722" r:id="rId27"/>
    <p:sldLayoutId id="2147483682" r:id="rId28"/>
    <p:sldLayoutId id="2147483745" r:id="rId29"/>
    <p:sldLayoutId id="2147483746" r:id="rId30"/>
    <p:sldLayoutId id="2147483667" r:id="rId31"/>
    <p:sldLayoutId id="2147483748" r:id="rId32"/>
    <p:sldLayoutId id="2147483773" r:id="rId33"/>
    <p:sldLayoutId id="2147483814" r:id="rId34"/>
    <p:sldLayoutId id="2147483793" r:id="rId35"/>
    <p:sldLayoutId id="2147483791" r:id="rId36"/>
    <p:sldLayoutId id="2147483790" r:id="rId37"/>
    <p:sldLayoutId id="2147483792" r:id="rId38"/>
    <p:sldLayoutId id="2147483796" r:id="rId39"/>
    <p:sldLayoutId id="2147483811" r:id="rId40"/>
    <p:sldLayoutId id="2147483812" r:id="rId41"/>
    <p:sldLayoutId id="2147483813" r:id="rId42"/>
    <p:sldLayoutId id="2147483780" r:id="rId43"/>
    <p:sldLayoutId id="2147483781" r:id="rId44"/>
    <p:sldLayoutId id="2147483806" r:id="rId45"/>
    <p:sldLayoutId id="2147483807" r:id="rId46"/>
    <p:sldLayoutId id="2147483808" r:id="rId47"/>
    <p:sldLayoutId id="2147483782" r:id="rId48"/>
    <p:sldLayoutId id="2147483784" r:id="rId49"/>
    <p:sldLayoutId id="2147483799" r:id="rId50"/>
    <p:sldLayoutId id="2147483798" r:id="rId51"/>
    <p:sldLayoutId id="2147483800" r:id="rId52"/>
    <p:sldLayoutId id="2147483786" r:id="rId53"/>
    <p:sldLayoutId id="2147483797" r:id="rId54"/>
    <p:sldLayoutId id="2147483788" r:id="rId55"/>
    <p:sldLayoutId id="2147483815" r:id="rId56"/>
  </p:sldLayoutIdLst>
  <p:txStyles>
    <p:titleStyle>
      <a:lvl1pPr algn="l" defTabSz="914400" rtl="0" eaLnBrk="1" latinLnBrk="0" hangingPunct="1">
        <a:lnSpc>
          <a:spcPct val="70000"/>
        </a:lnSpc>
        <a:spcBef>
          <a:spcPct val="0"/>
        </a:spcBef>
        <a:buNone/>
        <a:defRPr sz="4400" kern="1200">
          <a:solidFill>
            <a:schemeClr val="accent2"/>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Tx/>
        <a:buNone/>
        <a:defRPr sz="1500" b="1"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accent2"/>
          </a:solidFill>
          <a:latin typeface="+mn-lt"/>
          <a:ea typeface="+mn-ea"/>
          <a:cs typeface="+mn-cs"/>
        </a:defRPr>
      </a:lvl2pPr>
      <a:lvl3pPr marL="180975"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a:solidFill>
            <a:schemeClr val="accent2"/>
          </a:solidFill>
          <a:latin typeface="+mn-lt"/>
          <a:ea typeface="+mn-ea"/>
          <a:cs typeface="+mn-cs"/>
        </a:defRPr>
      </a:lvl3pPr>
      <a:lvl4pPr marL="361950"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a:solidFill>
            <a:schemeClr val="accent2"/>
          </a:solidFill>
          <a:latin typeface="+mn-lt"/>
          <a:ea typeface="+mn-ea"/>
          <a:cs typeface="+mn-cs"/>
        </a:defRPr>
      </a:lvl4pPr>
      <a:lvl5pPr marL="542925"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baseline="0">
          <a:solidFill>
            <a:schemeClr val="accent2"/>
          </a:solidFill>
          <a:latin typeface="+mn-lt"/>
          <a:ea typeface="+mn-ea"/>
          <a:cs typeface="+mn-cs"/>
        </a:defRPr>
      </a:lvl5pPr>
      <a:lvl6pPr marL="719138" indent="-1809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8969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0747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1257300" indent="-182563"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627" userDrawn="1">
          <p15:clr>
            <a:srgbClr val="F26B43"/>
          </p15:clr>
        </p15:guide>
        <p15:guide id="3" pos="7055" userDrawn="1">
          <p15:clr>
            <a:srgbClr val="F26B43"/>
          </p15:clr>
        </p15:guide>
        <p15:guide id="4" orient="horz" pos="838" userDrawn="1">
          <p15:clr>
            <a:srgbClr val="F26B43"/>
          </p15:clr>
        </p15:guide>
        <p15:guide id="5" orient="horz" pos="612" userDrawn="1">
          <p15:clr>
            <a:srgbClr val="F26B43"/>
          </p15:clr>
        </p15:guide>
        <p15:guide id="6" orient="horz" pos="272" userDrawn="1">
          <p15:clr>
            <a:srgbClr val="F26B43"/>
          </p15:clr>
        </p15:guide>
        <p15:guide id="7" orient="horz" pos="370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26.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msecb.com/" TargetMode="External"/><Relationship Id="rId1" Type="http://schemas.openxmlformats.org/officeDocument/2006/relationships/slideLayout" Target="../slideLayouts/slideLayout9.xml"/><Relationship Id="rId4" Type="http://schemas.openxmlformats.org/officeDocument/2006/relationships/image" Target="../media/image26.jp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jpeg"/><Relationship Id="rId7" Type="http://schemas.openxmlformats.org/officeDocument/2006/relationships/image" Target="../media/image32.emf"/><Relationship Id="rId12" Type="http://schemas.openxmlformats.org/officeDocument/2006/relationships/image" Target="../media/image37.png"/><Relationship Id="rId2" Type="http://schemas.openxmlformats.org/officeDocument/2006/relationships/image" Target="../media/image27.png"/><Relationship Id="rId16" Type="http://schemas.openxmlformats.org/officeDocument/2006/relationships/image" Target="../media/image41.png"/><Relationship Id="rId1" Type="http://schemas.openxmlformats.org/officeDocument/2006/relationships/slideLayout" Target="../slideLayouts/slideLayout9.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jpe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png"/><Relationship Id="rId14" Type="http://schemas.openxmlformats.org/officeDocument/2006/relationships/image" Target="../media/image3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60608-2F34-49A5-9F85-8F4962216F6B}"/>
              </a:ext>
            </a:extLst>
          </p:cNvPr>
          <p:cNvSpPr>
            <a:spLocks noGrp="1"/>
          </p:cNvSpPr>
          <p:nvPr>
            <p:ph type="ctrTitle"/>
          </p:nvPr>
        </p:nvSpPr>
        <p:spPr>
          <a:xfrm>
            <a:off x="868978" y="1235263"/>
            <a:ext cx="6263956" cy="2300407"/>
          </a:xfrm>
        </p:spPr>
        <p:txBody>
          <a:bodyPr/>
          <a:lstStyle/>
          <a:p>
            <a:r>
              <a:rPr lang="en-US" dirty="0"/>
              <a:t>Privacy by Design</a:t>
            </a:r>
            <a:br>
              <a:rPr lang="en-US" dirty="0"/>
            </a:br>
            <a:r>
              <a:rPr lang="en-US" dirty="0"/>
              <a:t>Certification Program 2.0</a:t>
            </a:r>
            <a:endParaRPr lang="en-CA" dirty="0"/>
          </a:p>
        </p:txBody>
      </p:sp>
      <p:sp>
        <p:nvSpPr>
          <p:cNvPr id="3" name="Text Placeholder 2">
            <a:extLst>
              <a:ext uri="{FF2B5EF4-FFF2-40B4-BE49-F238E27FC236}">
                <a16:creationId xmlns:a16="http://schemas.microsoft.com/office/drawing/2014/main" id="{0B043A47-BE9D-4CD4-AE5F-4B11709D841B}"/>
              </a:ext>
            </a:extLst>
          </p:cNvPr>
          <p:cNvSpPr>
            <a:spLocks noGrp="1"/>
          </p:cNvSpPr>
          <p:nvPr>
            <p:ph type="body" sz="quarter" idx="11"/>
          </p:nvPr>
        </p:nvSpPr>
        <p:spPr>
          <a:xfrm>
            <a:off x="868978" y="5127961"/>
            <a:ext cx="6263956" cy="216000"/>
          </a:xfrm>
        </p:spPr>
        <p:txBody>
          <a:bodyPr/>
          <a:lstStyle/>
          <a:p>
            <a:pPr algn="l">
              <a:spcAft>
                <a:spcPts val="0"/>
              </a:spcAft>
            </a:pPr>
            <a:r>
              <a:rPr lang="en-US" b="1" dirty="0">
                <a:solidFill>
                  <a:schemeClr val="tx1">
                    <a:lumMod val="50000"/>
                    <a:lumOff val="50000"/>
                  </a:schemeClr>
                </a:solidFill>
              </a:rPr>
              <a:t>Sylvia Klasovec Kingsmill, BA, LLB</a:t>
            </a:r>
          </a:p>
          <a:p>
            <a:pPr algn="l">
              <a:spcAft>
                <a:spcPts val="0"/>
              </a:spcAft>
            </a:pPr>
            <a:r>
              <a:rPr lang="en-US" sz="1600" dirty="0">
                <a:solidFill>
                  <a:schemeClr val="tx1">
                    <a:lumMod val="50000"/>
                    <a:lumOff val="50000"/>
                  </a:schemeClr>
                </a:solidFill>
              </a:rPr>
              <a:t>Partner, Global Privacy Solutions Lead</a:t>
            </a:r>
          </a:p>
          <a:p>
            <a:pPr algn="l">
              <a:spcAft>
                <a:spcPts val="0"/>
              </a:spcAft>
            </a:pPr>
            <a:r>
              <a:rPr lang="en-US" sz="1600" dirty="0">
                <a:solidFill>
                  <a:schemeClr val="tx1">
                    <a:lumMod val="50000"/>
                    <a:lumOff val="50000"/>
                  </a:schemeClr>
                </a:solidFill>
              </a:rPr>
              <a:t>National Privacy, Regulatory &amp; Information Management Lead</a:t>
            </a:r>
          </a:p>
          <a:p>
            <a:endParaRPr lang="en-CA" dirty="0">
              <a:solidFill>
                <a:schemeClr val="tx1">
                  <a:lumMod val="50000"/>
                  <a:lumOff val="50000"/>
                </a:schemeClr>
              </a:solidFill>
            </a:endParaRPr>
          </a:p>
        </p:txBody>
      </p:sp>
    </p:spTree>
    <p:extLst>
      <p:ext uri="{BB962C8B-B14F-4D97-AF65-F5344CB8AC3E}">
        <p14:creationId xmlns:p14="http://schemas.microsoft.com/office/powerpoint/2010/main" val="4892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AC95FFB0-D346-4729-BCCA-1490097ACE7F}"/>
              </a:ext>
            </a:extLst>
          </p:cNvPr>
          <p:cNvGraphicFramePr>
            <a:graphicFrameLocks noGrp="1"/>
          </p:cNvGraphicFramePr>
          <p:nvPr>
            <p:extLst>
              <p:ext uri="{D42A27DB-BD31-4B8C-83A1-F6EECF244321}">
                <p14:modId xmlns:p14="http://schemas.microsoft.com/office/powerpoint/2010/main" val="2390159374"/>
              </p:ext>
            </p:extLst>
          </p:nvPr>
        </p:nvGraphicFramePr>
        <p:xfrm>
          <a:off x="629517" y="875812"/>
          <a:ext cx="10752857" cy="3296804"/>
        </p:xfrm>
        <a:graphic>
          <a:graphicData uri="http://schemas.openxmlformats.org/drawingml/2006/table">
            <a:tbl>
              <a:tblPr>
                <a:tableStyleId>{5C22544A-7EE6-4342-B048-85BDC9FD1C3A}</a:tableStyleId>
              </a:tblPr>
              <a:tblGrid>
                <a:gridCol w="4135714">
                  <a:extLst>
                    <a:ext uri="{9D8B030D-6E8A-4147-A177-3AD203B41FA5}">
                      <a16:colId xmlns:a16="http://schemas.microsoft.com/office/drawing/2014/main" val="2205546475"/>
                    </a:ext>
                  </a:extLst>
                </a:gridCol>
                <a:gridCol w="737236">
                  <a:extLst>
                    <a:ext uri="{9D8B030D-6E8A-4147-A177-3AD203B41FA5}">
                      <a16:colId xmlns:a16="http://schemas.microsoft.com/office/drawing/2014/main" val="3236771629"/>
                    </a:ext>
                  </a:extLst>
                </a:gridCol>
                <a:gridCol w="5879907">
                  <a:extLst>
                    <a:ext uri="{9D8B030D-6E8A-4147-A177-3AD203B41FA5}">
                      <a16:colId xmlns:a16="http://schemas.microsoft.com/office/drawing/2014/main" val="59397699"/>
                    </a:ext>
                  </a:extLst>
                </a:gridCol>
              </a:tblGrid>
              <a:tr h="286684">
                <a:tc>
                  <a:txBody>
                    <a:bodyPr/>
                    <a:lstStyle/>
                    <a:p>
                      <a:pPr algn="l" rtl="0" fontAlgn="b"/>
                      <a:r>
                        <a:rPr lang="en-US" sz="1400" b="1" u="none" strike="noStrike" dirty="0">
                          <a:solidFill>
                            <a:schemeClr val="bg1"/>
                          </a:solidFill>
                          <a:effectLst/>
                        </a:rPr>
                        <a:t>Principle 2 – Privacy as the Default</a:t>
                      </a:r>
                      <a:endParaRPr lang="en-US" sz="1400" b="1" i="0" u="none" strike="noStrike" dirty="0">
                        <a:solidFill>
                          <a:schemeClr val="bg1"/>
                        </a:solidFill>
                        <a:effectLst/>
                        <a:latin typeface="Arial" panose="020B0604020202020204" pitchFamily="34" charset="0"/>
                      </a:endParaRPr>
                    </a:p>
                  </a:txBody>
                  <a:tcPr marL="0" marR="0" marT="0" marB="0" anchor="ctr">
                    <a:solidFill>
                      <a:schemeClr val="tx2"/>
                    </a:solidFill>
                  </a:tcPr>
                </a:tc>
                <a:tc>
                  <a:txBody>
                    <a:bodyPr/>
                    <a:lstStyle/>
                    <a:p>
                      <a:pPr algn="ctr" rtl="0" fontAlgn="b"/>
                      <a:r>
                        <a:rPr lang="en-CA" sz="1400" b="1" u="none" strike="noStrike" dirty="0">
                          <a:solidFill>
                            <a:schemeClr val="bg1"/>
                          </a:solidFill>
                          <a:effectLst/>
                        </a:rPr>
                        <a:t> </a:t>
                      </a:r>
                      <a:endParaRPr lang="en-CA" sz="1400" b="1" i="0" u="none" strike="noStrike" dirty="0">
                        <a:solidFill>
                          <a:schemeClr val="bg1"/>
                        </a:solidFill>
                        <a:effectLst/>
                        <a:latin typeface="Arial" panose="020B0604020202020204" pitchFamily="34" charset="0"/>
                      </a:endParaRPr>
                    </a:p>
                  </a:txBody>
                  <a:tcPr marL="0" marR="0" marT="0" marB="0" anchor="b">
                    <a:solidFill>
                      <a:schemeClr val="tx2"/>
                    </a:solidFill>
                  </a:tcPr>
                </a:tc>
                <a:tc>
                  <a:txBody>
                    <a:bodyPr/>
                    <a:lstStyle/>
                    <a:p>
                      <a:pPr algn="l" rtl="0" fontAlgn="b"/>
                      <a:r>
                        <a:rPr lang="en-CA" sz="1400" b="1" u="none" strike="noStrike" dirty="0">
                          <a:solidFill>
                            <a:schemeClr val="bg1"/>
                          </a:solidFill>
                          <a:effectLst/>
                        </a:rPr>
                        <a:t> </a:t>
                      </a:r>
                      <a:endParaRPr lang="en-CA" sz="1400" b="1" i="0" u="none" strike="noStrike" dirty="0">
                        <a:solidFill>
                          <a:schemeClr val="bg1"/>
                        </a:solidFill>
                        <a:effectLst/>
                        <a:latin typeface="Arial" panose="020B0604020202020204" pitchFamily="34" charset="0"/>
                      </a:endParaRPr>
                    </a:p>
                  </a:txBody>
                  <a:tcPr marL="0" marR="0" marT="0" marB="0" anchor="b">
                    <a:solidFill>
                      <a:schemeClr val="tx2"/>
                    </a:solidFill>
                  </a:tcPr>
                </a:tc>
                <a:extLst>
                  <a:ext uri="{0D108BD9-81ED-4DB2-BD59-A6C34878D82A}">
                    <a16:rowId xmlns:a16="http://schemas.microsoft.com/office/drawing/2014/main" val="514362631"/>
                  </a:ext>
                </a:extLst>
              </a:tr>
              <a:tr h="189959">
                <a:tc>
                  <a:txBody>
                    <a:bodyPr/>
                    <a:lstStyle/>
                    <a:p>
                      <a:pPr algn="ctr" rtl="0" fontAlgn="ctr"/>
                      <a:r>
                        <a:rPr lang="en-US" sz="1100" b="1" i="0" u="none" strike="noStrike" dirty="0">
                          <a:solidFill>
                            <a:schemeClr val="bg1"/>
                          </a:solidFill>
                          <a:effectLst/>
                          <a:latin typeface="Arial" panose="020B0604020202020204" pitchFamily="34" charset="0"/>
                        </a:rPr>
                        <a:t>Criteria</a:t>
                      </a:r>
                    </a:p>
                  </a:txBody>
                  <a:tcPr marL="0" marR="0" marT="0" marB="0" anchor="ctr">
                    <a:solidFill>
                      <a:schemeClr val="accent1"/>
                    </a:solidFill>
                  </a:tcPr>
                </a:tc>
                <a:tc>
                  <a:txBody>
                    <a:bodyPr/>
                    <a:lstStyle/>
                    <a:p>
                      <a:pPr algn="ctr" rtl="0" fontAlgn="b"/>
                      <a:r>
                        <a:rPr lang="en-US" sz="1100" b="1" i="0" u="none" strike="noStrike" dirty="0">
                          <a:solidFill>
                            <a:schemeClr val="bg1"/>
                          </a:solidFill>
                          <a:effectLst/>
                          <a:latin typeface="Arial" panose="020B0604020202020204" pitchFamily="34" charset="0"/>
                        </a:rPr>
                        <a:t>Control #</a:t>
                      </a:r>
                      <a:endParaRPr lang="en-CA" sz="1100" b="1" i="0" u="none" strike="noStrike" dirty="0">
                        <a:solidFill>
                          <a:schemeClr val="bg1"/>
                        </a:solidFill>
                        <a:effectLst/>
                        <a:latin typeface="Arial" panose="020B0604020202020204" pitchFamily="34" charset="0"/>
                      </a:endParaRPr>
                    </a:p>
                  </a:txBody>
                  <a:tcPr marL="0" marR="0" marT="0" marB="0" anchor="ctr">
                    <a:solidFill>
                      <a:schemeClr val="accent1"/>
                    </a:solidFill>
                  </a:tcPr>
                </a:tc>
                <a:tc>
                  <a:txBody>
                    <a:bodyPr/>
                    <a:lstStyle/>
                    <a:p>
                      <a:pPr algn="ctr" rtl="0" fontAlgn="b"/>
                      <a:r>
                        <a:rPr lang="en-US" sz="1100" b="1" i="0" u="none" strike="noStrike" dirty="0">
                          <a:solidFill>
                            <a:schemeClr val="bg1"/>
                          </a:solidFill>
                          <a:effectLst/>
                          <a:latin typeface="Arial" panose="020B0604020202020204" pitchFamily="34" charset="0"/>
                        </a:rPr>
                        <a:t>Controls</a:t>
                      </a:r>
                    </a:p>
                  </a:txBody>
                  <a:tcPr marL="0" marR="0" marT="0" marB="0" anchor="ctr">
                    <a:solidFill>
                      <a:schemeClr val="accent1"/>
                    </a:solidFill>
                  </a:tcPr>
                </a:tc>
                <a:extLst>
                  <a:ext uri="{0D108BD9-81ED-4DB2-BD59-A6C34878D82A}">
                    <a16:rowId xmlns:a16="http://schemas.microsoft.com/office/drawing/2014/main" val="2357713051"/>
                  </a:ext>
                </a:extLst>
              </a:tr>
              <a:tr h="189959">
                <a:tc rowSpan="2">
                  <a:txBody>
                    <a:bodyPr/>
                    <a:lstStyle/>
                    <a:p>
                      <a:pPr algn="l" rtl="0" fontAlgn="b"/>
                      <a:r>
                        <a:rPr lang="en-US" sz="1100" b="1" u="none" strike="noStrike" dirty="0">
                          <a:effectLst/>
                        </a:rPr>
                        <a:t>2.1 Privacy Settings by Default</a:t>
                      </a:r>
                      <a:endParaRPr lang="en-US" sz="1100" b="1"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ctr" rtl="0" fontAlgn="b"/>
                      <a:r>
                        <a:rPr lang="en-CA" sz="1000" u="none" strike="noStrike" dirty="0">
                          <a:effectLst/>
                        </a:rPr>
                        <a:t>2.1.1</a:t>
                      </a:r>
                      <a:endParaRPr lang="en-CA" sz="1000" b="0" i="0" u="none" strike="noStrike" dirty="0">
                        <a:solidFill>
                          <a:srgbClr val="000000"/>
                        </a:solidFill>
                        <a:effectLst/>
                        <a:latin typeface="Arial" panose="020B0604020202020204" pitchFamily="34" charset="0"/>
                      </a:endParaRPr>
                    </a:p>
                  </a:txBody>
                  <a:tcPr marL="0" marR="0" marT="0" marB="0" anchor="b">
                    <a:solidFill>
                      <a:schemeClr val="bg1">
                        <a:lumMod val="95000"/>
                      </a:schemeClr>
                    </a:solidFill>
                  </a:tcPr>
                </a:tc>
                <a:tc>
                  <a:txBody>
                    <a:bodyPr/>
                    <a:lstStyle/>
                    <a:p>
                      <a:pPr algn="l" rtl="0" fontAlgn="b"/>
                      <a:r>
                        <a:rPr lang="en-CA" sz="1000" u="none" strike="noStrike" dirty="0">
                          <a:effectLst/>
                        </a:rPr>
                        <a:t>Privacy User Settings</a:t>
                      </a:r>
                      <a:endParaRPr lang="en-CA" sz="1000" b="0" i="0" u="none" strike="noStrike" dirty="0">
                        <a:solidFill>
                          <a:srgbClr val="000000"/>
                        </a:solidFill>
                        <a:effectLst/>
                        <a:latin typeface="Arial" panose="020B0604020202020204" pitchFamily="34" charset="0"/>
                      </a:endParaRPr>
                    </a:p>
                  </a:txBody>
                  <a:tcPr marL="0" marR="0" marT="0" marB="0" anchor="b">
                    <a:solidFill>
                      <a:schemeClr val="bg1">
                        <a:lumMod val="95000"/>
                      </a:schemeClr>
                    </a:solidFill>
                  </a:tcPr>
                </a:tc>
                <a:extLst>
                  <a:ext uri="{0D108BD9-81ED-4DB2-BD59-A6C34878D82A}">
                    <a16:rowId xmlns:a16="http://schemas.microsoft.com/office/drawing/2014/main" val="4285197647"/>
                  </a:ext>
                </a:extLst>
              </a:tr>
              <a:tr h="189959">
                <a:tc vMerge="1">
                  <a:txBody>
                    <a:bodyPr/>
                    <a:lstStyle/>
                    <a:p>
                      <a:pPr algn="l" rtl="0" fontAlgn="b"/>
                      <a:endParaRPr lang="en-CA" sz="1000" b="0" i="0" u="none" strike="noStrike" dirty="0">
                        <a:solidFill>
                          <a:srgbClr val="000000"/>
                        </a:solidFill>
                        <a:effectLst/>
                        <a:latin typeface="Arial" panose="020B0604020202020204" pitchFamily="34" charset="0"/>
                      </a:endParaRPr>
                    </a:p>
                  </a:txBody>
                  <a:tcPr marL="0" marR="0" marT="0" marB="0" anchor="b">
                    <a:solidFill>
                      <a:schemeClr val="bg1">
                        <a:lumMod val="95000"/>
                      </a:schemeClr>
                    </a:solidFill>
                  </a:tcPr>
                </a:tc>
                <a:tc>
                  <a:txBody>
                    <a:bodyPr/>
                    <a:lstStyle/>
                    <a:p>
                      <a:pPr algn="ctr" rtl="0" fontAlgn="b"/>
                      <a:r>
                        <a:rPr lang="en-CA" sz="1000" u="none" strike="noStrike" dirty="0">
                          <a:effectLst/>
                        </a:rPr>
                        <a:t>2.1.2</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b"/>
                      <a:r>
                        <a:rPr lang="en-US" sz="1000" u="none" strike="noStrike" dirty="0">
                          <a:effectLst/>
                        </a:rPr>
                        <a:t>Configuration Defaulted to the Privacy Protected State</a:t>
                      </a:r>
                      <a:endParaRPr lang="en-US"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extLst>
                  <a:ext uri="{0D108BD9-81ED-4DB2-BD59-A6C34878D82A}">
                    <a16:rowId xmlns:a16="http://schemas.microsoft.com/office/drawing/2014/main" val="418690594"/>
                  </a:ext>
                </a:extLst>
              </a:tr>
              <a:tr h="372612">
                <a:tc rowSpan="2">
                  <a:txBody>
                    <a:bodyPr/>
                    <a:lstStyle/>
                    <a:p>
                      <a:pPr algn="l" rtl="0" fontAlgn="b"/>
                      <a:r>
                        <a:rPr lang="en-US" sz="1100" b="1" u="none" strike="noStrike" dirty="0">
                          <a:effectLst/>
                        </a:rPr>
                        <a:t>2.2 Data Minimization:  Collection Limited to Identified Purpose</a:t>
                      </a:r>
                      <a:endParaRPr lang="en-US" sz="1100" b="1"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ctr" rtl="0" fontAlgn="b"/>
                      <a:r>
                        <a:rPr lang="en-CA" sz="1000" u="none" strike="noStrike" dirty="0">
                          <a:effectLst/>
                        </a:rPr>
                        <a:t>2.2.1</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b"/>
                      <a:r>
                        <a:rPr lang="en-US" sz="1000" u="none" strike="noStrike" dirty="0">
                          <a:effectLst/>
                        </a:rPr>
                        <a:t>Systems and Procedures to Limit Collection</a:t>
                      </a:r>
                      <a:endParaRPr lang="en-US"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extLst>
                  <a:ext uri="{0D108BD9-81ED-4DB2-BD59-A6C34878D82A}">
                    <a16:rowId xmlns:a16="http://schemas.microsoft.com/office/drawing/2014/main" val="67303987"/>
                  </a:ext>
                </a:extLst>
              </a:tr>
              <a:tr h="189959">
                <a:tc vMerge="1">
                  <a:txBody>
                    <a:bodyPr/>
                    <a:lstStyle/>
                    <a:p>
                      <a:pPr algn="l" rtl="0" fontAlgn="b"/>
                      <a:endParaRPr lang="en-CA" sz="1000" b="0" i="0" u="none" strike="noStrike" dirty="0">
                        <a:solidFill>
                          <a:srgbClr val="000000"/>
                        </a:solidFill>
                        <a:effectLst/>
                        <a:latin typeface="Arial" panose="020B0604020202020204" pitchFamily="34" charset="0"/>
                      </a:endParaRPr>
                    </a:p>
                  </a:txBody>
                  <a:tcPr marL="0" marR="0" marT="0" marB="0" anchor="b">
                    <a:solidFill>
                      <a:schemeClr val="bg1">
                        <a:lumMod val="95000"/>
                      </a:schemeClr>
                    </a:solidFill>
                  </a:tcPr>
                </a:tc>
                <a:tc>
                  <a:txBody>
                    <a:bodyPr/>
                    <a:lstStyle/>
                    <a:p>
                      <a:pPr algn="ctr" rtl="0" fontAlgn="b"/>
                      <a:r>
                        <a:rPr lang="en-CA" sz="1000" u="none" strike="noStrike" dirty="0">
                          <a:effectLst/>
                        </a:rPr>
                        <a:t>2.2.2</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b"/>
                      <a:r>
                        <a:rPr lang="en-US" sz="1000" u="none" strike="noStrike" dirty="0">
                          <a:effectLst/>
                        </a:rPr>
                        <a:t>Periodic Review to Ensure Limited and Lawful Collection</a:t>
                      </a:r>
                      <a:endParaRPr lang="en-US"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extLst>
                  <a:ext uri="{0D108BD9-81ED-4DB2-BD59-A6C34878D82A}">
                    <a16:rowId xmlns:a16="http://schemas.microsoft.com/office/drawing/2014/main" val="1500381382"/>
                  </a:ext>
                </a:extLst>
              </a:tr>
              <a:tr h="189959">
                <a:tc rowSpan="4">
                  <a:txBody>
                    <a:bodyPr/>
                    <a:lstStyle/>
                    <a:p>
                      <a:pPr algn="l" rtl="0" fontAlgn="b"/>
                      <a:r>
                        <a:rPr lang="en-US" sz="1100" b="1" u="none" strike="noStrike" dirty="0">
                          <a:effectLst/>
                        </a:rPr>
                        <a:t>2.3 Use of Personal Information</a:t>
                      </a:r>
                      <a:endParaRPr lang="en-US" sz="1100" b="1"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ctr" rtl="0" fontAlgn="b"/>
                      <a:r>
                        <a:rPr lang="en-CA" sz="1000" u="none" strike="noStrike" dirty="0">
                          <a:effectLst/>
                        </a:rPr>
                        <a:t>2.3.1</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b"/>
                      <a:r>
                        <a:rPr lang="en-US" sz="1000" u="none" strike="noStrike" dirty="0">
                          <a:effectLst/>
                        </a:rPr>
                        <a:t>Systems and Procedures to Limit Use</a:t>
                      </a:r>
                      <a:endParaRPr lang="en-US"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extLst>
                  <a:ext uri="{0D108BD9-81ED-4DB2-BD59-A6C34878D82A}">
                    <a16:rowId xmlns:a16="http://schemas.microsoft.com/office/drawing/2014/main" val="4136547593"/>
                  </a:ext>
                </a:extLst>
              </a:tr>
              <a:tr h="189959">
                <a:tc vMerge="1">
                  <a:txBody>
                    <a:bodyPr/>
                    <a:lstStyle/>
                    <a:p>
                      <a:pPr algn="l" rtl="0" fontAlgn="b"/>
                      <a:endParaRPr lang="en-CA" sz="1000" b="0" i="0" u="none" strike="noStrike" dirty="0">
                        <a:solidFill>
                          <a:srgbClr val="000000"/>
                        </a:solidFill>
                        <a:effectLst/>
                        <a:latin typeface="Arial" panose="020B0604020202020204" pitchFamily="34" charset="0"/>
                      </a:endParaRPr>
                    </a:p>
                  </a:txBody>
                  <a:tcPr marL="0" marR="0" marT="0" marB="0" anchor="b">
                    <a:solidFill>
                      <a:schemeClr val="bg1">
                        <a:lumMod val="95000"/>
                      </a:schemeClr>
                    </a:solidFill>
                  </a:tcPr>
                </a:tc>
                <a:tc>
                  <a:txBody>
                    <a:bodyPr/>
                    <a:lstStyle/>
                    <a:p>
                      <a:pPr algn="ctr" rtl="0" fontAlgn="b"/>
                      <a:r>
                        <a:rPr lang="en-CA" sz="1000" u="none" strike="noStrike" dirty="0">
                          <a:effectLst/>
                        </a:rPr>
                        <a:t>2.3.2</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b"/>
                      <a:r>
                        <a:rPr lang="en-US" sz="1000" u="none" strike="noStrike" dirty="0">
                          <a:effectLst/>
                        </a:rPr>
                        <a:t>Use in Agreement with Identified Purpose</a:t>
                      </a:r>
                      <a:endParaRPr lang="en-US"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extLst>
                  <a:ext uri="{0D108BD9-81ED-4DB2-BD59-A6C34878D82A}">
                    <a16:rowId xmlns:a16="http://schemas.microsoft.com/office/drawing/2014/main" val="99656392"/>
                  </a:ext>
                </a:extLst>
              </a:tr>
              <a:tr h="189959">
                <a:tc vMerge="1">
                  <a:txBody>
                    <a:bodyPr/>
                    <a:lstStyle/>
                    <a:p>
                      <a:pPr algn="l" rtl="0" fontAlgn="b"/>
                      <a:endParaRPr lang="en-CA" sz="1000" b="0" i="0" u="none" strike="noStrike" dirty="0">
                        <a:solidFill>
                          <a:srgbClr val="000000"/>
                        </a:solidFill>
                        <a:effectLst/>
                        <a:latin typeface="Arial" panose="020B0604020202020204" pitchFamily="34" charset="0"/>
                      </a:endParaRPr>
                    </a:p>
                  </a:txBody>
                  <a:tcPr marL="0" marR="0" marT="0" marB="0" anchor="b">
                    <a:solidFill>
                      <a:schemeClr val="bg1">
                        <a:lumMod val="95000"/>
                      </a:schemeClr>
                    </a:solidFill>
                  </a:tcPr>
                </a:tc>
                <a:tc>
                  <a:txBody>
                    <a:bodyPr/>
                    <a:lstStyle/>
                    <a:p>
                      <a:pPr algn="ctr" rtl="0" fontAlgn="b"/>
                      <a:r>
                        <a:rPr lang="en-CA" sz="1000" u="none" strike="noStrike" dirty="0">
                          <a:effectLst/>
                        </a:rPr>
                        <a:t>2.3.3</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b"/>
                      <a:r>
                        <a:rPr lang="en-US" sz="1000" u="none" strike="noStrike" dirty="0">
                          <a:effectLst/>
                        </a:rPr>
                        <a:t>Use in Compliance with Laws and Regulations</a:t>
                      </a:r>
                      <a:endParaRPr lang="en-US"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extLst>
                  <a:ext uri="{0D108BD9-81ED-4DB2-BD59-A6C34878D82A}">
                    <a16:rowId xmlns:a16="http://schemas.microsoft.com/office/drawing/2014/main" val="3271835076"/>
                  </a:ext>
                </a:extLst>
              </a:tr>
              <a:tr h="189959">
                <a:tc vMerge="1">
                  <a:txBody>
                    <a:bodyPr/>
                    <a:lstStyle/>
                    <a:p>
                      <a:pPr algn="l" rtl="0" fontAlgn="b"/>
                      <a:endParaRPr lang="en-CA" sz="1000" b="0" i="0" u="none" strike="noStrike" dirty="0">
                        <a:solidFill>
                          <a:srgbClr val="000000"/>
                        </a:solidFill>
                        <a:effectLst/>
                        <a:latin typeface="Arial" panose="020B0604020202020204" pitchFamily="34" charset="0"/>
                      </a:endParaRPr>
                    </a:p>
                  </a:txBody>
                  <a:tcPr marL="0" marR="0" marT="0" marB="0" anchor="b">
                    <a:solidFill>
                      <a:schemeClr val="bg1">
                        <a:lumMod val="95000"/>
                      </a:schemeClr>
                    </a:solidFill>
                  </a:tcPr>
                </a:tc>
                <a:tc>
                  <a:txBody>
                    <a:bodyPr/>
                    <a:lstStyle/>
                    <a:p>
                      <a:pPr algn="ctr" rtl="0" fontAlgn="b"/>
                      <a:r>
                        <a:rPr lang="en-CA" sz="1000" u="none" strike="noStrike" dirty="0">
                          <a:effectLst/>
                        </a:rPr>
                        <a:t>2.3.4</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b"/>
                      <a:r>
                        <a:rPr lang="en-CA" sz="1000" u="none" strike="noStrike" dirty="0">
                          <a:effectLst/>
                        </a:rPr>
                        <a:t>New Purposes and Uses</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extLst>
                  <a:ext uri="{0D108BD9-81ED-4DB2-BD59-A6C34878D82A}">
                    <a16:rowId xmlns:a16="http://schemas.microsoft.com/office/drawing/2014/main" val="2619256832"/>
                  </a:ext>
                </a:extLst>
              </a:tr>
              <a:tr h="372612">
                <a:tc rowSpan="3">
                  <a:txBody>
                    <a:bodyPr/>
                    <a:lstStyle/>
                    <a:p>
                      <a:pPr algn="l" rtl="0" fontAlgn="b"/>
                      <a:r>
                        <a:rPr lang="en-US" sz="1100" b="1" u="none" strike="noStrike" dirty="0">
                          <a:effectLst/>
                        </a:rPr>
                        <a:t>2.4 Retention, Storage, and Disposition of Personal Information</a:t>
                      </a:r>
                      <a:endParaRPr lang="en-US" sz="1100" b="1"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ctr" rtl="0" fontAlgn="b"/>
                      <a:r>
                        <a:rPr lang="en-CA" sz="1000" u="none" strike="noStrike" dirty="0">
                          <a:effectLst/>
                        </a:rPr>
                        <a:t>2.4.1</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b"/>
                      <a:r>
                        <a:rPr lang="en-US" sz="1000" u="none" strike="noStrike" dirty="0">
                          <a:effectLst/>
                        </a:rPr>
                        <a:t>Retention and Destruction Policies and Procedures</a:t>
                      </a:r>
                      <a:endParaRPr lang="en-US"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extLst>
                  <a:ext uri="{0D108BD9-81ED-4DB2-BD59-A6C34878D82A}">
                    <a16:rowId xmlns:a16="http://schemas.microsoft.com/office/drawing/2014/main" val="444377056"/>
                  </a:ext>
                </a:extLst>
              </a:tr>
              <a:tr h="189959">
                <a:tc vMerge="1">
                  <a:txBody>
                    <a:bodyPr/>
                    <a:lstStyle/>
                    <a:p>
                      <a:pPr algn="l" rtl="0" fontAlgn="b"/>
                      <a:endParaRPr lang="en-CA" sz="1000" b="0" i="0" u="none" strike="noStrike" dirty="0">
                        <a:solidFill>
                          <a:srgbClr val="000000"/>
                        </a:solidFill>
                        <a:effectLst/>
                        <a:latin typeface="Arial" panose="020B0604020202020204" pitchFamily="34" charset="0"/>
                      </a:endParaRPr>
                    </a:p>
                  </a:txBody>
                  <a:tcPr marL="0" marR="0" marT="0" marB="0" anchor="b">
                    <a:solidFill>
                      <a:schemeClr val="bg1">
                        <a:lumMod val="95000"/>
                      </a:schemeClr>
                    </a:solidFill>
                  </a:tcPr>
                </a:tc>
                <a:tc>
                  <a:txBody>
                    <a:bodyPr/>
                    <a:lstStyle/>
                    <a:p>
                      <a:pPr algn="ctr" rtl="0" fontAlgn="b"/>
                      <a:r>
                        <a:rPr lang="en-CA" sz="1000" u="none" strike="noStrike" dirty="0">
                          <a:effectLst/>
                        </a:rPr>
                        <a:t>2.4.2</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b"/>
                      <a:r>
                        <a:rPr lang="en-US" sz="1000" u="none" strike="noStrike" dirty="0">
                          <a:effectLst/>
                        </a:rPr>
                        <a:t>Destruction in Accordance with Policies and Procedures</a:t>
                      </a:r>
                      <a:endParaRPr lang="en-US"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extLst>
                  <a:ext uri="{0D108BD9-81ED-4DB2-BD59-A6C34878D82A}">
                    <a16:rowId xmlns:a16="http://schemas.microsoft.com/office/drawing/2014/main" val="108891011"/>
                  </a:ext>
                </a:extLst>
              </a:tr>
              <a:tr h="189959">
                <a:tc vMerge="1">
                  <a:txBody>
                    <a:bodyPr/>
                    <a:lstStyle/>
                    <a:p>
                      <a:pPr algn="l" rtl="0" fontAlgn="b"/>
                      <a:endParaRPr lang="en-CA" sz="1000" b="0" i="0" u="none" strike="noStrike" dirty="0">
                        <a:solidFill>
                          <a:srgbClr val="000000"/>
                        </a:solidFill>
                        <a:effectLst/>
                        <a:latin typeface="Arial" panose="020B0604020202020204" pitchFamily="34" charset="0"/>
                      </a:endParaRPr>
                    </a:p>
                  </a:txBody>
                  <a:tcPr marL="0" marR="0" marT="0" marB="0" anchor="b">
                    <a:solidFill>
                      <a:schemeClr val="bg1">
                        <a:lumMod val="95000"/>
                      </a:schemeClr>
                    </a:solidFill>
                  </a:tcPr>
                </a:tc>
                <a:tc>
                  <a:txBody>
                    <a:bodyPr/>
                    <a:lstStyle/>
                    <a:p>
                      <a:pPr algn="ctr" rtl="0" fontAlgn="b"/>
                      <a:r>
                        <a:rPr lang="en-CA" sz="1000" u="none" strike="noStrike" dirty="0">
                          <a:effectLst/>
                        </a:rPr>
                        <a:t>2.4.3</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b"/>
                      <a:r>
                        <a:rPr lang="en-CA" sz="1000" u="none" strike="noStrike" dirty="0">
                          <a:effectLst/>
                        </a:rPr>
                        <a:t>Certificate of Destruction</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extLst>
                  <a:ext uri="{0D108BD9-81ED-4DB2-BD59-A6C34878D82A}">
                    <a16:rowId xmlns:a16="http://schemas.microsoft.com/office/drawing/2014/main" val="2054590837"/>
                  </a:ext>
                </a:extLst>
              </a:tr>
              <a:tr h="189959">
                <a:tc rowSpan="2">
                  <a:txBody>
                    <a:bodyPr/>
                    <a:lstStyle/>
                    <a:p>
                      <a:pPr algn="l" rtl="0" fontAlgn="b"/>
                      <a:r>
                        <a:rPr lang="en-CA" sz="1100" b="1" u="none" strike="noStrike" dirty="0">
                          <a:effectLst/>
                        </a:rPr>
                        <a:t>2.5 De-Identification and Anonymization</a:t>
                      </a:r>
                      <a:endParaRPr lang="en-CA" sz="1100" b="1"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ctr" rtl="0" fontAlgn="b"/>
                      <a:r>
                        <a:rPr lang="en-CA" sz="1000" u="none" strike="noStrike" dirty="0">
                          <a:effectLst/>
                        </a:rPr>
                        <a:t>2.5.1</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b"/>
                      <a:r>
                        <a:rPr lang="en-US" sz="1000" u="none" strike="noStrike" dirty="0">
                          <a:effectLst/>
                        </a:rPr>
                        <a:t>Anonymization and Similar Techniques to Avoid Use of PI</a:t>
                      </a:r>
                      <a:endParaRPr lang="en-US"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extLst>
                  <a:ext uri="{0D108BD9-81ED-4DB2-BD59-A6C34878D82A}">
                    <a16:rowId xmlns:a16="http://schemas.microsoft.com/office/drawing/2014/main" val="3428042003"/>
                  </a:ext>
                </a:extLst>
              </a:tr>
              <a:tr h="175347">
                <a:tc vMerge="1">
                  <a:txBody>
                    <a:bodyPr/>
                    <a:lstStyle/>
                    <a:p>
                      <a:pPr algn="l" rtl="0" fontAlgn="b"/>
                      <a:endParaRPr lang="en-CA" sz="1000" b="0" i="0" u="none" strike="noStrike" dirty="0">
                        <a:solidFill>
                          <a:srgbClr val="000000"/>
                        </a:solidFill>
                        <a:effectLst/>
                        <a:latin typeface="Arial" panose="020B0604020202020204" pitchFamily="34" charset="0"/>
                      </a:endParaRPr>
                    </a:p>
                  </a:txBody>
                  <a:tcPr marL="0" marR="0" marT="0" marB="0" anchor="b">
                    <a:solidFill>
                      <a:schemeClr val="bg1">
                        <a:lumMod val="95000"/>
                      </a:schemeClr>
                    </a:solidFill>
                  </a:tcPr>
                </a:tc>
                <a:tc>
                  <a:txBody>
                    <a:bodyPr/>
                    <a:lstStyle/>
                    <a:p>
                      <a:pPr algn="ctr" rtl="0" fontAlgn="b"/>
                      <a:r>
                        <a:rPr lang="en-CA" sz="1000" u="none" strike="noStrike" dirty="0">
                          <a:effectLst/>
                        </a:rPr>
                        <a:t>2.5.2</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b"/>
                      <a:r>
                        <a:rPr lang="en-US" sz="1000" u="none" strike="noStrike" dirty="0">
                          <a:effectLst/>
                        </a:rPr>
                        <a:t>De-identification/Pseudonymization Procedures to Limit Use</a:t>
                      </a:r>
                      <a:endParaRPr lang="en-US"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extLst>
                  <a:ext uri="{0D108BD9-81ED-4DB2-BD59-A6C34878D82A}">
                    <a16:rowId xmlns:a16="http://schemas.microsoft.com/office/drawing/2014/main" val="1349822759"/>
                  </a:ext>
                </a:extLst>
              </a:tr>
            </a:tbl>
          </a:graphicData>
        </a:graphic>
      </p:graphicFrame>
      <p:graphicFrame>
        <p:nvGraphicFramePr>
          <p:cNvPr id="5" name="Table 4">
            <a:extLst>
              <a:ext uri="{FF2B5EF4-FFF2-40B4-BE49-F238E27FC236}">
                <a16:creationId xmlns:a16="http://schemas.microsoft.com/office/drawing/2014/main" id="{B49382F8-7EAD-4004-8D85-AEB13BAD1C5C}"/>
              </a:ext>
            </a:extLst>
          </p:cNvPr>
          <p:cNvGraphicFramePr>
            <a:graphicFrameLocks noGrp="1"/>
          </p:cNvGraphicFramePr>
          <p:nvPr>
            <p:extLst>
              <p:ext uri="{D42A27DB-BD31-4B8C-83A1-F6EECF244321}">
                <p14:modId xmlns:p14="http://schemas.microsoft.com/office/powerpoint/2010/main" val="2095954243"/>
              </p:ext>
            </p:extLst>
          </p:nvPr>
        </p:nvGraphicFramePr>
        <p:xfrm>
          <a:off x="629517" y="4187557"/>
          <a:ext cx="10752856" cy="1908059"/>
        </p:xfrm>
        <a:graphic>
          <a:graphicData uri="http://schemas.openxmlformats.org/drawingml/2006/table">
            <a:tbl>
              <a:tblPr>
                <a:tableStyleId>{5C22544A-7EE6-4342-B048-85BDC9FD1C3A}</a:tableStyleId>
              </a:tblPr>
              <a:tblGrid>
                <a:gridCol w="4135714">
                  <a:extLst>
                    <a:ext uri="{9D8B030D-6E8A-4147-A177-3AD203B41FA5}">
                      <a16:colId xmlns:a16="http://schemas.microsoft.com/office/drawing/2014/main" val="736813288"/>
                    </a:ext>
                  </a:extLst>
                </a:gridCol>
                <a:gridCol w="737236">
                  <a:extLst>
                    <a:ext uri="{9D8B030D-6E8A-4147-A177-3AD203B41FA5}">
                      <a16:colId xmlns:a16="http://schemas.microsoft.com/office/drawing/2014/main" val="3761631557"/>
                    </a:ext>
                  </a:extLst>
                </a:gridCol>
                <a:gridCol w="5879906">
                  <a:extLst>
                    <a:ext uri="{9D8B030D-6E8A-4147-A177-3AD203B41FA5}">
                      <a16:colId xmlns:a16="http://schemas.microsoft.com/office/drawing/2014/main" val="4019292650"/>
                    </a:ext>
                  </a:extLst>
                </a:gridCol>
              </a:tblGrid>
              <a:tr h="238681">
                <a:tc>
                  <a:txBody>
                    <a:bodyPr/>
                    <a:lstStyle/>
                    <a:p>
                      <a:pPr algn="l" rtl="0" fontAlgn="b"/>
                      <a:r>
                        <a:rPr lang="en-US" sz="1400" b="1" u="none" strike="noStrike" dirty="0">
                          <a:solidFill>
                            <a:schemeClr val="bg1"/>
                          </a:solidFill>
                          <a:effectLst/>
                        </a:rPr>
                        <a:t>Principle 3 - Privacy Embedded into Design</a:t>
                      </a:r>
                      <a:endParaRPr lang="en-US" sz="1400" b="1" i="0" u="none" strike="noStrike" dirty="0">
                        <a:solidFill>
                          <a:schemeClr val="bg1"/>
                        </a:solidFill>
                        <a:effectLst/>
                        <a:latin typeface="Arial" panose="020B0604020202020204" pitchFamily="34" charset="0"/>
                      </a:endParaRPr>
                    </a:p>
                  </a:txBody>
                  <a:tcPr marL="0" marR="0" marT="0" marB="0" anchor="b">
                    <a:solidFill>
                      <a:schemeClr val="tx2"/>
                    </a:solidFill>
                  </a:tcPr>
                </a:tc>
                <a:tc>
                  <a:txBody>
                    <a:bodyPr/>
                    <a:lstStyle/>
                    <a:p>
                      <a:pPr algn="ctr" rtl="0" fontAlgn="b"/>
                      <a:r>
                        <a:rPr lang="en-CA" sz="1400" b="1" u="none" strike="noStrike" dirty="0">
                          <a:solidFill>
                            <a:schemeClr val="bg1"/>
                          </a:solidFill>
                          <a:effectLst/>
                        </a:rPr>
                        <a:t> </a:t>
                      </a:r>
                      <a:endParaRPr lang="en-CA" sz="1400" b="1" i="0" u="none" strike="noStrike" dirty="0">
                        <a:solidFill>
                          <a:schemeClr val="bg1"/>
                        </a:solidFill>
                        <a:effectLst/>
                        <a:latin typeface="Arial" panose="020B0604020202020204" pitchFamily="34" charset="0"/>
                      </a:endParaRPr>
                    </a:p>
                  </a:txBody>
                  <a:tcPr marL="0" marR="0" marT="0" marB="0" anchor="b">
                    <a:solidFill>
                      <a:schemeClr val="tx2"/>
                    </a:solidFill>
                  </a:tcPr>
                </a:tc>
                <a:tc>
                  <a:txBody>
                    <a:bodyPr/>
                    <a:lstStyle/>
                    <a:p>
                      <a:pPr algn="l" rtl="0" fontAlgn="b"/>
                      <a:r>
                        <a:rPr lang="en-CA" sz="1400" b="1" u="none" strike="noStrike" dirty="0">
                          <a:solidFill>
                            <a:schemeClr val="bg1"/>
                          </a:solidFill>
                          <a:effectLst/>
                        </a:rPr>
                        <a:t> </a:t>
                      </a:r>
                      <a:endParaRPr lang="en-CA" sz="1400" b="1" i="0" u="none" strike="noStrike" dirty="0">
                        <a:solidFill>
                          <a:schemeClr val="bg1"/>
                        </a:solidFill>
                        <a:effectLst/>
                        <a:latin typeface="Arial" panose="020B0604020202020204" pitchFamily="34" charset="0"/>
                      </a:endParaRPr>
                    </a:p>
                  </a:txBody>
                  <a:tcPr marL="0" marR="0" marT="0" marB="0" anchor="b">
                    <a:solidFill>
                      <a:schemeClr val="tx2"/>
                    </a:solidFill>
                  </a:tcPr>
                </a:tc>
                <a:extLst>
                  <a:ext uri="{0D108BD9-81ED-4DB2-BD59-A6C34878D82A}">
                    <a16:rowId xmlns:a16="http://schemas.microsoft.com/office/drawing/2014/main" val="4076567120"/>
                  </a:ext>
                </a:extLst>
              </a:tr>
              <a:tr h="126444">
                <a:tc>
                  <a:txBody>
                    <a:bodyPr/>
                    <a:lstStyle/>
                    <a:p>
                      <a:pPr algn="ctr" rtl="0" fontAlgn="ctr"/>
                      <a:r>
                        <a:rPr lang="en-US" sz="1100" b="1" i="0" u="none" strike="noStrike" dirty="0">
                          <a:solidFill>
                            <a:schemeClr val="bg1"/>
                          </a:solidFill>
                          <a:effectLst/>
                          <a:latin typeface="Arial" panose="020B0604020202020204" pitchFamily="34" charset="0"/>
                        </a:rPr>
                        <a:t>Criteria</a:t>
                      </a:r>
                    </a:p>
                  </a:txBody>
                  <a:tcPr marL="0" marR="0" marT="0" marB="0" anchor="ctr">
                    <a:solidFill>
                      <a:schemeClr val="accent1"/>
                    </a:solidFill>
                  </a:tcPr>
                </a:tc>
                <a:tc>
                  <a:txBody>
                    <a:bodyPr/>
                    <a:lstStyle/>
                    <a:p>
                      <a:pPr algn="ctr" rtl="0" fontAlgn="b"/>
                      <a:r>
                        <a:rPr lang="en-US" sz="1100" b="1" i="0" u="none" strike="noStrike" dirty="0">
                          <a:solidFill>
                            <a:schemeClr val="bg1"/>
                          </a:solidFill>
                          <a:effectLst/>
                          <a:latin typeface="Arial" panose="020B0604020202020204" pitchFamily="34" charset="0"/>
                        </a:rPr>
                        <a:t>Control #</a:t>
                      </a:r>
                      <a:endParaRPr lang="en-CA" sz="1100" b="1" i="0" u="none" strike="noStrike" dirty="0">
                        <a:solidFill>
                          <a:schemeClr val="bg1"/>
                        </a:solidFill>
                        <a:effectLst/>
                        <a:latin typeface="Arial" panose="020B0604020202020204" pitchFamily="34" charset="0"/>
                      </a:endParaRPr>
                    </a:p>
                  </a:txBody>
                  <a:tcPr marL="0" marR="0" marT="0" marB="0" anchor="ctr">
                    <a:solidFill>
                      <a:schemeClr val="accent1"/>
                    </a:solidFill>
                  </a:tcPr>
                </a:tc>
                <a:tc>
                  <a:txBody>
                    <a:bodyPr/>
                    <a:lstStyle/>
                    <a:p>
                      <a:pPr algn="ctr" rtl="0" fontAlgn="b"/>
                      <a:r>
                        <a:rPr lang="en-US" sz="1100" b="1" i="0" u="none" strike="noStrike" dirty="0">
                          <a:solidFill>
                            <a:schemeClr val="bg1"/>
                          </a:solidFill>
                          <a:effectLst/>
                          <a:latin typeface="Arial" panose="020B0604020202020204" pitchFamily="34" charset="0"/>
                        </a:rPr>
                        <a:t>Controls</a:t>
                      </a:r>
                    </a:p>
                  </a:txBody>
                  <a:tcPr marL="0" marR="0" marT="0" marB="0" anchor="ctr">
                    <a:solidFill>
                      <a:schemeClr val="accent1"/>
                    </a:solidFill>
                  </a:tcPr>
                </a:tc>
                <a:extLst>
                  <a:ext uri="{0D108BD9-81ED-4DB2-BD59-A6C34878D82A}">
                    <a16:rowId xmlns:a16="http://schemas.microsoft.com/office/drawing/2014/main" val="3206377504"/>
                  </a:ext>
                </a:extLst>
              </a:tr>
              <a:tr h="328706">
                <a:tc rowSpan="6">
                  <a:txBody>
                    <a:bodyPr/>
                    <a:lstStyle/>
                    <a:p>
                      <a:pPr algn="l" rtl="0" fontAlgn="b"/>
                      <a:r>
                        <a:rPr lang="en-US" sz="1050" b="1" u="none" strike="noStrike" dirty="0">
                          <a:effectLst/>
                        </a:rPr>
                        <a:t>3.1 Consideration of Privacy in Design Documentation</a:t>
                      </a:r>
                      <a:endParaRPr lang="en-US" sz="1050" b="1"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ctr" rtl="0" fontAlgn="b"/>
                      <a:r>
                        <a:rPr lang="en-CA" sz="1000" u="none" strike="noStrike" dirty="0">
                          <a:effectLst/>
                        </a:rPr>
                        <a:t>3.1.1</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b"/>
                      <a:r>
                        <a:rPr lang="en-CA" sz="1000" u="none" strike="noStrike" dirty="0">
                          <a:effectLst/>
                        </a:rPr>
                        <a:t>Threat Modelling</a:t>
                      </a:r>
                      <a:endParaRPr lang="en-CA" sz="1000" b="0" i="0" u="none" strike="noStrike" dirty="0">
                        <a:solidFill>
                          <a:srgbClr val="000000"/>
                        </a:solidFill>
                        <a:effectLst/>
                        <a:latin typeface="Arial" panose="020B0604020202020204" pitchFamily="34" charset="0"/>
                      </a:endParaRPr>
                    </a:p>
                  </a:txBody>
                  <a:tcPr marL="0" marR="0" marT="0" marB="0" anchor="ctr">
                    <a:solidFill>
                      <a:srgbClr val="CCFFCC"/>
                    </a:solidFill>
                  </a:tcPr>
                </a:tc>
                <a:extLst>
                  <a:ext uri="{0D108BD9-81ED-4DB2-BD59-A6C34878D82A}">
                    <a16:rowId xmlns:a16="http://schemas.microsoft.com/office/drawing/2014/main" val="3546718103"/>
                  </a:ext>
                </a:extLst>
              </a:tr>
              <a:tr h="167576">
                <a:tc vMerge="1">
                  <a:txBody>
                    <a:bodyPr/>
                    <a:lstStyle/>
                    <a:p>
                      <a:pPr algn="l" rtl="0" fontAlgn="b"/>
                      <a:endParaRPr lang="en-CA" sz="1000" b="0" i="0" u="none" strike="noStrike">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ctr" rtl="0" fontAlgn="b"/>
                      <a:r>
                        <a:rPr lang="en-CA" sz="1000" u="none" strike="noStrike" dirty="0">
                          <a:effectLst/>
                        </a:rPr>
                        <a:t>3.1.2</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b"/>
                      <a:r>
                        <a:rPr lang="en-CA" sz="1000" u="none" strike="noStrike" dirty="0">
                          <a:effectLst/>
                        </a:rPr>
                        <a:t>Technical and Solution Design Documents</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extLst>
                  <a:ext uri="{0D108BD9-81ED-4DB2-BD59-A6C34878D82A}">
                    <a16:rowId xmlns:a16="http://schemas.microsoft.com/office/drawing/2014/main" val="316269151"/>
                  </a:ext>
                </a:extLst>
              </a:tr>
              <a:tr h="167576">
                <a:tc vMerge="1">
                  <a:txBody>
                    <a:bodyPr/>
                    <a:lstStyle/>
                    <a:p>
                      <a:pPr algn="l" rtl="0" fontAlgn="b"/>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ctr" rtl="0" fontAlgn="b"/>
                      <a:r>
                        <a:rPr lang="en-CA" sz="1000" u="none" strike="noStrike" dirty="0">
                          <a:effectLst/>
                        </a:rPr>
                        <a:t>3.1.3</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b"/>
                      <a:r>
                        <a:rPr lang="en-CA" sz="1000" u="none" strike="noStrike" dirty="0">
                          <a:effectLst/>
                        </a:rPr>
                        <a:t>Coding, Architecture, and Configuration</a:t>
                      </a:r>
                      <a:endParaRPr lang="en-CA" sz="1000" b="0" i="0" u="none" strike="noStrike" dirty="0">
                        <a:solidFill>
                          <a:srgbClr val="000000"/>
                        </a:solidFill>
                        <a:effectLst/>
                        <a:latin typeface="Arial" panose="020B0604020202020204" pitchFamily="34" charset="0"/>
                      </a:endParaRPr>
                    </a:p>
                  </a:txBody>
                  <a:tcPr marL="0" marR="0" marT="0" marB="0" anchor="ctr">
                    <a:solidFill>
                      <a:srgbClr val="CCFFCC"/>
                    </a:solidFill>
                  </a:tcPr>
                </a:tc>
                <a:extLst>
                  <a:ext uri="{0D108BD9-81ED-4DB2-BD59-A6C34878D82A}">
                    <a16:rowId xmlns:a16="http://schemas.microsoft.com/office/drawing/2014/main" val="2868440012"/>
                  </a:ext>
                </a:extLst>
              </a:tr>
              <a:tr h="167576">
                <a:tc vMerge="1">
                  <a:txBody>
                    <a:bodyPr/>
                    <a:lstStyle/>
                    <a:p>
                      <a:pPr algn="l" rtl="0" fontAlgn="b"/>
                      <a:endParaRPr lang="en-CA" sz="1000" b="0" i="0" u="none" strike="noStrike">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ctr" rtl="0" fontAlgn="b"/>
                      <a:r>
                        <a:rPr lang="en-CA" sz="1000" u="none" strike="noStrike" dirty="0">
                          <a:effectLst/>
                        </a:rPr>
                        <a:t>3.1.4</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b"/>
                      <a:r>
                        <a:rPr lang="en-CA" sz="1000" u="none" strike="noStrike" dirty="0">
                          <a:effectLst/>
                        </a:rPr>
                        <a:t>Testing and Validating Controls</a:t>
                      </a:r>
                      <a:endParaRPr lang="en-CA" sz="1000" b="0" i="0" u="none" strike="noStrike" dirty="0">
                        <a:solidFill>
                          <a:srgbClr val="000000"/>
                        </a:solidFill>
                        <a:effectLst/>
                        <a:latin typeface="Arial" panose="020B0604020202020204" pitchFamily="34" charset="0"/>
                      </a:endParaRPr>
                    </a:p>
                  </a:txBody>
                  <a:tcPr marL="0" marR="0" marT="0" marB="0" anchor="ctr">
                    <a:solidFill>
                      <a:srgbClr val="CCFFCC"/>
                    </a:solidFill>
                  </a:tcPr>
                </a:tc>
                <a:extLst>
                  <a:ext uri="{0D108BD9-81ED-4DB2-BD59-A6C34878D82A}">
                    <a16:rowId xmlns:a16="http://schemas.microsoft.com/office/drawing/2014/main" val="1093000774"/>
                  </a:ext>
                </a:extLst>
              </a:tr>
              <a:tr h="167576">
                <a:tc vMerge="1">
                  <a:txBody>
                    <a:bodyPr/>
                    <a:lstStyle/>
                    <a:p>
                      <a:pPr algn="l" rtl="0" fontAlgn="b"/>
                      <a:endParaRPr lang="en-CA" sz="1000" b="0" i="0" u="none" strike="noStrike">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ctr" rtl="0" fontAlgn="b"/>
                      <a:r>
                        <a:rPr lang="en-CA" sz="1000" u="none" strike="noStrike" dirty="0">
                          <a:effectLst/>
                        </a:rPr>
                        <a:t>3.1.5</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b"/>
                      <a:r>
                        <a:rPr lang="en-US" sz="1000" u="none" strike="noStrike" dirty="0">
                          <a:effectLst/>
                        </a:rPr>
                        <a:t>Continuous Integration and Feedback Loops</a:t>
                      </a:r>
                      <a:endParaRPr lang="en-US" sz="1000" b="0" i="0" u="none" strike="noStrike" dirty="0">
                        <a:solidFill>
                          <a:srgbClr val="000000"/>
                        </a:solidFill>
                        <a:effectLst/>
                        <a:latin typeface="Arial" panose="020B0604020202020204" pitchFamily="34" charset="0"/>
                      </a:endParaRPr>
                    </a:p>
                  </a:txBody>
                  <a:tcPr marL="0" marR="0" marT="0" marB="0" anchor="ctr">
                    <a:solidFill>
                      <a:srgbClr val="CCFFCC"/>
                    </a:solidFill>
                  </a:tcPr>
                </a:tc>
                <a:extLst>
                  <a:ext uri="{0D108BD9-81ED-4DB2-BD59-A6C34878D82A}">
                    <a16:rowId xmlns:a16="http://schemas.microsoft.com/office/drawing/2014/main" val="4249814493"/>
                  </a:ext>
                </a:extLst>
              </a:tr>
              <a:tr h="167576">
                <a:tc vMerge="1">
                  <a:txBody>
                    <a:bodyPr/>
                    <a:lstStyle/>
                    <a:p>
                      <a:pPr algn="l" rtl="0" fontAlgn="b"/>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ctr" rtl="0" fontAlgn="b"/>
                      <a:r>
                        <a:rPr lang="en-CA" sz="1000" u="none" strike="noStrike" dirty="0">
                          <a:effectLst/>
                        </a:rPr>
                        <a:t>3.1.6</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b"/>
                      <a:r>
                        <a:rPr lang="en-CA" sz="1000" u="none" strike="noStrike" dirty="0">
                          <a:effectLst/>
                        </a:rPr>
                        <a:t>Scalability Requirements</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extLst>
                  <a:ext uri="{0D108BD9-81ED-4DB2-BD59-A6C34878D82A}">
                    <a16:rowId xmlns:a16="http://schemas.microsoft.com/office/drawing/2014/main" val="3374127893"/>
                  </a:ext>
                </a:extLst>
              </a:tr>
              <a:tr h="167576">
                <a:tc>
                  <a:txBody>
                    <a:bodyPr/>
                    <a:lstStyle/>
                    <a:p>
                      <a:pPr algn="l" rtl="0" fontAlgn="b"/>
                      <a:r>
                        <a:rPr lang="en-CA" sz="1050" b="1" u="none" strike="noStrike" dirty="0">
                          <a:effectLst/>
                        </a:rPr>
                        <a:t>3.2 Tech Enablement</a:t>
                      </a:r>
                      <a:endParaRPr lang="en-CA" sz="1050" b="1"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ctr" rtl="0" fontAlgn="b"/>
                      <a:r>
                        <a:rPr lang="en-CA" sz="1000" u="none" strike="noStrike" dirty="0">
                          <a:effectLst/>
                        </a:rPr>
                        <a:t>3.2.1</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b"/>
                      <a:r>
                        <a:rPr lang="en-CA" sz="1000" u="none" strike="noStrike" dirty="0">
                          <a:effectLst/>
                        </a:rPr>
                        <a:t>Privacy Enhancing Technologies (PETs)</a:t>
                      </a:r>
                      <a:endParaRPr lang="en-CA" sz="1000" b="0" i="0" u="none" strike="noStrike" dirty="0">
                        <a:solidFill>
                          <a:srgbClr val="000000"/>
                        </a:solidFill>
                        <a:effectLst/>
                        <a:latin typeface="Arial" panose="020B0604020202020204" pitchFamily="34" charset="0"/>
                      </a:endParaRPr>
                    </a:p>
                  </a:txBody>
                  <a:tcPr marL="0" marR="0" marT="0" marB="0" anchor="ctr">
                    <a:solidFill>
                      <a:srgbClr val="CCFFCC"/>
                    </a:solidFill>
                  </a:tcPr>
                </a:tc>
                <a:extLst>
                  <a:ext uri="{0D108BD9-81ED-4DB2-BD59-A6C34878D82A}">
                    <a16:rowId xmlns:a16="http://schemas.microsoft.com/office/drawing/2014/main" val="293804106"/>
                  </a:ext>
                </a:extLst>
              </a:tr>
              <a:tr h="167576">
                <a:tc>
                  <a:txBody>
                    <a:bodyPr/>
                    <a:lstStyle/>
                    <a:p>
                      <a:pPr algn="l" rtl="0" fontAlgn="b"/>
                      <a:r>
                        <a:rPr lang="en-CA" sz="1050" b="1" u="none" strike="noStrike" dirty="0">
                          <a:effectLst/>
                        </a:rPr>
                        <a:t>3.3 IT Change Management</a:t>
                      </a:r>
                      <a:endParaRPr lang="en-CA" sz="1050" b="1"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ctr" rtl="0" fontAlgn="b"/>
                      <a:r>
                        <a:rPr lang="en-CA" sz="1000" u="none" strike="noStrike" dirty="0">
                          <a:effectLst/>
                        </a:rPr>
                        <a:t>3.3.1</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b"/>
                      <a:r>
                        <a:rPr lang="en-CA" sz="1000" u="none" strike="noStrike" dirty="0">
                          <a:effectLst/>
                        </a:rPr>
                        <a:t>IT Change Management</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extLst>
                  <a:ext uri="{0D108BD9-81ED-4DB2-BD59-A6C34878D82A}">
                    <a16:rowId xmlns:a16="http://schemas.microsoft.com/office/drawing/2014/main" val="2658176045"/>
                  </a:ext>
                </a:extLst>
              </a:tr>
            </a:tbl>
          </a:graphicData>
        </a:graphic>
      </p:graphicFrame>
      <p:sp>
        <p:nvSpPr>
          <p:cNvPr id="7" name="Title 1">
            <a:extLst>
              <a:ext uri="{FF2B5EF4-FFF2-40B4-BE49-F238E27FC236}">
                <a16:creationId xmlns:a16="http://schemas.microsoft.com/office/drawing/2014/main" id="{7BC39D0F-E3A8-4C5F-8604-65CD0170F6B4}"/>
              </a:ext>
            </a:extLst>
          </p:cNvPr>
          <p:cNvSpPr>
            <a:spLocks noGrp="1"/>
          </p:cNvSpPr>
          <p:nvPr>
            <p:ph type="title"/>
          </p:nvPr>
        </p:nvSpPr>
        <p:spPr>
          <a:xfrm>
            <a:off x="629517" y="288698"/>
            <a:ext cx="10195200" cy="533400"/>
          </a:xfrm>
        </p:spPr>
        <p:txBody>
          <a:bodyPr/>
          <a:lstStyle/>
          <a:p>
            <a:r>
              <a:rPr lang="en-US" dirty="0"/>
              <a:t>Detailed List of Controls</a:t>
            </a:r>
            <a:endParaRPr lang="en-CA" dirty="0"/>
          </a:p>
        </p:txBody>
      </p:sp>
      <p:grpSp>
        <p:nvGrpSpPr>
          <p:cNvPr id="13" name="Group 12">
            <a:extLst>
              <a:ext uri="{FF2B5EF4-FFF2-40B4-BE49-F238E27FC236}">
                <a16:creationId xmlns:a16="http://schemas.microsoft.com/office/drawing/2014/main" id="{38C30249-2A06-4DF4-A5A6-0F6B7DED4118}"/>
              </a:ext>
            </a:extLst>
          </p:cNvPr>
          <p:cNvGrpSpPr/>
          <p:nvPr/>
        </p:nvGrpSpPr>
        <p:grpSpPr>
          <a:xfrm>
            <a:off x="9496890" y="142876"/>
            <a:ext cx="1885483" cy="703286"/>
            <a:chOff x="9325442" y="142876"/>
            <a:chExt cx="1885483" cy="703286"/>
          </a:xfrm>
        </p:grpSpPr>
        <p:sp>
          <p:nvSpPr>
            <p:cNvPr id="14" name="Rectangle: Rounded Corners 13">
              <a:extLst>
                <a:ext uri="{FF2B5EF4-FFF2-40B4-BE49-F238E27FC236}">
                  <a16:creationId xmlns:a16="http://schemas.microsoft.com/office/drawing/2014/main" id="{BD7043AC-7D86-4C25-9CB2-89C475636B36}"/>
                </a:ext>
              </a:extLst>
            </p:cNvPr>
            <p:cNvSpPr/>
            <p:nvPr/>
          </p:nvSpPr>
          <p:spPr>
            <a:xfrm>
              <a:off x="9325442" y="142876"/>
              <a:ext cx="1885483" cy="703286"/>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CA" sz="1500" dirty="0">
                <a:solidFill>
                  <a:schemeClr val="bg1"/>
                </a:solidFill>
              </a:endParaRPr>
            </a:p>
          </p:txBody>
        </p:sp>
        <p:sp>
          <p:nvSpPr>
            <p:cNvPr id="15" name="TextBox 14">
              <a:extLst>
                <a:ext uri="{FF2B5EF4-FFF2-40B4-BE49-F238E27FC236}">
                  <a16:creationId xmlns:a16="http://schemas.microsoft.com/office/drawing/2014/main" id="{50F94856-63EA-4F77-824C-5CCB3FCA3D93}"/>
                </a:ext>
              </a:extLst>
            </p:cNvPr>
            <p:cNvSpPr txBox="1"/>
            <p:nvPr/>
          </p:nvSpPr>
          <p:spPr>
            <a:xfrm>
              <a:off x="9468159" y="232843"/>
              <a:ext cx="1019175" cy="203200"/>
            </a:xfrm>
            <a:prstGeom prst="rect">
              <a:avLst/>
            </a:prstGeom>
          </p:spPr>
          <p:txBody>
            <a:bodyPr vert="horz" wrap="square" lIns="0" tIns="0" rIns="0" bIns="0" rtlCol="0" anchor="t" anchorCtr="0">
              <a:noAutofit/>
            </a:bodyPr>
            <a:lstStyle/>
            <a:p>
              <a:pPr algn="l">
                <a:spcAft>
                  <a:spcPts val="600"/>
                </a:spcAft>
              </a:pPr>
              <a:r>
                <a:rPr lang="en-US" sz="1200" b="1" dirty="0">
                  <a:solidFill>
                    <a:schemeClr val="tx2"/>
                  </a:solidFill>
                </a:rPr>
                <a:t>Legend</a:t>
              </a:r>
              <a:endParaRPr lang="en-CA" sz="1200" b="1" dirty="0">
                <a:solidFill>
                  <a:schemeClr val="tx2"/>
                </a:solidFill>
              </a:endParaRPr>
            </a:p>
          </p:txBody>
        </p:sp>
        <p:sp>
          <p:nvSpPr>
            <p:cNvPr id="16" name="Rectangle 15">
              <a:extLst>
                <a:ext uri="{FF2B5EF4-FFF2-40B4-BE49-F238E27FC236}">
                  <a16:creationId xmlns:a16="http://schemas.microsoft.com/office/drawing/2014/main" id="{A01DA16A-19CA-4123-9206-ABE4A1B56E99}"/>
                </a:ext>
              </a:extLst>
            </p:cNvPr>
            <p:cNvSpPr/>
            <p:nvPr/>
          </p:nvSpPr>
          <p:spPr>
            <a:xfrm>
              <a:off x="9542057" y="526265"/>
              <a:ext cx="219075" cy="203200"/>
            </a:xfrm>
            <a:prstGeom prst="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CA" sz="1500" dirty="0">
                <a:solidFill>
                  <a:schemeClr val="bg1"/>
                </a:solidFill>
              </a:endParaRPr>
            </a:p>
          </p:txBody>
        </p:sp>
        <p:sp>
          <p:nvSpPr>
            <p:cNvPr id="17" name="TextBox 16">
              <a:extLst>
                <a:ext uri="{FF2B5EF4-FFF2-40B4-BE49-F238E27FC236}">
                  <a16:creationId xmlns:a16="http://schemas.microsoft.com/office/drawing/2014/main" id="{384FFAB4-F7D6-4AEF-BF04-1D721B22642C}"/>
                </a:ext>
              </a:extLst>
            </p:cNvPr>
            <p:cNvSpPr txBox="1"/>
            <p:nvPr/>
          </p:nvSpPr>
          <p:spPr>
            <a:xfrm>
              <a:off x="9861604" y="543756"/>
              <a:ext cx="1294547" cy="222250"/>
            </a:xfrm>
            <a:prstGeom prst="rect">
              <a:avLst/>
            </a:prstGeom>
          </p:spPr>
          <p:txBody>
            <a:bodyPr vert="horz" wrap="square" lIns="0" tIns="0" rIns="0" bIns="0" rtlCol="0" anchor="t" anchorCtr="0">
              <a:noAutofit/>
            </a:bodyPr>
            <a:lstStyle/>
            <a:p>
              <a:pPr algn="l">
                <a:spcAft>
                  <a:spcPts val="600"/>
                </a:spcAft>
              </a:pPr>
              <a:r>
                <a:rPr lang="en-US" sz="1200" dirty="0"/>
                <a:t>Net new control</a:t>
              </a:r>
              <a:endParaRPr lang="en-CA" sz="1200" dirty="0"/>
            </a:p>
          </p:txBody>
        </p:sp>
      </p:grpSp>
    </p:spTree>
    <p:extLst>
      <p:ext uri="{BB962C8B-B14F-4D97-AF65-F5344CB8AC3E}">
        <p14:creationId xmlns:p14="http://schemas.microsoft.com/office/powerpoint/2010/main" val="35943607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B6F33195-59A8-4B7B-907D-40DDAB1A8529}"/>
              </a:ext>
            </a:extLst>
          </p:cNvPr>
          <p:cNvGraphicFramePr>
            <a:graphicFrameLocks noGrp="1"/>
          </p:cNvGraphicFramePr>
          <p:nvPr>
            <p:extLst>
              <p:ext uri="{D42A27DB-BD31-4B8C-83A1-F6EECF244321}">
                <p14:modId xmlns:p14="http://schemas.microsoft.com/office/powerpoint/2010/main" val="260096064"/>
              </p:ext>
            </p:extLst>
          </p:nvPr>
        </p:nvGraphicFramePr>
        <p:xfrm>
          <a:off x="629519" y="1039972"/>
          <a:ext cx="10581406" cy="1200500"/>
        </p:xfrm>
        <a:graphic>
          <a:graphicData uri="http://schemas.openxmlformats.org/drawingml/2006/table">
            <a:tbl>
              <a:tblPr>
                <a:tableStyleId>{5C22544A-7EE6-4342-B048-85BDC9FD1C3A}</a:tableStyleId>
              </a:tblPr>
              <a:tblGrid>
                <a:gridCol w="4069771">
                  <a:extLst>
                    <a:ext uri="{9D8B030D-6E8A-4147-A177-3AD203B41FA5}">
                      <a16:colId xmlns:a16="http://schemas.microsoft.com/office/drawing/2014/main" val="1577078285"/>
                    </a:ext>
                  </a:extLst>
                </a:gridCol>
                <a:gridCol w="725481">
                  <a:extLst>
                    <a:ext uri="{9D8B030D-6E8A-4147-A177-3AD203B41FA5}">
                      <a16:colId xmlns:a16="http://schemas.microsoft.com/office/drawing/2014/main" val="1027798567"/>
                    </a:ext>
                  </a:extLst>
                </a:gridCol>
                <a:gridCol w="5786154">
                  <a:extLst>
                    <a:ext uri="{9D8B030D-6E8A-4147-A177-3AD203B41FA5}">
                      <a16:colId xmlns:a16="http://schemas.microsoft.com/office/drawing/2014/main" val="1834343396"/>
                    </a:ext>
                  </a:extLst>
                </a:gridCol>
              </a:tblGrid>
              <a:tr h="240100">
                <a:tc gridSpan="3">
                  <a:txBody>
                    <a:bodyPr/>
                    <a:lstStyle/>
                    <a:p>
                      <a:pPr algn="l" rtl="0" fontAlgn="b"/>
                      <a:r>
                        <a:rPr lang="en-CA" sz="1400" b="1" u="none" strike="noStrike" dirty="0">
                          <a:solidFill>
                            <a:schemeClr val="bg1"/>
                          </a:solidFill>
                          <a:effectLst/>
                        </a:rPr>
                        <a:t> </a:t>
                      </a:r>
                      <a:r>
                        <a:rPr lang="en-US" sz="1400" b="1" u="none" strike="noStrike" dirty="0">
                          <a:solidFill>
                            <a:schemeClr val="bg1"/>
                          </a:solidFill>
                          <a:effectLst/>
                        </a:rPr>
                        <a:t>Principle 4 – Full functionality – positive sum, not zero sum</a:t>
                      </a:r>
                      <a:r>
                        <a:rPr lang="en-CA" sz="1400" u="none" strike="noStrike" dirty="0">
                          <a:effectLst/>
                        </a:rPr>
                        <a:t> </a:t>
                      </a:r>
                    </a:p>
                  </a:txBody>
                  <a:tcPr marL="0" marR="0" marT="0" marB="0" anchor="ctr">
                    <a:solidFill>
                      <a:schemeClr val="tx2"/>
                    </a:solidFill>
                  </a:tcPr>
                </a:tc>
                <a:tc hMerge="1">
                  <a:txBody>
                    <a:bodyPr/>
                    <a:lstStyle/>
                    <a:p>
                      <a:pPr algn="ctr" rtl="0" fontAlgn="b"/>
                      <a:r>
                        <a:rPr lang="en-CA" sz="1050" u="none" strike="noStrike">
                          <a:effectLst/>
                        </a:rPr>
                        <a:t> </a:t>
                      </a:r>
                      <a:endParaRPr lang="en-CA" sz="1050" b="1" i="0" u="none" strike="noStrike">
                        <a:solidFill>
                          <a:srgbClr val="FFFFFF"/>
                        </a:solidFill>
                        <a:effectLst/>
                        <a:latin typeface="Arial" panose="020B0604020202020204" pitchFamily="34" charset="0"/>
                      </a:endParaRPr>
                    </a:p>
                  </a:txBody>
                  <a:tcPr marL="0" marR="0" marT="0" marB="0" anchor="ctr">
                    <a:solidFill>
                      <a:schemeClr val="tx2"/>
                    </a:solidFill>
                  </a:tcPr>
                </a:tc>
                <a:tc hMerge="1">
                  <a:txBody>
                    <a:bodyPr/>
                    <a:lstStyle/>
                    <a:p>
                      <a:pPr algn="l" rtl="0" fontAlgn="b"/>
                      <a:r>
                        <a:rPr lang="en-CA" sz="1050" u="none" strike="noStrike" dirty="0">
                          <a:effectLst/>
                        </a:rPr>
                        <a:t> </a:t>
                      </a:r>
                      <a:endParaRPr lang="en-CA" sz="1050" b="1" i="0" u="none" strike="noStrike" dirty="0">
                        <a:solidFill>
                          <a:srgbClr val="FFFFFF"/>
                        </a:solidFill>
                        <a:effectLst/>
                        <a:latin typeface="Arial" panose="020B0604020202020204" pitchFamily="34" charset="0"/>
                      </a:endParaRPr>
                    </a:p>
                  </a:txBody>
                  <a:tcPr marL="0" marR="0" marT="0" marB="0" anchor="ctr">
                    <a:solidFill>
                      <a:schemeClr val="tx2"/>
                    </a:solidFill>
                  </a:tcPr>
                </a:tc>
                <a:extLst>
                  <a:ext uri="{0D108BD9-81ED-4DB2-BD59-A6C34878D82A}">
                    <a16:rowId xmlns:a16="http://schemas.microsoft.com/office/drawing/2014/main" val="498812960"/>
                  </a:ext>
                </a:extLst>
              </a:tr>
              <a:tr h="240100">
                <a:tc>
                  <a:txBody>
                    <a:bodyPr/>
                    <a:lstStyle/>
                    <a:p>
                      <a:pPr algn="ctr" rtl="0" fontAlgn="ctr"/>
                      <a:r>
                        <a:rPr lang="en-US" sz="1100" b="1" i="0" u="none" strike="noStrike" dirty="0">
                          <a:solidFill>
                            <a:schemeClr val="bg1"/>
                          </a:solidFill>
                          <a:effectLst/>
                          <a:latin typeface="Arial" panose="020B0604020202020204" pitchFamily="34" charset="0"/>
                        </a:rPr>
                        <a:t>Criteria</a:t>
                      </a:r>
                    </a:p>
                  </a:txBody>
                  <a:tcPr marL="0" marR="0" marT="0" marB="0" anchor="ctr">
                    <a:solidFill>
                      <a:schemeClr val="accent1"/>
                    </a:solidFill>
                  </a:tcPr>
                </a:tc>
                <a:tc>
                  <a:txBody>
                    <a:bodyPr/>
                    <a:lstStyle/>
                    <a:p>
                      <a:pPr algn="ctr" rtl="0" fontAlgn="b"/>
                      <a:r>
                        <a:rPr lang="en-US" sz="1100" b="1" i="0" u="none" strike="noStrike" dirty="0">
                          <a:solidFill>
                            <a:schemeClr val="bg1"/>
                          </a:solidFill>
                          <a:effectLst/>
                          <a:latin typeface="Arial" panose="020B0604020202020204" pitchFamily="34" charset="0"/>
                        </a:rPr>
                        <a:t>Control #</a:t>
                      </a:r>
                      <a:endParaRPr lang="en-CA" sz="1100" b="1" i="0" u="none" strike="noStrike" dirty="0">
                        <a:solidFill>
                          <a:schemeClr val="bg1"/>
                        </a:solidFill>
                        <a:effectLst/>
                        <a:latin typeface="Arial" panose="020B0604020202020204" pitchFamily="34" charset="0"/>
                      </a:endParaRPr>
                    </a:p>
                  </a:txBody>
                  <a:tcPr marL="0" marR="0" marT="0" marB="0" anchor="ctr">
                    <a:solidFill>
                      <a:schemeClr val="accent1"/>
                    </a:solidFill>
                  </a:tcPr>
                </a:tc>
                <a:tc>
                  <a:txBody>
                    <a:bodyPr/>
                    <a:lstStyle/>
                    <a:p>
                      <a:pPr algn="ctr" rtl="0" fontAlgn="b"/>
                      <a:r>
                        <a:rPr lang="en-US" sz="1100" b="1" i="0" u="none" strike="noStrike" dirty="0">
                          <a:solidFill>
                            <a:schemeClr val="bg1"/>
                          </a:solidFill>
                          <a:effectLst/>
                          <a:latin typeface="Arial" panose="020B0604020202020204" pitchFamily="34" charset="0"/>
                        </a:rPr>
                        <a:t>Controls</a:t>
                      </a:r>
                    </a:p>
                  </a:txBody>
                  <a:tcPr marL="0" marR="0" marT="0" marB="0" anchor="ctr">
                    <a:solidFill>
                      <a:schemeClr val="accent1"/>
                    </a:solidFill>
                  </a:tcPr>
                </a:tc>
                <a:extLst>
                  <a:ext uri="{0D108BD9-81ED-4DB2-BD59-A6C34878D82A}">
                    <a16:rowId xmlns:a16="http://schemas.microsoft.com/office/drawing/2014/main" val="2510107934"/>
                  </a:ext>
                </a:extLst>
              </a:tr>
              <a:tr h="240100">
                <a:tc rowSpan="3">
                  <a:txBody>
                    <a:bodyPr/>
                    <a:lstStyle/>
                    <a:p>
                      <a:pPr algn="l" rtl="0" fontAlgn="b"/>
                      <a:r>
                        <a:rPr lang="en-CA" sz="1050" b="1" u="none" strike="noStrike" dirty="0">
                          <a:effectLst/>
                        </a:rPr>
                        <a:t>4.1 Positive Sum</a:t>
                      </a:r>
                    </a:p>
                    <a:p>
                      <a:pPr algn="l" rtl="0" fontAlgn="b"/>
                      <a:r>
                        <a:rPr lang="en-CA" sz="1000" u="none" strike="noStrike" dirty="0">
                          <a:effectLst/>
                        </a:rPr>
                        <a:t> </a:t>
                      </a:r>
                    </a:p>
                    <a:p>
                      <a:pPr algn="l" rtl="0" fontAlgn="b"/>
                      <a:r>
                        <a:rPr lang="en-CA" sz="1000" u="none" strike="noStrike" dirty="0">
                          <a:effectLst/>
                        </a:rPr>
                        <a:t> </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ctr" rtl="0" fontAlgn="b"/>
                      <a:r>
                        <a:rPr lang="en-CA" sz="1000" u="none" strike="noStrike" dirty="0">
                          <a:effectLst/>
                        </a:rPr>
                        <a:t>4.1.1</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b"/>
                      <a:r>
                        <a:rPr lang="en-CA" sz="1000" u="none" strike="noStrike" dirty="0">
                          <a:effectLst/>
                        </a:rPr>
                        <a:t>Limit Unnecessary Trade-Offs</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extLst>
                  <a:ext uri="{0D108BD9-81ED-4DB2-BD59-A6C34878D82A}">
                    <a16:rowId xmlns:a16="http://schemas.microsoft.com/office/drawing/2014/main" val="3103277689"/>
                  </a:ext>
                </a:extLst>
              </a:tr>
              <a:tr h="240100">
                <a:tc vMerge="1">
                  <a:txBody>
                    <a:bodyPr/>
                    <a:lstStyle/>
                    <a:p>
                      <a:pPr algn="l" rtl="0" fontAlgn="b"/>
                      <a:r>
                        <a:rPr lang="en-CA" sz="1000" u="none" strike="noStrike" dirty="0">
                          <a:effectLst/>
                        </a:rPr>
                        <a:t> </a:t>
                      </a:r>
                      <a:endParaRPr lang="en-CA" sz="1000" b="0" i="0" u="none" strike="noStrike" dirty="0">
                        <a:solidFill>
                          <a:srgbClr val="000000"/>
                        </a:solidFill>
                        <a:effectLst/>
                        <a:latin typeface="Arial" panose="020B0604020202020204" pitchFamily="34" charset="0"/>
                      </a:endParaRPr>
                    </a:p>
                  </a:txBody>
                  <a:tcPr marL="0" marR="0" marT="0" marB="0" anchor="b"/>
                </a:tc>
                <a:tc>
                  <a:txBody>
                    <a:bodyPr/>
                    <a:lstStyle/>
                    <a:p>
                      <a:pPr algn="ctr" rtl="0" fontAlgn="b"/>
                      <a:r>
                        <a:rPr lang="en-CA" sz="1000" u="none" strike="noStrike" dirty="0">
                          <a:effectLst/>
                        </a:rPr>
                        <a:t>4.1.2</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b"/>
                      <a:r>
                        <a:rPr lang="en-CA" sz="1000" u="none" strike="noStrike" dirty="0">
                          <a:effectLst/>
                        </a:rPr>
                        <a:t>Favour User-Centred Design Choices </a:t>
                      </a:r>
                      <a:endParaRPr lang="en-CA" sz="1000" b="0" i="0" u="none" strike="noStrike" dirty="0">
                        <a:solidFill>
                          <a:srgbClr val="000000"/>
                        </a:solidFill>
                        <a:effectLst/>
                        <a:latin typeface="Arial" panose="020B0604020202020204" pitchFamily="34" charset="0"/>
                      </a:endParaRPr>
                    </a:p>
                  </a:txBody>
                  <a:tcPr marL="0" marR="0" marT="0" marB="0" anchor="ctr">
                    <a:solidFill>
                      <a:srgbClr val="CCFFCC"/>
                    </a:solidFill>
                  </a:tcPr>
                </a:tc>
                <a:extLst>
                  <a:ext uri="{0D108BD9-81ED-4DB2-BD59-A6C34878D82A}">
                    <a16:rowId xmlns:a16="http://schemas.microsoft.com/office/drawing/2014/main" val="3752274817"/>
                  </a:ext>
                </a:extLst>
              </a:tr>
              <a:tr h="240100">
                <a:tc vMerge="1">
                  <a:txBody>
                    <a:bodyPr/>
                    <a:lstStyle/>
                    <a:p>
                      <a:pPr algn="l" rtl="0" fontAlgn="b"/>
                      <a:r>
                        <a:rPr lang="en-CA" sz="1000" u="none" strike="noStrike" dirty="0">
                          <a:effectLst/>
                        </a:rPr>
                        <a:t> </a:t>
                      </a:r>
                      <a:endParaRPr lang="en-CA" sz="1000" b="0" i="0" u="none" strike="noStrike" dirty="0">
                        <a:solidFill>
                          <a:srgbClr val="000000"/>
                        </a:solidFill>
                        <a:effectLst/>
                        <a:latin typeface="Arial" panose="020B0604020202020204" pitchFamily="34" charset="0"/>
                      </a:endParaRPr>
                    </a:p>
                  </a:txBody>
                  <a:tcPr marL="0" marR="0" marT="0" marB="0" anchor="b"/>
                </a:tc>
                <a:tc>
                  <a:txBody>
                    <a:bodyPr/>
                    <a:lstStyle/>
                    <a:p>
                      <a:pPr algn="ctr" rtl="0" fontAlgn="b"/>
                      <a:r>
                        <a:rPr lang="en-CA" sz="1000" u="none" strike="noStrike" dirty="0">
                          <a:effectLst/>
                        </a:rPr>
                        <a:t>4.1.3</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b"/>
                      <a:r>
                        <a:rPr lang="en-CA" sz="1000" u="none" strike="noStrike" dirty="0">
                          <a:effectLst/>
                        </a:rPr>
                        <a:t>Offer Full Functionality</a:t>
                      </a:r>
                      <a:endParaRPr lang="en-CA" sz="1000" b="0" i="0" u="none" strike="noStrike" dirty="0">
                        <a:solidFill>
                          <a:srgbClr val="000000"/>
                        </a:solidFill>
                        <a:effectLst/>
                        <a:latin typeface="Arial" panose="020B0604020202020204" pitchFamily="34" charset="0"/>
                      </a:endParaRPr>
                    </a:p>
                  </a:txBody>
                  <a:tcPr marL="0" marR="0" marT="0" marB="0" anchor="ctr">
                    <a:solidFill>
                      <a:srgbClr val="CCFFCC"/>
                    </a:solidFill>
                  </a:tcPr>
                </a:tc>
                <a:extLst>
                  <a:ext uri="{0D108BD9-81ED-4DB2-BD59-A6C34878D82A}">
                    <a16:rowId xmlns:a16="http://schemas.microsoft.com/office/drawing/2014/main" val="3824941178"/>
                  </a:ext>
                </a:extLst>
              </a:tr>
            </a:tbl>
          </a:graphicData>
        </a:graphic>
      </p:graphicFrame>
      <p:graphicFrame>
        <p:nvGraphicFramePr>
          <p:cNvPr id="5" name="Table 4">
            <a:extLst>
              <a:ext uri="{FF2B5EF4-FFF2-40B4-BE49-F238E27FC236}">
                <a16:creationId xmlns:a16="http://schemas.microsoft.com/office/drawing/2014/main" id="{9F2AD61D-635A-4FB8-953C-B39F4CDEB9A4}"/>
              </a:ext>
            </a:extLst>
          </p:cNvPr>
          <p:cNvGraphicFramePr>
            <a:graphicFrameLocks noGrp="1"/>
          </p:cNvGraphicFramePr>
          <p:nvPr>
            <p:extLst>
              <p:ext uri="{D42A27DB-BD31-4B8C-83A1-F6EECF244321}">
                <p14:modId xmlns:p14="http://schemas.microsoft.com/office/powerpoint/2010/main" val="3333560674"/>
              </p:ext>
            </p:extLst>
          </p:nvPr>
        </p:nvGraphicFramePr>
        <p:xfrm>
          <a:off x="629519" y="2240472"/>
          <a:ext cx="10581406" cy="3652934"/>
        </p:xfrm>
        <a:graphic>
          <a:graphicData uri="http://schemas.openxmlformats.org/drawingml/2006/table">
            <a:tbl>
              <a:tblPr>
                <a:tableStyleId>{5C22544A-7EE6-4342-B048-85BDC9FD1C3A}</a:tableStyleId>
              </a:tblPr>
              <a:tblGrid>
                <a:gridCol w="4069771">
                  <a:extLst>
                    <a:ext uri="{9D8B030D-6E8A-4147-A177-3AD203B41FA5}">
                      <a16:colId xmlns:a16="http://schemas.microsoft.com/office/drawing/2014/main" val="197423957"/>
                    </a:ext>
                  </a:extLst>
                </a:gridCol>
                <a:gridCol w="725481">
                  <a:extLst>
                    <a:ext uri="{9D8B030D-6E8A-4147-A177-3AD203B41FA5}">
                      <a16:colId xmlns:a16="http://schemas.microsoft.com/office/drawing/2014/main" val="1890748121"/>
                    </a:ext>
                  </a:extLst>
                </a:gridCol>
                <a:gridCol w="5786154">
                  <a:extLst>
                    <a:ext uri="{9D8B030D-6E8A-4147-A177-3AD203B41FA5}">
                      <a16:colId xmlns:a16="http://schemas.microsoft.com/office/drawing/2014/main" val="55972172"/>
                    </a:ext>
                  </a:extLst>
                </a:gridCol>
              </a:tblGrid>
              <a:tr h="198716">
                <a:tc gridSpan="3">
                  <a:txBody>
                    <a:bodyPr/>
                    <a:lstStyle/>
                    <a:p>
                      <a:pPr algn="l" rtl="0" fontAlgn="b"/>
                      <a:r>
                        <a:rPr lang="en-US" sz="1400" b="1" i="0" u="none" strike="noStrike" dirty="0">
                          <a:solidFill>
                            <a:schemeClr val="bg1"/>
                          </a:solidFill>
                          <a:effectLst/>
                          <a:latin typeface="+mn-lt"/>
                        </a:rPr>
                        <a:t>Principle 5 – End-to-end security – Full Lifecycle Protection</a:t>
                      </a:r>
                      <a:endParaRPr lang="en-CA" sz="1400" b="1" i="0" u="none" strike="noStrike" dirty="0">
                        <a:solidFill>
                          <a:schemeClr val="bg1"/>
                        </a:solidFill>
                        <a:effectLst/>
                        <a:latin typeface="+mn-lt"/>
                      </a:endParaRPr>
                    </a:p>
                  </a:txBody>
                  <a:tcPr marL="0" marR="0" marT="0" marB="0" anchor="ctr">
                    <a:solidFill>
                      <a:schemeClr val="tx2"/>
                    </a:solidFill>
                  </a:tcPr>
                </a:tc>
                <a:tc hMerge="1">
                  <a:txBody>
                    <a:bodyPr/>
                    <a:lstStyle/>
                    <a:p>
                      <a:pPr algn="ctr" rtl="0" fontAlgn="b"/>
                      <a:endParaRPr lang="en-CA" sz="1100" b="0" i="0" u="none" strike="noStrike">
                        <a:solidFill>
                          <a:srgbClr val="000000"/>
                        </a:solidFill>
                        <a:effectLst/>
                        <a:latin typeface="+mn-lt"/>
                      </a:endParaRPr>
                    </a:p>
                  </a:txBody>
                  <a:tcPr marL="0" marR="0" marT="0" marB="0" anchor="ctr">
                    <a:solidFill>
                      <a:schemeClr val="tx2"/>
                    </a:solidFill>
                  </a:tcPr>
                </a:tc>
                <a:tc hMerge="1">
                  <a:txBody>
                    <a:bodyPr/>
                    <a:lstStyle/>
                    <a:p>
                      <a:pPr algn="l" rtl="0" fontAlgn="b"/>
                      <a:endParaRPr lang="en-CA" sz="1100" b="0" i="0" u="none" strike="noStrike" dirty="0">
                        <a:solidFill>
                          <a:srgbClr val="000000"/>
                        </a:solidFill>
                        <a:effectLst/>
                        <a:latin typeface="+mn-lt"/>
                      </a:endParaRPr>
                    </a:p>
                  </a:txBody>
                  <a:tcPr marL="0" marR="0" marT="0" marB="0" anchor="ctr">
                    <a:solidFill>
                      <a:schemeClr val="tx2"/>
                    </a:solidFill>
                  </a:tcPr>
                </a:tc>
                <a:extLst>
                  <a:ext uri="{0D108BD9-81ED-4DB2-BD59-A6C34878D82A}">
                    <a16:rowId xmlns:a16="http://schemas.microsoft.com/office/drawing/2014/main" val="1706417035"/>
                  </a:ext>
                </a:extLst>
              </a:tr>
              <a:tr h="186974">
                <a:tc>
                  <a:txBody>
                    <a:bodyPr/>
                    <a:lstStyle/>
                    <a:p>
                      <a:pPr algn="ctr" rtl="0" fontAlgn="ctr"/>
                      <a:r>
                        <a:rPr lang="en-US" sz="1100" b="1" i="0" u="none" strike="noStrike" dirty="0">
                          <a:solidFill>
                            <a:schemeClr val="bg1"/>
                          </a:solidFill>
                          <a:effectLst/>
                          <a:latin typeface="Arial" panose="020B0604020202020204" pitchFamily="34" charset="0"/>
                        </a:rPr>
                        <a:t>Criteria</a:t>
                      </a:r>
                    </a:p>
                  </a:txBody>
                  <a:tcPr marL="0" marR="0" marT="0" marB="0" anchor="ctr">
                    <a:solidFill>
                      <a:schemeClr val="accent1"/>
                    </a:solidFill>
                  </a:tcPr>
                </a:tc>
                <a:tc>
                  <a:txBody>
                    <a:bodyPr/>
                    <a:lstStyle/>
                    <a:p>
                      <a:pPr algn="ctr" rtl="0" fontAlgn="b"/>
                      <a:r>
                        <a:rPr lang="en-US" sz="1100" b="1" i="0" u="none" strike="noStrike" dirty="0">
                          <a:solidFill>
                            <a:schemeClr val="bg1"/>
                          </a:solidFill>
                          <a:effectLst/>
                          <a:latin typeface="Arial" panose="020B0604020202020204" pitchFamily="34" charset="0"/>
                        </a:rPr>
                        <a:t>Control #</a:t>
                      </a:r>
                      <a:endParaRPr lang="en-CA" sz="1100" b="1" i="0" u="none" strike="noStrike" dirty="0">
                        <a:solidFill>
                          <a:schemeClr val="bg1"/>
                        </a:solidFill>
                        <a:effectLst/>
                        <a:latin typeface="Arial" panose="020B0604020202020204" pitchFamily="34" charset="0"/>
                      </a:endParaRPr>
                    </a:p>
                  </a:txBody>
                  <a:tcPr marL="0" marR="0" marT="0" marB="0" anchor="ctr">
                    <a:solidFill>
                      <a:schemeClr val="accent1"/>
                    </a:solidFill>
                  </a:tcPr>
                </a:tc>
                <a:tc>
                  <a:txBody>
                    <a:bodyPr/>
                    <a:lstStyle/>
                    <a:p>
                      <a:pPr algn="ctr" rtl="0" fontAlgn="b"/>
                      <a:r>
                        <a:rPr lang="en-US" sz="1100" b="1" i="0" u="none" strike="noStrike" dirty="0">
                          <a:solidFill>
                            <a:schemeClr val="bg1"/>
                          </a:solidFill>
                          <a:effectLst/>
                          <a:latin typeface="Arial" panose="020B0604020202020204" pitchFamily="34" charset="0"/>
                        </a:rPr>
                        <a:t>Controls</a:t>
                      </a:r>
                    </a:p>
                  </a:txBody>
                  <a:tcPr marL="0" marR="0" marT="0" marB="0" anchor="ctr">
                    <a:solidFill>
                      <a:schemeClr val="accent1"/>
                    </a:solidFill>
                  </a:tcPr>
                </a:tc>
                <a:extLst>
                  <a:ext uri="{0D108BD9-81ED-4DB2-BD59-A6C34878D82A}">
                    <a16:rowId xmlns:a16="http://schemas.microsoft.com/office/drawing/2014/main" val="722065893"/>
                  </a:ext>
                </a:extLst>
              </a:tr>
              <a:tr h="143071">
                <a:tc rowSpan="6">
                  <a:txBody>
                    <a:bodyPr/>
                    <a:lstStyle/>
                    <a:p>
                      <a:pPr algn="l" rtl="0" fontAlgn="b"/>
                      <a:r>
                        <a:rPr lang="en-CA" sz="1050" b="1" u="none" strike="noStrike" dirty="0">
                          <a:effectLst/>
                          <a:latin typeface="+mn-lt"/>
                        </a:rPr>
                        <a:t>5.1 Information Security Program</a:t>
                      </a:r>
                      <a:endParaRPr lang="en-CA" sz="1050" b="1"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ctr" rtl="0" fontAlgn="b"/>
                      <a:r>
                        <a:rPr lang="en-CA" sz="1000" u="none" strike="noStrike" dirty="0">
                          <a:effectLst/>
                          <a:latin typeface="+mn-lt"/>
                        </a:rPr>
                        <a:t>5.1.1</a:t>
                      </a:r>
                      <a:endParaRPr lang="en-CA" sz="10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l" rtl="0" fontAlgn="b"/>
                      <a:r>
                        <a:rPr lang="en-CA" sz="1000" u="none" strike="noStrike" dirty="0">
                          <a:effectLst/>
                          <a:latin typeface="+mn-lt"/>
                        </a:rPr>
                        <a:t>Security Program</a:t>
                      </a:r>
                      <a:endParaRPr lang="en-CA" sz="1000" b="0" i="0" u="none" strike="noStrike" dirty="0">
                        <a:solidFill>
                          <a:srgbClr val="000000"/>
                        </a:solidFill>
                        <a:effectLst/>
                        <a:latin typeface="+mn-lt"/>
                      </a:endParaRPr>
                    </a:p>
                  </a:txBody>
                  <a:tcPr marL="0" marR="0" marT="0" marB="0" anchor="ctr">
                    <a:solidFill>
                      <a:schemeClr val="bg1">
                        <a:lumMod val="95000"/>
                      </a:schemeClr>
                    </a:solidFill>
                  </a:tcPr>
                </a:tc>
                <a:extLst>
                  <a:ext uri="{0D108BD9-81ED-4DB2-BD59-A6C34878D82A}">
                    <a16:rowId xmlns:a16="http://schemas.microsoft.com/office/drawing/2014/main" val="2012731847"/>
                  </a:ext>
                </a:extLst>
              </a:tr>
              <a:tr h="143071">
                <a:tc vMerge="1">
                  <a:txBody>
                    <a:bodyPr/>
                    <a:lstStyle/>
                    <a:p>
                      <a:pPr algn="l" rtl="0" fontAlgn="b"/>
                      <a:endParaRPr lang="en-CA" sz="1000" b="0" i="0" u="none" strike="noStrike" dirty="0">
                        <a:solidFill>
                          <a:srgbClr val="000000"/>
                        </a:solidFill>
                        <a:effectLst/>
                        <a:latin typeface="+mn-lt"/>
                      </a:endParaRPr>
                    </a:p>
                  </a:txBody>
                  <a:tcPr marL="0" marR="0" marT="0" marB="0" anchor="b"/>
                </a:tc>
                <a:tc>
                  <a:txBody>
                    <a:bodyPr/>
                    <a:lstStyle/>
                    <a:p>
                      <a:pPr algn="ctr" rtl="0" fontAlgn="b"/>
                      <a:r>
                        <a:rPr lang="en-CA" sz="1000" u="none" strike="noStrike" dirty="0">
                          <a:effectLst/>
                          <a:latin typeface="+mn-lt"/>
                        </a:rPr>
                        <a:t>5.1.2</a:t>
                      </a:r>
                      <a:endParaRPr lang="en-CA" sz="10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l" rtl="0" fontAlgn="b"/>
                      <a:r>
                        <a:rPr lang="en-CA" sz="1000" u="none" strike="noStrike" dirty="0">
                          <a:effectLst/>
                          <a:latin typeface="+mn-lt"/>
                        </a:rPr>
                        <a:t>Information Security Policy</a:t>
                      </a:r>
                      <a:endParaRPr lang="en-CA" sz="1000" b="0" i="0" u="none" strike="noStrike" dirty="0">
                        <a:solidFill>
                          <a:srgbClr val="000000"/>
                        </a:solidFill>
                        <a:effectLst/>
                        <a:latin typeface="+mn-lt"/>
                      </a:endParaRPr>
                    </a:p>
                  </a:txBody>
                  <a:tcPr marL="0" marR="0" marT="0" marB="0" anchor="ctr">
                    <a:solidFill>
                      <a:schemeClr val="bg1">
                        <a:lumMod val="95000"/>
                      </a:schemeClr>
                    </a:solidFill>
                  </a:tcPr>
                </a:tc>
                <a:extLst>
                  <a:ext uri="{0D108BD9-81ED-4DB2-BD59-A6C34878D82A}">
                    <a16:rowId xmlns:a16="http://schemas.microsoft.com/office/drawing/2014/main" val="1580703046"/>
                  </a:ext>
                </a:extLst>
              </a:tr>
              <a:tr h="143071">
                <a:tc vMerge="1">
                  <a:txBody>
                    <a:bodyPr/>
                    <a:lstStyle/>
                    <a:p>
                      <a:pPr algn="l" rtl="0" fontAlgn="b"/>
                      <a:endParaRPr lang="en-CA" sz="1000" b="0" i="0" u="none" strike="noStrike" dirty="0">
                        <a:solidFill>
                          <a:srgbClr val="000000"/>
                        </a:solidFill>
                        <a:effectLst/>
                        <a:latin typeface="+mn-lt"/>
                      </a:endParaRPr>
                    </a:p>
                  </a:txBody>
                  <a:tcPr marL="0" marR="0" marT="0" marB="0" anchor="b"/>
                </a:tc>
                <a:tc>
                  <a:txBody>
                    <a:bodyPr/>
                    <a:lstStyle/>
                    <a:p>
                      <a:pPr algn="ctr" rtl="0" fontAlgn="b"/>
                      <a:r>
                        <a:rPr lang="en-CA" sz="1000" u="none" strike="noStrike" dirty="0">
                          <a:effectLst/>
                          <a:latin typeface="+mn-lt"/>
                        </a:rPr>
                        <a:t>5.1.3</a:t>
                      </a:r>
                      <a:endParaRPr lang="en-CA" sz="10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l" rtl="0" fontAlgn="b"/>
                      <a:r>
                        <a:rPr lang="en-CA" sz="1000" u="none" strike="noStrike" dirty="0">
                          <a:effectLst/>
                          <a:latin typeface="+mn-lt"/>
                        </a:rPr>
                        <a:t>Documented Security Safeguards</a:t>
                      </a:r>
                      <a:endParaRPr lang="en-CA" sz="1000" b="0" i="0" u="none" strike="noStrike" dirty="0">
                        <a:solidFill>
                          <a:srgbClr val="000000"/>
                        </a:solidFill>
                        <a:effectLst/>
                        <a:latin typeface="+mn-lt"/>
                      </a:endParaRPr>
                    </a:p>
                  </a:txBody>
                  <a:tcPr marL="0" marR="0" marT="0" marB="0" anchor="ctr">
                    <a:solidFill>
                      <a:schemeClr val="bg1">
                        <a:lumMod val="95000"/>
                      </a:schemeClr>
                    </a:solidFill>
                  </a:tcPr>
                </a:tc>
                <a:extLst>
                  <a:ext uri="{0D108BD9-81ED-4DB2-BD59-A6C34878D82A}">
                    <a16:rowId xmlns:a16="http://schemas.microsoft.com/office/drawing/2014/main" val="53264505"/>
                  </a:ext>
                </a:extLst>
              </a:tr>
              <a:tr h="143071">
                <a:tc vMerge="1">
                  <a:txBody>
                    <a:bodyPr/>
                    <a:lstStyle/>
                    <a:p>
                      <a:pPr algn="l" rtl="0" fontAlgn="b"/>
                      <a:endParaRPr lang="en-CA" sz="1000" b="0" i="0" u="none" strike="noStrike" dirty="0">
                        <a:solidFill>
                          <a:srgbClr val="000000"/>
                        </a:solidFill>
                        <a:effectLst/>
                        <a:latin typeface="+mn-lt"/>
                      </a:endParaRPr>
                    </a:p>
                  </a:txBody>
                  <a:tcPr marL="0" marR="0" marT="0" marB="0" anchor="b"/>
                </a:tc>
                <a:tc>
                  <a:txBody>
                    <a:bodyPr/>
                    <a:lstStyle/>
                    <a:p>
                      <a:pPr algn="ctr" rtl="0" fontAlgn="b"/>
                      <a:r>
                        <a:rPr lang="en-CA" sz="1000" u="none" strike="noStrike" dirty="0">
                          <a:effectLst/>
                          <a:latin typeface="+mn-lt"/>
                        </a:rPr>
                        <a:t>5.1.4</a:t>
                      </a:r>
                      <a:endParaRPr lang="en-CA" sz="10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l" rtl="0" fontAlgn="b"/>
                      <a:r>
                        <a:rPr lang="en-CA" sz="1000" u="none" strike="noStrike" dirty="0">
                          <a:effectLst/>
                          <a:latin typeface="+mn-lt"/>
                        </a:rPr>
                        <a:t>Security Roles &amp; Responsibilities</a:t>
                      </a:r>
                      <a:endParaRPr lang="en-CA" sz="1000" b="0" i="0" u="none" strike="noStrike" dirty="0">
                        <a:solidFill>
                          <a:srgbClr val="000000"/>
                        </a:solidFill>
                        <a:effectLst/>
                        <a:latin typeface="+mn-lt"/>
                      </a:endParaRPr>
                    </a:p>
                  </a:txBody>
                  <a:tcPr marL="0" marR="0" marT="0" marB="0" anchor="ctr">
                    <a:solidFill>
                      <a:schemeClr val="bg1">
                        <a:lumMod val="95000"/>
                      </a:schemeClr>
                    </a:solidFill>
                  </a:tcPr>
                </a:tc>
                <a:extLst>
                  <a:ext uri="{0D108BD9-81ED-4DB2-BD59-A6C34878D82A}">
                    <a16:rowId xmlns:a16="http://schemas.microsoft.com/office/drawing/2014/main" val="4133538182"/>
                  </a:ext>
                </a:extLst>
              </a:tr>
              <a:tr h="349558">
                <a:tc vMerge="1">
                  <a:txBody>
                    <a:bodyPr/>
                    <a:lstStyle/>
                    <a:p>
                      <a:pPr algn="l" rtl="0" fontAlgn="b"/>
                      <a:endParaRPr lang="en-CA" sz="1000" b="0" i="0" u="none" strike="noStrike" dirty="0">
                        <a:solidFill>
                          <a:srgbClr val="000000"/>
                        </a:solidFill>
                        <a:effectLst/>
                        <a:latin typeface="+mn-lt"/>
                      </a:endParaRPr>
                    </a:p>
                  </a:txBody>
                  <a:tcPr marL="0" marR="0" marT="0" marB="0" anchor="b"/>
                </a:tc>
                <a:tc>
                  <a:txBody>
                    <a:bodyPr/>
                    <a:lstStyle/>
                    <a:p>
                      <a:pPr algn="ctr" rtl="0" fontAlgn="b"/>
                      <a:r>
                        <a:rPr lang="en-CA" sz="1000" u="none" strike="noStrike" dirty="0">
                          <a:effectLst/>
                          <a:latin typeface="+mn-lt"/>
                        </a:rPr>
                        <a:t>5.1.5</a:t>
                      </a:r>
                      <a:endParaRPr lang="en-CA" sz="10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l" rtl="0" fontAlgn="b"/>
                      <a:r>
                        <a:rPr lang="en-CA" sz="1000" u="none" strike="noStrike" dirty="0">
                          <a:effectLst/>
                          <a:latin typeface="+mn-lt"/>
                        </a:rPr>
                        <a:t>HR Information Security</a:t>
                      </a:r>
                      <a:endParaRPr lang="en-CA" sz="1000" b="0" i="0" u="none" strike="noStrike" dirty="0">
                        <a:solidFill>
                          <a:srgbClr val="000000"/>
                        </a:solidFill>
                        <a:effectLst/>
                        <a:latin typeface="+mn-lt"/>
                      </a:endParaRPr>
                    </a:p>
                  </a:txBody>
                  <a:tcPr marL="0" marR="0" marT="0" marB="0" anchor="ctr">
                    <a:solidFill>
                      <a:srgbClr val="CCFFCC"/>
                    </a:solidFill>
                  </a:tcPr>
                </a:tc>
                <a:extLst>
                  <a:ext uri="{0D108BD9-81ED-4DB2-BD59-A6C34878D82A}">
                    <a16:rowId xmlns:a16="http://schemas.microsoft.com/office/drawing/2014/main" val="2256734448"/>
                  </a:ext>
                </a:extLst>
              </a:tr>
              <a:tr h="143071">
                <a:tc vMerge="1">
                  <a:txBody>
                    <a:bodyPr/>
                    <a:lstStyle/>
                    <a:p>
                      <a:pPr algn="l" rtl="0" fontAlgn="b"/>
                      <a:endParaRPr lang="en-CA" sz="1000" b="0" i="0" u="none" strike="noStrike" dirty="0">
                        <a:solidFill>
                          <a:srgbClr val="000000"/>
                        </a:solidFill>
                        <a:effectLst/>
                        <a:latin typeface="+mn-lt"/>
                      </a:endParaRPr>
                    </a:p>
                  </a:txBody>
                  <a:tcPr marL="0" marR="0" marT="0" marB="0" anchor="b"/>
                </a:tc>
                <a:tc>
                  <a:txBody>
                    <a:bodyPr/>
                    <a:lstStyle/>
                    <a:p>
                      <a:pPr algn="ctr" rtl="0" fontAlgn="b"/>
                      <a:r>
                        <a:rPr lang="en-CA" sz="1000" u="none" strike="noStrike" dirty="0">
                          <a:effectLst/>
                          <a:latin typeface="+mn-lt"/>
                        </a:rPr>
                        <a:t>5.1.6</a:t>
                      </a:r>
                      <a:endParaRPr lang="en-CA" sz="10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l" rtl="0" fontAlgn="b"/>
                      <a:r>
                        <a:rPr lang="en-CA" sz="1000" u="none" strike="noStrike" dirty="0">
                          <a:effectLst/>
                          <a:latin typeface="+mn-lt"/>
                        </a:rPr>
                        <a:t>Security Awareness and Training</a:t>
                      </a:r>
                      <a:endParaRPr lang="en-CA" sz="1000" b="0" i="0" u="none" strike="noStrike" dirty="0">
                        <a:solidFill>
                          <a:srgbClr val="000000"/>
                        </a:solidFill>
                        <a:effectLst/>
                        <a:latin typeface="+mn-lt"/>
                      </a:endParaRPr>
                    </a:p>
                  </a:txBody>
                  <a:tcPr marL="0" marR="0" marT="0" marB="0" anchor="ctr">
                    <a:solidFill>
                      <a:schemeClr val="bg1">
                        <a:lumMod val="95000"/>
                      </a:schemeClr>
                    </a:solidFill>
                  </a:tcPr>
                </a:tc>
                <a:extLst>
                  <a:ext uri="{0D108BD9-81ED-4DB2-BD59-A6C34878D82A}">
                    <a16:rowId xmlns:a16="http://schemas.microsoft.com/office/drawing/2014/main" val="386241376"/>
                  </a:ext>
                </a:extLst>
              </a:tr>
              <a:tr h="143071">
                <a:tc rowSpan="3">
                  <a:txBody>
                    <a:bodyPr/>
                    <a:lstStyle/>
                    <a:p>
                      <a:pPr algn="l" rtl="0" fontAlgn="b"/>
                      <a:r>
                        <a:rPr lang="en-CA" sz="1050" b="1" u="none" strike="noStrike" dirty="0">
                          <a:effectLst/>
                          <a:latin typeface="+mn-lt"/>
                        </a:rPr>
                        <a:t>5.2 Data Lifecycle Management</a:t>
                      </a:r>
                      <a:endParaRPr lang="en-CA" sz="1050" b="1"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ctr" rtl="0" fontAlgn="b"/>
                      <a:r>
                        <a:rPr lang="en-CA" sz="1000" u="none" strike="noStrike" dirty="0">
                          <a:effectLst/>
                          <a:latin typeface="+mn-lt"/>
                        </a:rPr>
                        <a:t>5.2.1</a:t>
                      </a:r>
                      <a:endParaRPr lang="en-CA" sz="10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l" rtl="0" fontAlgn="b"/>
                      <a:r>
                        <a:rPr lang="en-CA" sz="1000" u="none" strike="noStrike" dirty="0">
                          <a:effectLst/>
                          <a:latin typeface="+mn-lt"/>
                        </a:rPr>
                        <a:t>Inventory and Data Mapping</a:t>
                      </a:r>
                      <a:endParaRPr lang="en-CA" sz="1000" b="0" i="0" u="none" strike="noStrike" dirty="0">
                        <a:solidFill>
                          <a:srgbClr val="000000"/>
                        </a:solidFill>
                        <a:effectLst/>
                        <a:latin typeface="+mn-lt"/>
                      </a:endParaRPr>
                    </a:p>
                  </a:txBody>
                  <a:tcPr marL="0" marR="0" marT="0" marB="0" anchor="ctr">
                    <a:solidFill>
                      <a:srgbClr val="CCFFCC"/>
                    </a:solidFill>
                  </a:tcPr>
                </a:tc>
                <a:extLst>
                  <a:ext uri="{0D108BD9-81ED-4DB2-BD59-A6C34878D82A}">
                    <a16:rowId xmlns:a16="http://schemas.microsoft.com/office/drawing/2014/main" val="2316994073"/>
                  </a:ext>
                </a:extLst>
              </a:tr>
              <a:tr h="143071">
                <a:tc vMerge="1">
                  <a:txBody>
                    <a:bodyPr/>
                    <a:lstStyle/>
                    <a:p>
                      <a:pPr algn="l" rtl="0" fontAlgn="b"/>
                      <a:endParaRPr lang="en-CA" sz="1000" b="0" i="0" u="none" strike="noStrike" dirty="0">
                        <a:solidFill>
                          <a:srgbClr val="000000"/>
                        </a:solidFill>
                        <a:effectLst/>
                        <a:latin typeface="+mn-lt"/>
                      </a:endParaRPr>
                    </a:p>
                  </a:txBody>
                  <a:tcPr marL="0" marR="0" marT="0" marB="0" anchor="b"/>
                </a:tc>
                <a:tc>
                  <a:txBody>
                    <a:bodyPr/>
                    <a:lstStyle/>
                    <a:p>
                      <a:pPr algn="ctr" rtl="0" fontAlgn="b"/>
                      <a:r>
                        <a:rPr lang="en-CA" sz="1000" u="none" strike="noStrike" dirty="0">
                          <a:effectLst/>
                          <a:latin typeface="+mn-lt"/>
                        </a:rPr>
                        <a:t>5.2.2</a:t>
                      </a:r>
                      <a:endParaRPr lang="en-CA" sz="10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l" rtl="0" fontAlgn="b"/>
                      <a:r>
                        <a:rPr lang="en-CA" sz="1000" u="none" strike="noStrike" dirty="0">
                          <a:effectLst/>
                          <a:latin typeface="+mn-lt"/>
                        </a:rPr>
                        <a:t>Data Classification</a:t>
                      </a:r>
                      <a:endParaRPr lang="en-CA" sz="1000" b="0" i="0" u="none" strike="noStrike" dirty="0">
                        <a:solidFill>
                          <a:srgbClr val="000000"/>
                        </a:solidFill>
                        <a:effectLst/>
                        <a:latin typeface="+mn-lt"/>
                      </a:endParaRPr>
                    </a:p>
                  </a:txBody>
                  <a:tcPr marL="0" marR="0" marT="0" marB="0" anchor="ctr">
                    <a:solidFill>
                      <a:srgbClr val="CCFFCC"/>
                    </a:solidFill>
                  </a:tcPr>
                </a:tc>
                <a:extLst>
                  <a:ext uri="{0D108BD9-81ED-4DB2-BD59-A6C34878D82A}">
                    <a16:rowId xmlns:a16="http://schemas.microsoft.com/office/drawing/2014/main" val="1163439753"/>
                  </a:ext>
                </a:extLst>
              </a:tr>
              <a:tr h="143071">
                <a:tc vMerge="1">
                  <a:txBody>
                    <a:bodyPr/>
                    <a:lstStyle/>
                    <a:p>
                      <a:pPr algn="l" rtl="0" fontAlgn="b"/>
                      <a:endParaRPr lang="en-CA" sz="1000" b="0" i="0" u="none" strike="noStrike" dirty="0">
                        <a:solidFill>
                          <a:srgbClr val="000000"/>
                        </a:solidFill>
                        <a:effectLst/>
                        <a:latin typeface="+mn-lt"/>
                      </a:endParaRPr>
                    </a:p>
                  </a:txBody>
                  <a:tcPr marL="0" marR="0" marT="0" marB="0" anchor="b"/>
                </a:tc>
                <a:tc>
                  <a:txBody>
                    <a:bodyPr/>
                    <a:lstStyle/>
                    <a:p>
                      <a:pPr algn="ctr" rtl="0" fontAlgn="b"/>
                      <a:r>
                        <a:rPr lang="en-CA" sz="1000" u="none" strike="noStrike" dirty="0">
                          <a:effectLst/>
                          <a:latin typeface="+mn-lt"/>
                        </a:rPr>
                        <a:t>5.2.3</a:t>
                      </a:r>
                      <a:endParaRPr lang="en-CA" sz="10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l" rtl="0" fontAlgn="b"/>
                      <a:r>
                        <a:rPr lang="en-US" sz="1000" u="none" strike="noStrike" dirty="0">
                          <a:effectLst/>
                          <a:latin typeface="+mn-lt"/>
                        </a:rPr>
                        <a:t>End of Life Disposal and Destruction</a:t>
                      </a:r>
                      <a:endParaRPr lang="en-US" sz="1000" b="0" i="0" u="none" strike="noStrike" dirty="0">
                        <a:solidFill>
                          <a:srgbClr val="000000"/>
                        </a:solidFill>
                        <a:effectLst/>
                        <a:latin typeface="+mn-lt"/>
                      </a:endParaRPr>
                    </a:p>
                  </a:txBody>
                  <a:tcPr marL="0" marR="0" marT="0" marB="0" anchor="ctr">
                    <a:solidFill>
                      <a:srgbClr val="CCFFCC"/>
                    </a:solidFill>
                  </a:tcPr>
                </a:tc>
                <a:extLst>
                  <a:ext uri="{0D108BD9-81ED-4DB2-BD59-A6C34878D82A}">
                    <a16:rowId xmlns:a16="http://schemas.microsoft.com/office/drawing/2014/main" val="3288603207"/>
                  </a:ext>
                </a:extLst>
              </a:tr>
              <a:tr h="286142">
                <a:tc rowSpan="3">
                  <a:txBody>
                    <a:bodyPr/>
                    <a:lstStyle/>
                    <a:p>
                      <a:pPr algn="l" rtl="0" fontAlgn="b"/>
                      <a:r>
                        <a:rPr lang="en-US" sz="1050" b="1" u="none" strike="noStrike" dirty="0">
                          <a:effectLst/>
                          <a:latin typeface="+mn-lt"/>
                        </a:rPr>
                        <a:t>5.3 Logical Access to Personal Information</a:t>
                      </a:r>
                      <a:endParaRPr lang="en-US" sz="1050" b="1"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ctr" rtl="0" fontAlgn="b"/>
                      <a:r>
                        <a:rPr lang="en-CA" sz="1000" u="none" strike="noStrike" dirty="0">
                          <a:effectLst/>
                          <a:latin typeface="+mn-lt"/>
                        </a:rPr>
                        <a:t>5.3.1</a:t>
                      </a:r>
                      <a:endParaRPr lang="en-CA" sz="10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l" rtl="0" fontAlgn="b"/>
                      <a:r>
                        <a:rPr lang="en-CA" sz="1000" u="none" strike="noStrike" dirty="0">
                          <a:effectLst/>
                          <a:latin typeface="+mn-lt"/>
                        </a:rPr>
                        <a:t>Identity and Access Management</a:t>
                      </a:r>
                      <a:endParaRPr lang="en-CA" sz="1000" b="0" i="0" u="none" strike="noStrike" dirty="0">
                        <a:solidFill>
                          <a:srgbClr val="000000"/>
                        </a:solidFill>
                        <a:effectLst/>
                        <a:latin typeface="+mn-lt"/>
                      </a:endParaRPr>
                    </a:p>
                  </a:txBody>
                  <a:tcPr marL="0" marR="0" marT="0" marB="0" anchor="ctr">
                    <a:solidFill>
                      <a:schemeClr val="bg1">
                        <a:lumMod val="95000"/>
                      </a:schemeClr>
                    </a:solidFill>
                  </a:tcPr>
                </a:tc>
                <a:extLst>
                  <a:ext uri="{0D108BD9-81ED-4DB2-BD59-A6C34878D82A}">
                    <a16:rowId xmlns:a16="http://schemas.microsoft.com/office/drawing/2014/main" val="2214430453"/>
                  </a:ext>
                </a:extLst>
              </a:tr>
              <a:tr h="286142">
                <a:tc vMerge="1">
                  <a:txBody>
                    <a:bodyPr/>
                    <a:lstStyle/>
                    <a:p>
                      <a:pPr algn="l" rtl="0" fontAlgn="b"/>
                      <a:endParaRPr lang="en-CA" sz="1000" b="0" i="0" u="none" strike="noStrike" dirty="0">
                        <a:solidFill>
                          <a:srgbClr val="000000"/>
                        </a:solidFill>
                        <a:effectLst/>
                        <a:latin typeface="+mn-lt"/>
                      </a:endParaRPr>
                    </a:p>
                  </a:txBody>
                  <a:tcPr marL="0" marR="0" marT="0" marB="0" anchor="b"/>
                </a:tc>
                <a:tc>
                  <a:txBody>
                    <a:bodyPr/>
                    <a:lstStyle/>
                    <a:p>
                      <a:pPr algn="ctr" rtl="0" fontAlgn="b"/>
                      <a:r>
                        <a:rPr lang="en-CA" sz="1000" u="none" strike="noStrike" dirty="0">
                          <a:effectLst/>
                          <a:latin typeface="+mn-lt"/>
                        </a:rPr>
                        <a:t>5.3.2</a:t>
                      </a:r>
                      <a:endParaRPr lang="en-CA" sz="10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l" rtl="0" fontAlgn="b"/>
                      <a:r>
                        <a:rPr lang="en-US" sz="1000" u="none" strike="noStrike" dirty="0">
                          <a:effectLst/>
                          <a:latin typeface="+mn-lt"/>
                        </a:rPr>
                        <a:t>Role-Based and Attribute-Based Access Control (RBAC/ABAC)</a:t>
                      </a:r>
                      <a:endParaRPr lang="en-US" sz="1000" b="0" i="0" u="none" strike="noStrike" dirty="0">
                        <a:solidFill>
                          <a:srgbClr val="000000"/>
                        </a:solidFill>
                        <a:effectLst/>
                        <a:latin typeface="+mn-lt"/>
                      </a:endParaRPr>
                    </a:p>
                  </a:txBody>
                  <a:tcPr marL="0" marR="0" marT="0" marB="0" anchor="ctr">
                    <a:solidFill>
                      <a:schemeClr val="bg1">
                        <a:lumMod val="95000"/>
                      </a:schemeClr>
                    </a:solidFill>
                  </a:tcPr>
                </a:tc>
                <a:extLst>
                  <a:ext uri="{0D108BD9-81ED-4DB2-BD59-A6C34878D82A}">
                    <a16:rowId xmlns:a16="http://schemas.microsoft.com/office/drawing/2014/main" val="3973993933"/>
                  </a:ext>
                </a:extLst>
              </a:tr>
              <a:tr h="143071">
                <a:tc vMerge="1">
                  <a:txBody>
                    <a:bodyPr/>
                    <a:lstStyle/>
                    <a:p>
                      <a:pPr algn="l" rtl="0" fontAlgn="b"/>
                      <a:endParaRPr lang="en-CA" sz="1000" b="0" i="0" u="none" strike="noStrike" dirty="0">
                        <a:solidFill>
                          <a:srgbClr val="000000"/>
                        </a:solidFill>
                        <a:effectLst/>
                        <a:latin typeface="+mn-lt"/>
                      </a:endParaRPr>
                    </a:p>
                  </a:txBody>
                  <a:tcPr marL="0" marR="0" marT="0" marB="0" anchor="b"/>
                </a:tc>
                <a:tc>
                  <a:txBody>
                    <a:bodyPr/>
                    <a:lstStyle/>
                    <a:p>
                      <a:pPr algn="ctr" rtl="0" fontAlgn="b"/>
                      <a:r>
                        <a:rPr lang="en-CA" sz="1000" u="none" strike="noStrike" dirty="0">
                          <a:effectLst/>
                          <a:latin typeface="+mn-lt"/>
                        </a:rPr>
                        <a:t>5.3.3</a:t>
                      </a:r>
                      <a:endParaRPr lang="en-CA" sz="10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l" rtl="0" fontAlgn="b"/>
                      <a:r>
                        <a:rPr lang="en-US" sz="1000" u="none" strike="noStrike" dirty="0">
                          <a:effectLst/>
                          <a:latin typeface="+mn-lt"/>
                        </a:rPr>
                        <a:t>Remote Access to Personal Information</a:t>
                      </a:r>
                      <a:endParaRPr lang="en-US" sz="1000" b="0" i="0" u="none" strike="noStrike" dirty="0">
                        <a:solidFill>
                          <a:srgbClr val="000000"/>
                        </a:solidFill>
                        <a:effectLst/>
                        <a:latin typeface="+mn-lt"/>
                      </a:endParaRPr>
                    </a:p>
                  </a:txBody>
                  <a:tcPr marL="0" marR="0" marT="0" marB="0" anchor="ctr">
                    <a:solidFill>
                      <a:schemeClr val="bg1">
                        <a:lumMod val="95000"/>
                      </a:schemeClr>
                    </a:solidFill>
                  </a:tcPr>
                </a:tc>
                <a:extLst>
                  <a:ext uri="{0D108BD9-81ED-4DB2-BD59-A6C34878D82A}">
                    <a16:rowId xmlns:a16="http://schemas.microsoft.com/office/drawing/2014/main" val="2545977273"/>
                  </a:ext>
                </a:extLst>
              </a:tr>
              <a:tr h="143071">
                <a:tc rowSpan="2">
                  <a:txBody>
                    <a:bodyPr/>
                    <a:lstStyle/>
                    <a:p>
                      <a:pPr algn="l" rtl="0" fontAlgn="b"/>
                      <a:r>
                        <a:rPr lang="en-US" sz="1050" b="1" u="none" strike="noStrike" dirty="0">
                          <a:effectLst/>
                          <a:latin typeface="+mn-lt"/>
                        </a:rPr>
                        <a:t>5.4 System Logging and Monitoring</a:t>
                      </a:r>
                    </a:p>
                  </a:txBody>
                  <a:tcPr marL="0" marR="0" marT="0" marB="0" anchor="ctr">
                    <a:solidFill>
                      <a:schemeClr val="bg1">
                        <a:lumMod val="95000"/>
                      </a:schemeClr>
                    </a:solidFill>
                  </a:tcPr>
                </a:tc>
                <a:tc>
                  <a:txBody>
                    <a:bodyPr/>
                    <a:lstStyle/>
                    <a:p>
                      <a:pPr algn="ctr" rtl="0" fontAlgn="b"/>
                      <a:r>
                        <a:rPr lang="en-CA" sz="1000" u="none" strike="noStrike" dirty="0">
                          <a:effectLst/>
                          <a:latin typeface="+mn-lt"/>
                        </a:rPr>
                        <a:t>5.4.1</a:t>
                      </a:r>
                      <a:endParaRPr lang="en-CA" sz="10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l" rtl="0" fontAlgn="b"/>
                      <a:r>
                        <a:rPr lang="en-CA" sz="1000" u="none" strike="noStrike" dirty="0">
                          <a:effectLst/>
                          <a:latin typeface="+mn-lt"/>
                        </a:rPr>
                        <a:t>User Access Logs</a:t>
                      </a:r>
                      <a:endParaRPr lang="en-CA" sz="1000" b="0" i="0" u="none" strike="noStrike" dirty="0">
                        <a:solidFill>
                          <a:srgbClr val="000000"/>
                        </a:solidFill>
                        <a:effectLst/>
                        <a:latin typeface="+mn-lt"/>
                      </a:endParaRPr>
                    </a:p>
                  </a:txBody>
                  <a:tcPr marL="0" marR="0" marT="0" marB="0" anchor="ctr">
                    <a:solidFill>
                      <a:schemeClr val="bg1">
                        <a:lumMod val="95000"/>
                      </a:schemeClr>
                    </a:solidFill>
                  </a:tcPr>
                </a:tc>
                <a:extLst>
                  <a:ext uri="{0D108BD9-81ED-4DB2-BD59-A6C34878D82A}">
                    <a16:rowId xmlns:a16="http://schemas.microsoft.com/office/drawing/2014/main" val="1306600944"/>
                  </a:ext>
                </a:extLst>
              </a:tr>
              <a:tr h="143071">
                <a:tc vMerge="1">
                  <a:txBody>
                    <a:bodyPr/>
                    <a:lstStyle/>
                    <a:p>
                      <a:pPr algn="l" rtl="0" fontAlgn="b"/>
                      <a:endParaRPr lang="en-CA" sz="1000" b="0" i="0" u="none" strike="noStrike" dirty="0">
                        <a:solidFill>
                          <a:srgbClr val="000000"/>
                        </a:solidFill>
                        <a:effectLst/>
                        <a:latin typeface="+mn-lt"/>
                      </a:endParaRPr>
                    </a:p>
                  </a:txBody>
                  <a:tcPr marL="0" marR="0" marT="0" marB="0" anchor="b"/>
                </a:tc>
                <a:tc>
                  <a:txBody>
                    <a:bodyPr/>
                    <a:lstStyle/>
                    <a:p>
                      <a:pPr algn="ctr" rtl="0" fontAlgn="b"/>
                      <a:r>
                        <a:rPr lang="en-CA" sz="1000" u="none" strike="noStrike" dirty="0">
                          <a:effectLst/>
                          <a:latin typeface="+mn-lt"/>
                        </a:rPr>
                        <a:t>5.4.2</a:t>
                      </a:r>
                      <a:endParaRPr lang="en-CA" sz="10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l" rtl="0" fontAlgn="b"/>
                      <a:r>
                        <a:rPr lang="en-CA" sz="1000" u="none" strike="noStrike" dirty="0">
                          <a:effectLst/>
                          <a:latin typeface="+mn-lt"/>
                        </a:rPr>
                        <a:t>Protection of Log Information</a:t>
                      </a:r>
                      <a:endParaRPr lang="en-CA" sz="1000" b="0" i="0" u="none" strike="noStrike" dirty="0">
                        <a:solidFill>
                          <a:srgbClr val="000000"/>
                        </a:solidFill>
                        <a:effectLst/>
                        <a:latin typeface="+mn-lt"/>
                      </a:endParaRPr>
                    </a:p>
                  </a:txBody>
                  <a:tcPr marL="0" marR="0" marT="0" marB="0" anchor="ctr">
                    <a:solidFill>
                      <a:schemeClr val="bg1">
                        <a:lumMod val="95000"/>
                      </a:schemeClr>
                    </a:solidFill>
                  </a:tcPr>
                </a:tc>
                <a:extLst>
                  <a:ext uri="{0D108BD9-81ED-4DB2-BD59-A6C34878D82A}">
                    <a16:rowId xmlns:a16="http://schemas.microsoft.com/office/drawing/2014/main" val="320074831"/>
                  </a:ext>
                </a:extLst>
              </a:tr>
              <a:tr h="349558">
                <a:tc rowSpan="3">
                  <a:txBody>
                    <a:bodyPr/>
                    <a:lstStyle/>
                    <a:p>
                      <a:pPr algn="l" rtl="0" fontAlgn="b"/>
                      <a:r>
                        <a:rPr lang="en-CA" sz="1050" b="1" u="none" strike="noStrike" dirty="0">
                          <a:effectLst/>
                          <a:latin typeface="+mn-lt"/>
                        </a:rPr>
                        <a:t>5.5 On-Premise and Cloud Environments</a:t>
                      </a:r>
                      <a:endParaRPr lang="en-CA" sz="1050" b="1"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ctr" rtl="0" fontAlgn="b"/>
                      <a:r>
                        <a:rPr lang="en-CA" sz="1000" u="none" strike="noStrike" dirty="0">
                          <a:effectLst/>
                          <a:latin typeface="+mn-lt"/>
                        </a:rPr>
                        <a:t>5.5.1</a:t>
                      </a:r>
                      <a:endParaRPr lang="en-CA" sz="10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l" rtl="0" fontAlgn="b"/>
                      <a:r>
                        <a:rPr lang="en-CA" sz="1000" u="none" strike="noStrike" dirty="0">
                          <a:effectLst/>
                          <a:latin typeface="+mn-lt"/>
                        </a:rPr>
                        <a:t>Secured Areas</a:t>
                      </a:r>
                      <a:endParaRPr lang="en-CA" sz="1000" b="0" i="0" u="none" strike="noStrike" dirty="0">
                        <a:solidFill>
                          <a:srgbClr val="000000"/>
                        </a:solidFill>
                        <a:effectLst/>
                        <a:latin typeface="+mn-lt"/>
                      </a:endParaRPr>
                    </a:p>
                  </a:txBody>
                  <a:tcPr marL="0" marR="0" marT="0" marB="0" anchor="ctr">
                    <a:solidFill>
                      <a:schemeClr val="bg1">
                        <a:lumMod val="95000"/>
                      </a:schemeClr>
                    </a:solidFill>
                  </a:tcPr>
                </a:tc>
                <a:extLst>
                  <a:ext uri="{0D108BD9-81ED-4DB2-BD59-A6C34878D82A}">
                    <a16:rowId xmlns:a16="http://schemas.microsoft.com/office/drawing/2014/main" val="2832801011"/>
                  </a:ext>
                </a:extLst>
              </a:tr>
              <a:tr h="143071">
                <a:tc vMerge="1">
                  <a:txBody>
                    <a:bodyPr/>
                    <a:lstStyle/>
                    <a:p>
                      <a:pPr algn="l" rtl="0" fontAlgn="b"/>
                      <a:endParaRPr lang="en-CA" sz="1000" b="0" i="0" u="none" strike="noStrike" dirty="0">
                        <a:solidFill>
                          <a:srgbClr val="000000"/>
                        </a:solidFill>
                        <a:effectLst/>
                        <a:latin typeface="+mn-lt"/>
                      </a:endParaRPr>
                    </a:p>
                  </a:txBody>
                  <a:tcPr marL="0" marR="0" marT="0" marB="0" anchor="b"/>
                </a:tc>
                <a:tc>
                  <a:txBody>
                    <a:bodyPr/>
                    <a:lstStyle/>
                    <a:p>
                      <a:pPr algn="ctr" rtl="0" fontAlgn="b"/>
                      <a:r>
                        <a:rPr lang="en-CA" sz="1000" u="none" strike="noStrike" dirty="0">
                          <a:effectLst/>
                          <a:latin typeface="+mn-lt"/>
                        </a:rPr>
                        <a:t>5.5.2</a:t>
                      </a:r>
                      <a:endParaRPr lang="en-CA" sz="10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l" rtl="0" fontAlgn="b"/>
                      <a:r>
                        <a:rPr lang="en-US" sz="1000" u="none" strike="noStrike" dirty="0">
                          <a:effectLst/>
                          <a:latin typeface="+mn-lt"/>
                        </a:rPr>
                        <a:t>Personal Information Transmitted by Physical Means</a:t>
                      </a:r>
                      <a:endParaRPr lang="en-US" sz="1000" b="0" i="0" u="none" strike="noStrike" dirty="0">
                        <a:solidFill>
                          <a:srgbClr val="000000"/>
                        </a:solidFill>
                        <a:effectLst/>
                        <a:latin typeface="+mn-lt"/>
                      </a:endParaRPr>
                    </a:p>
                  </a:txBody>
                  <a:tcPr marL="0" marR="0" marT="0" marB="0" anchor="ctr">
                    <a:solidFill>
                      <a:schemeClr val="bg1">
                        <a:lumMod val="95000"/>
                      </a:schemeClr>
                    </a:solidFill>
                  </a:tcPr>
                </a:tc>
                <a:extLst>
                  <a:ext uri="{0D108BD9-81ED-4DB2-BD59-A6C34878D82A}">
                    <a16:rowId xmlns:a16="http://schemas.microsoft.com/office/drawing/2014/main" val="2722834561"/>
                  </a:ext>
                </a:extLst>
              </a:tr>
              <a:tr h="143071">
                <a:tc vMerge="1">
                  <a:txBody>
                    <a:bodyPr/>
                    <a:lstStyle/>
                    <a:p>
                      <a:pPr algn="l" rtl="0" fontAlgn="b"/>
                      <a:endParaRPr lang="en-CA" sz="1000" b="0" i="0" u="none" strike="noStrike" dirty="0">
                        <a:solidFill>
                          <a:srgbClr val="000000"/>
                        </a:solidFill>
                        <a:effectLst/>
                        <a:latin typeface="+mn-lt"/>
                      </a:endParaRPr>
                    </a:p>
                  </a:txBody>
                  <a:tcPr marL="0" marR="0" marT="0" marB="0" anchor="b"/>
                </a:tc>
                <a:tc>
                  <a:txBody>
                    <a:bodyPr/>
                    <a:lstStyle/>
                    <a:p>
                      <a:pPr algn="ctr" rtl="0" fontAlgn="b"/>
                      <a:r>
                        <a:rPr lang="en-CA" sz="1000" u="none" strike="noStrike" dirty="0">
                          <a:effectLst/>
                          <a:latin typeface="+mn-lt"/>
                        </a:rPr>
                        <a:t>5.5.3</a:t>
                      </a:r>
                      <a:endParaRPr lang="en-CA" sz="10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l" rtl="0" fontAlgn="b"/>
                      <a:r>
                        <a:rPr lang="en-CA" sz="1000" u="none" strike="noStrike" dirty="0">
                          <a:effectLst/>
                          <a:latin typeface="+mn-lt"/>
                        </a:rPr>
                        <a:t>Cloud Security</a:t>
                      </a:r>
                      <a:endParaRPr lang="en-CA" sz="1000" b="0" i="0" u="none" strike="noStrike" dirty="0">
                        <a:solidFill>
                          <a:srgbClr val="000000"/>
                        </a:solidFill>
                        <a:effectLst/>
                        <a:latin typeface="+mn-lt"/>
                      </a:endParaRPr>
                    </a:p>
                  </a:txBody>
                  <a:tcPr marL="0" marR="0" marT="0" marB="0" anchor="ctr">
                    <a:solidFill>
                      <a:srgbClr val="CCFFCC"/>
                    </a:solidFill>
                  </a:tcPr>
                </a:tc>
                <a:extLst>
                  <a:ext uri="{0D108BD9-81ED-4DB2-BD59-A6C34878D82A}">
                    <a16:rowId xmlns:a16="http://schemas.microsoft.com/office/drawing/2014/main" val="1891426164"/>
                  </a:ext>
                </a:extLst>
              </a:tr>
            </a:tbl>
          </a:graphicData>
        </a:graphic>
      </p:graphicFrame>
      <p:sp>
        <p:nvSpPr>
          <p:cNvPr id="7" name="Title 1">
            <a:extLst>
              <a:ext uri="{FF2B5EF4-FFF2-40B4-BE49-F238E27FC236}">
                <a16:creationId xmlns:a16="http://schemas.microsoft.com/office/drawing/2014/main" id="{7F0F4361-0F13-438E-9C1C-468536CC5415}"/>
              </a:ext>
            </a:extLst>
          </p:cNvPr>
          <p:cNvSpPr>
            <a:spLocks noGrp="1"/>
          </p:cNvSpPr>
          <p:nvPr>
            <p:ph type="title"/>
          </p:nvPr>
        </p:nvSpPr>
        <p:spPr>
          <a:xfrm>
            <a:off x="629518" y="287416"/>
            <a:ext cx="10195200" cy="533400"/>
          </a:xfrm>
        </p:spPr>
        <p:txBody>
          <a:bodyPr/>
          <a:lstStyle/>
          <a:p>
            <a:r>
              <a:rPr lang="en-US" dirty="0"/>
              <a:t>Detailed List of Controls</a:t>
            </a:r>
            <a:endParaRPr lang="en-CA" dirty="0"/>
          </a:p>
        </p:txBody>
      </p:sp>
      <p:grpSp>
        <p:nvGrpSpPr>
          <p:cNvPr id="15" name="Group 14">
            <a:extLst>
              <a:ext uri="{FF2B5EF4-FFF2-40B4-BE49-F238E27FC236}">
                <a16:creationId xmlns:a16="http://schemas.microsoft.com/office/drawing/2014/main" id="{E55BDC32-2053-4921-99A6-ABF1A3BC938A}"/>
              </a:ext>
            </a:extLst>
          </p:cNvPr>
          <p:cNvGrpSpPr/>
          <p:nvPr/>
        </p:nvGrpSpPr>
        <p:grpSpPr>
          <a:xfrm>
            <a:off x="9264073" y="239978"/>
            <a:ext cx="1885483" cy="703286"/>
            <a:chOff x="9325442" y="142876"/>
            <a:chExt cx="1885483" cy="703286"/>
          </a:xfrm>
        </p:grpSpPr>
        <p:sp>
          <p:nvSpPr>
            <p:cNvPr id="16" name="Rectangle: Rounded Corners 15">
              <a:extLst>
                <a:ext uri="{FF2B5EF4-FFF2-40B4-BE49-F238E27FC236}">
                  <a16:creationId xmlns:a16="http://schemas.microsoft.com/office/drawing/2014/main" id="{3AE126AF-BEB9-4AA5-BA14-6064362501BF}"/>
                </a:ext>
              </a:extLst>
            </p:cNvPr>
            <p:cNvSpPr/>
            <p:nvPr/>
          </p:nvSpPr>
          <p:spPr>
            <a:xfrm>
              <a:off x="9325442" y="142876"/>
              <a:ext cx="1885483" cy="703286"/>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CA" sz="1500" dirty="0">
                <a:solidFill>
                  <a:schemeClr val="bg1"/>
                </a:solidFill>
              </a:endParaRPr>
            </a:p>
          </p:txBody>
        </p:sp>
        <p:sp>
          <p:nvSpPr>
            <p:cNvPr id="17" name="TextBox 16">
              <a:extLst>
                <a:ext uri="{FF2B5EF4-FFF2-40B4-BE49-F238E27FC236}">
                  <a16:creationId xmlns:a16="http://schemas.microsoft.com/office/drawing/2014/main" id="{7981AD43-43A7-476A-AC81-E011CCD58955}"/>
                </a:ext>
              </a:extLst>
            </p:cNvPr>
            <p:cNvSpPr txBox="1"/>
            <p:nvPr/>
          </p:nvSpPr>
          <p:spPr>
            <a:xfrm>
              <a:off x="9468159" y="232843"/>
              <a:ext cx="1019175" cy="203200"/>
            </a:xfrm>
            <a:prstGeom prst="rect">
              <a:avLst/>
            </a:prstGeom>
          </p:spPr>
          <p:txBody>
            <a:bodyPr vert="horz" wrap="square" lIns="0" tIns="0" rIns="0" bIns="0" rtlCol="0" anchor="t" anchorCtr="0">
              <a:noAutofit/>
            </a:bodyPr>
            <a:lstStyle/>
            <a:p>
              <a:pPr algn="l">
                <a:spcAft>
                  <a:spcPts val="600"/>
                </a:spcAft>
              </a:pPr>
              <a:r>
                <a:rPr lang="en-US" sz="1200" b="1" dirty="0">
                  <a:solidFill>
                    <a:schemeClr val="tx2"/>
                  </a:solidFill>
                </a:rPr>
                <a:t>Legend</a:t>
              </a:r>
              <a:endParaRPr lang="en-CA" sz="1200" b="1" dirty="0">
                <a:solidFill>
                  <a:schemeClr val="tx2"/>
                </a:solidFill>
              </a:endParaRPr>
            </a:p>
          </p:txBody>
        </p:sp>
        <p:sp>
          <p:nvSpPr>
            <p:cNvPr id="18" name="Rectangle 17">
              <a:extLst>
                <a:ext uri="{FF2B5EF4-FFF2-40B4-BE49-F238E27FC236}">
                  <a16:creationId xmlns:a16="http://schemas.microsoft.com/office/drawing/2014/main" id="{9FE54DFE-0232-46B7-A5C9-D988EF1789E4}"/>
                </a:ext>
              </a:extLst>
            </p:cNvPr>
            <p:cNvSpPr/>
            <p:nvPr/>
          </p:nvSpPr>
          <p:spPr>
            <a:xfrm>
              <a:off x="9542057" y="526265"/>
              <a:ext cx="219075" cy="203200"/>
            </a:xfrm>
            <a:prstGeom prst="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CA" sz="1500" dirty="0">
                <a:solidFill>
                  <a:schemeClr val="bg1"/>
                </a:solidFill>
              </a:endParaRPr>
            </a:p>
          </p:txBody>
        </p:sp>
        <p:sp>
          <p:nvSpPr>
            <p:cNvPr id="19" name="TextBox 18">
              <a:extLst>
                <a:ext uri="{FF2B5EF4-FFF2-40B4-BE49-F238E27FC236}">
                  <a16:creationId xmlns:a16="http://schemas.microsoft.com/office/drawing/2014/main" id="{D9FCA7C9-9788-4822-A164-BC9608E79591}"/>
                </a:ext>
              </a:extLst>
            </p:cNvPr>
            <p:cNvSpPr txBox="1"/>
            <p:nvPr/>
          </p:nvSpPr>
          <p:spPr>
            <a:xfrm>
              <a:off x="9861604" y="543756"/>
              <a:ext cx="1294547" cy="222250"/>
            </a:xfrm>
            <a:prstGeom prst="rect">
              <a:avLst/>
            </a:prstGeom>
          </p:spPr>
          <p:txBody>
            <a:bodyPr vert="horz" wrap="square" lIns="0" tIns="0" rIns="0" bIns="0" rtlCol="0" anchor="t" anchorCtr="0">
              <a:noAutofit/>
            </a:bodyPr>
            <a:lstStyle/>
            <a:p>
              <a:pPr algn="l">
                <a:spcAft>
                  <a:spcPts val="600"/>
                </a:spcAft>
              </a:pPr>
              <a:r>
                <a:rPr lang="en-US" sz="1200" dirty="0"/>
                <a:t>Net new control</a:t>
              </a:r>
              <a:endParaRPr lang="en-CA" sz="1200" dirty="0"/>
            </a:p>
          </p:txBody>
        </p:sp>
      </p:grpSp>
    </p:spTree>
    <p:extLst>
      <p:ext uri="{BB962C8B-B14F-4D97-AF65-F5344CB8AC3E}">
        <p14:creationId xmlns:p14="http://schemas.microsoft.com/office/powerpoint/2010/main" val="707849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F2AD61D-635A-4FB8-953C-B39F4CDEB9A4}"/>
              </a:ext>
            </a:extLst>
          </p:cNvPr>
          <p:cNvGraphicFramePr>
            <a:graphicFrameLocks noGrp="1"/>
          </p:cNvGraphicFramePr>
          <p:nvPr>
            <p:extLst>
              <p:ext uri="{D42A27DB-BD31-4B8C-83A1-F6EECF244321}">
                <p14:modId xmlns:p14="http://schemas.microsoft.com/office/powerpoint/2010/main" val="2226273689"/>
              </p:ext>
            </p:extLst>
          </p:nvPr>
        </p:nvGraphicFramePr>
        <p:xfrm>
          <a:off x="629518" y="999638"/>
          <a:ext cx="10686181" cy="2550799"/>
        </p:xfrm>
        <a:graphic>
          <a:graphicData uri="http://schemas.openxmlformats.org/drawingml/2006/table">
            <a:tbl>
              <a:tblPr>
                <a:tableStyleId>{5C22544A-7EE6-4342-B048-85BDC9FD1C3A}</a:tableStyleId>
              </a:tblPr>
              <a:tblGrid>
                <a:gridCol w="4110069">
                  <a:extLst>
                    <a:ext uri="{9D8B030D-6E8A-4147-A177-3AD203B41FA5}">
                      <a16:colId xmlns:a16="http://schemas.microsoft.com/office/drawing/2014/main" val="197423957"/>
                    </a:ext>
                  </a:extLst>
                </a:gridCol>
                <a:gridCol w="732665">
                  <a:extLst>
                    <a:ext uri="{9D8B030D-6E8A-4147-A177-3AD203B41FA5}">
                      <a16:colId xmlns:a16="http://schemas.microsoft.com/office/drawing/2014/main" val="1890748121"/>
                    </a:ext>
                  </a:extLst>
                </a:gridCol>
                <a:gridCol w="5843447">
                  <a:extLst>
                    <a:ext uri="{9D8B030D-6E8A-4147-A177-3AD203B41FA5}">
                      <a16:colId xmlns:a16="http://schemas.microsoft.com/office/drawing/2014/main" val="55972172"/>
                    </a:ext>
                  </a:extLst>
                </a:gridCol>
              </a:tblGrid>
              <a:tr h="226755">
                <a:tc gridSpan="3">
                  <a:txBody>
                    <a:bodyPr/>
                    <a:lstStyle/>
                    <a:p>
                      <a:pPr algn="l" rtl="0" fontAlgn="b"/>
                      <a:r>
                        <a:rPr lang="en-US" sz="1400" b="1" i="0" u="none" strike="noStrike" dirty="0">
                          <a:solidFill>
                            <a:schemeClr val="bg1"/>
                          </a:solidFill>
                          <a:effectLst/>
                          <a:latin typeface="+mn-lt"/>
                        </a:rPr>
                        <a:t>Principle 5 – End-to-end security – Full Lifecycle Protection</a:t>
                      </a:r>
                      <a:endParaRPr lang="en-CA" sz="1400" b="1" i="0" u="none" strike="noStrike" dirty="0">
                        <a:solidFill>
                          <a:schemeClr val="bg1"/>
                        </a:solidFill>
                        <a:effectLst/>
                        <a:latin typeface="+mn-lt"/>
                      </a:endParaRPr>
                    </a:p>
                  </a:txBody>
                  <a:tcPr marL="0" marR="0" marT="0" marB="0" anchor="ctr">
                    <a:solidFill>
                      <a:schemeClr val="tx2"/>
                    </a:solidFill>
                  </a:tcPr>
                </a:tc>
                <a:tc hMerge="1">
                  <a:txBody>
                    <a:bodyPr/>
                    <a:lstStyle/>
                    <a:p>
                      <a:pPr algn="ctr" rtl="0" fontAlgn="b"/>
                      <a:endParaRPr lang="en-CA" sz="1100" b="0" i="0" u="none" strike="noStrike">
                        <a:solidFill>
                          <a:srgbClr val="000000"/>
                        </a:solidFill>
                        <a:effectLst/>
                        <a:latin typeface="+mn-lt"/>
                      </a:endParaRPr>
                    </a:p>
                  </a:txBody>
                  <a:tcPr marL="0" marR="0" marT="0" marB="0" anchor="b">
                    <a:solidFill>
                      <a:schemeClr val="tx2"/>
                    </a:solidFill>
                  </a:tcPr>
                </a:tc>
                <a:tc hMerge="1">
                  <a:txBody>
                    <a:bodyPr/>
                    <a:lstStyle/>
                    <a:p>
                      <a:pPr algn="l" rtl="0" fontAlgn="b"/>
                      <a:endParaRPr lang="en-CA" sz="1100" b="0" i="0" u="none" strike="noStrike" dirty="0">
                        <a:solidFill>
                          <a:srgbClr val="000000"/>
                        </a:solidFill>
                        <a:effectLst/>
                        <a:latin typeface="+mn-lt"/>
                      </a:endParaRPr>
                    </a:p>
                  </a:txBody>
                  <a:tcPr marL="0" marR="0" marT="0" marB="0" anchor="b">
                    <a:solidFill>
                      <a:schemeClr val="tx2"/>
                    </a:solidFill>
                  </a:tcPr>
                </a:tc>
                <a:extLst>
                  <a:ext uri="{0D108BD9-81ED-4DB2-BD59-A6C34878D82A}">
                    <a16:rowId xmlns:a16="http://schemas.microsoft.com/office/drawing/2014/main" val="1706417035"/>
                  </a:ext>
                </a:extLst>
              </a:tr>
              <a:tr h="234572">
                <a:tc>
                  <a:txBody>
                    <a:bodyPr/>
                    <a:lstStyle/>
                    <a:p>
                      <a:pPr algn="ctr" rtl="0" fontAlgn="ctr"/>
                      <a:r>
                        <a:rPr lang="en-US" sz="1100" b="1" i="0" u="none" strike="noStrike" dirty="0">
                          <a:solidFill>
                            <a:schemeClr val="bg1"/>
                          </a:solidFill>
                          <a:effectLst/>
                          <a:latin typeface="Arial" panose="020B0604020202020204" pitchFamily="34" charset="0"/>
                        </a:rPr>
                        <a:t>Criteria</a:t>
                      </a:r>
                    </a:p>
                  </a:txBody>
                  <a:tcPr marL="0" marR="0" marT="0" marB="0" anchor="ctr">
                    <a:solidFill>
                      <a:schemeClr val="accent1"/>
                    </a:solidFill>
                  </a:tcPr>
                </a:tc>
                <a:tc>
                  <a:txBody>
                    <a:bodyPr/>
                    <a:lstStyle/>
                    <a:p>
                      <a:pPr algn="ctr" rtl="0" fontAlgn="b"/>
                      <a:r>
                        <a:rPr lang="en-US" sz="1100" b="1" i="0" u="none" strike="noStrike" dirty="0">
                          <a:solidFill>
                            <a:schemeClr val="bg1"/>
                          </a:solidFill>
                          <a:effectLst/>
                          <a:latin typeface="Arial" panose="020B0604020202020204" pitchFamily="34" charset="0"/>
                        </a:rPr>
                        <a:t>Control #</a:t>
                      </a:r>
                      <a:endParaRPr lang="en-CA" sz="1100" b="1" i="0" u="none" strike="noStrike" dirty="0">
                        <a:solidFill>
                          <a:schemeClr val="bg1"/>
                        </a:solidFill>
                        <a:effectLst/>
                        <a:latin typeface="Arial" panose="020B0604020202020204" pitchFamily="34" charset="0"/>
                      </a:endParaRPr>
                    </a:p>
                  </a:txBody>
                  <a:tcPr marL="0" marR="0" marT="0" marB="0" anchor="ctr">
                    <a:solidFill>
                      <a:schemeClr val="accent1"/>
                    </a:solidFill>
                  </a:tcPr>
                </a:tc>
                <a:tc>
                  <a:txBody>
                    <a:bodyPr/>
                    <a:lstStyle/>
                    <a:p>
                      <a:pPr algn="ctr" rtl="0" fontAlgn="b"/>
                      <a:r>
                        <a:rPr lang="en-US" sz="1100" b="1" i="0" u="none" strike="noStrike" dirty="0">
                          <a:solidFill>
                            <a:schemeClr val="bg1"/>
                          </a:solidFill>
                          <a:effectLst/>
                          <a:latin typeface="Arial" panose="020B0604020202020204" pitchFamily="34" charset="0"/>
                        </a:rPr>
                        <a:t>Controls</a:t>
                      </a:r>
                    </a:p>
                  </a:txBody>
                  <a:tcPr marL="0" marR="0" marT="0" marB="0" anchor="ctr">
                    <a:solidFill>
                      <a:schemeClr val="accent1"/>
                    </a:solidFill>
                  </a:tcPr>
                </a:tc>
                <a:extLst>
                  <a:ext uri="{0D108BD9-81ED-4DB2-BD59-A6C34878D82A}">
                    <a16:rowId xmlns:a16="http://schemas.microsoft.com/office/drawing/2014/main" val="1104802570"/>
                  </a:ext>
                </a:extLst>
              </a:tr>
              <a:tr h="234572">
                <a:tc rowSpan="2">
                  <a:txBody>
                    <a:bodyPr/>
                    <a:lstStyle/>
                    <a:p>
                      <a:pPr algn="l" rtl="0" fontAlgn="b"/>
                      <a:r>
                        <a:rPr lang="en-CA" sz="1050" b="1" u="none" strike="noStrike" dirty="0">
                          <a:effectLst/>
                          <a:latin typeface="+mn-lt"/>
                        </a:rPr>
                        <a:t>5.6 Network Security</a:t>
                      </a:r>
                      <a:endParaRPr lang="en-CA" sz="1050" b="1"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ctr" rtl="0" fontAlgn="b"/>
                      <a:r>
                        <a:rPr lang="en-CA" sz="1000" u="none" strike="noStrike" dirty="0">
                          <a:effectLst/>
                          <a:latin typeface="+mn-lt"/>
                        </a:rPr>
                        <a:t>5.6.1</a:t>
                      </a:r>
                      <a:endParaRPr lang="en-CA" sz="10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l" rtl="0" fontAlgn="b"/>
                      <a:r>
                        <a:rPr lang="en-CA" sz="1000" u="none" strike="noStrike" dirty="0">
                          <a:effectLst/>
                          <a:latin typeface="+mn-lt"/>
                        </a:rPr>
                        <a:t>Encryption</a:t>
                      </a:r>
                      <a:endParaRPr lang="en-CA" sz="1000" b="0" i="0" u="none" strike="noStrike" dirty="0">
                        <a:solidFill>
                          <a:srgbClr val="000000"/>
                        </a:solidFill>
                        <a:effectLst/>
                        <a:latin typeface="+mn-lt"/>
                      </a:endParaRPr>
                    </a:p>
                  </a:txBody>
                  <a:tcPr marL="0" marR="0" marT="0" marB="0" anchor="ctr">
                    <a:solidFill>
                      <a:schemeClr val="bg1">
                        <a:lumMod val="95000"/>
                      </a:schemeClr>
                    </a:solidFill>
                  </a:tcPr>
                </a:tc>
                <a:extLst>
                  <a:ext uri="{0D108BD9-81ED-4DB2-BD59-A6C34878D82A}">
                    <a16:rowId xmlns:a16="http://schemas.microsoft.com/office/drawing/2014/main" val="3244742661"/>
                  </a:ext>
                </a:extLst>
              </a:tr>
              <a:tr h="143071">
                <a:tc vMerge="1">
                  <a:txBody>
                    <a:bodyPr/>
                    <a:lstStyle/>
                    <a:p>
                      <a:pPr algn="l" rtl="0" fontAlgn="b"/>
                      <a:endParaRPr lang="en-CA" sz="1000" b="0" i="0" u="none" strike="noStrike" dirty="0">
                        <a:solidFill>
                          <a:srgbClr val="000000"/>
                        </a:solidFill>
                        <a:effectLst/>
                        <a:latin typeface="+mn-lt"/>
                      </a:endParaRPr>
                    </a:p>
                  </a:txBody>
                  <a:tcPr marL="0" marR="0" marT="0" marB="0" anchor="b"/>
                </a:tc>
                <a:tc>
                  <a:txBody>
                    <a:bodyPr/>
                    <a:lstStyle/>
                    <a:p>
                      <a:pPr algn="ctr" rtl="0" fontAlgn="b"/>
                      <a:r>
                        <a:rPr lang="en-CA" sz="1000" u="none" strike="noStrike" dirty="0">
                          <a:effectLst/>
                          <a:latin typeface="+mn-lt"/>
                        </a:rPr>
                        <a:t>5.6.2</a:t>
                      </a:r>
                      <a:endParaRPr lang="en-CA" sz="10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l" rtl="0" fontAlgn="b"/>
                      <a:r>
                        <a:rPr lang="en-CA" sz="1000" u="none" strike="noStrike" dirty="0">
                          <a:effectLst/>
                          <a:latin typeface="+mn-lt"/>
                        </a:rPr>
                        <a:t>External Network Connections</a:t>
                      </a:r>
                      <a:endParaRPr lang="en-CA" sz="1000" b="0" i="0" u="none" strike="noStrike" dirty="0">
                        <a:solidFill>
                          <a:srgbClr val="000000"/>
                        </a:solidFill>
                        <a:effectLst/>
                        <a:latin typeface="+mn-lt"/>
                      </a:endParaRPr>
                    </a:p>
                  </a:txBody>
                  <a:tcPr marL="0" marR="0" marT="0" marB="0" anchor="ctr">
                    <a:solidFill>
                      <a:schemeClr val="bg1">
                        <a:lumMod val="95000"/>
                      </a:schemeClr>
                    </a:solidFill>
                  </a:tcPr>
                </a:tc>
                <a:extLst>
                  <a:ext uri="{0D108BD9-81ED-4DB2-BD59-A6C34878D82A}">
                    <a16:rowId xmlns:a16="http://schemas.microsoft.com/office/drawing/2014/main" val="3647789319"/>
                  </a:ext>
                </a:extLst>
              </a:tr>
              <a:tr h="349558">
                <a:tc rowSpan="3">
                  <a:txBody>
                    <a:bodyPr/>
                    <a:lstStyle/>
                    <a:p>
                      <a:pPr algn="l" rtl="0" fontAlgn="b"/>
                      <a:r>
                        <a:rPr lang="en-CA" sz="1050" b="1" u="none" strike="noStrike" dirty="0">
                          <a:effectLst/>
                          <a:latin typeface="+mn-lt"/>
                        </a:rPr>
                        <a:t>5.7 Security Assurance Testing</a:t>
                      </a:r>
                      <a:endParaRPr lang="en-CA" sz="1050" b="1"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ctr" rtl="0" fontAlgn="b"/>
                      <a:r>
                        <a:rPr lang="en-CA" sz="1000" u="none" strike="noStrike" dirty="0">
                          <a:effectLst/>
                          <a:latin typeface="+mn-lt"/>
                        </a:rPr>
                        <a:t>5.7.1</a:t>
                      </a:r>
                      <a:endParaRPr lang="en-CA" sz="10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l" rtl="0" fontAlgn="b"/>
                      <a:r>
                        <a:rPr lang="en-CA" sz="1000" u="none" strike="noStrike" dirty="0">
                          <a:effectLst/>
                          <a:latin typeface="+mn-lt"/>
                        </a:rPr>
                        <a:t>Threat and Vulnerability Testing</a:t>
                      </a:r>
                      <a:endParaRPr lang="en-CA" sz="1000" b="0" i="0" u="none" strike="noStrike" dirty="0">
                        <a:solidFill>
                          <a:srgbClr val="000000"/>
                        </a:solidFill>
                        <a:effectLst/>
                        <a:latin typeface="+mn-lt"/>
                      </a:endParaRPr>
                    </a:p>
                  </a:txBody>
                  <a:tcPr marL="0" marR="0" marT="0" marB="0" anchor="ctr">
                    <a:solidFill>
                      <a:schemeClr val="bg1">
                        <a:lumMod val="95000"/>
                      </a:schemeClr>
                    </a:solidFill>
                  </a:tcPr>
                </a:tc>
                <a:extLst>
                  <a:ext uri="{0D108BD9-81ED-4DB2-BD59-A6C34878D82A}">
                    <a16:rowId xmlns:a16="http://schemas.microsoft.com/office/drawing/2014/main" val="1855936336"/>
                  </a:ext>
                </a:extLst>
              </a:tr>
              <a:tr h="143071">
                <a:tc vMerge="1">
                  <a:txBody>
                    <a:bodyPr/>
                    <a:lstStyle/>
                    <a:p>
                      <a:pPr algn="l" rtl="0" fontAlgn="b"/>
                      <a:endParaRPr lang="en-CA" sz="1000" b="0" i="0" u="none" strike="noStrike" dirty="0">
                        <a:solidFill>
                          <a:srgbClr val="000000"/>
                        </a:solidFill>
                        <a:effectLst/>
                        <a:latin typeface="+mn-lt"/>
                      </a:endParaRPr>
                    </a:p>
                  </a:txBody>
                  <a:tcPr marL="0" marR="0" marT="0" marB="0" anchor="b"/>
                </a:tc>
                <a:tc>
                  <a:txBody>
                    <a:bodyPr/>
                    <a:lstStyle/>
                    <a:p>
                      <a:pPr algn="ctr" rtl="0" fontAlgn="b"/>
                      <a:r>
                        <a:rPr lang="en-CA" sz="1000" u="none" strike="noStrike" dirty="0">
                          <a:effectLst/>
                          <a:latin typeface="+mn-lt"/>
                        </a:rPr>
                        <a:t>5.7.2</a:t>
                      </a:r>
                      <a:endParaRPr lang="en-CA" sz="10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l" rtl="0" fontAlgn="b"/>
                      <a:r>
                        <a:rPr lang="en-CA" sz="1000" u="none" strike="noStrike" dirty="0">
                          <a:effectLst/>
                          <a:latin typeface="+mn-lt"/>
                        </a:rPr>
                        <a:t>Audit and Assurance</a:t>
                      </a:r>
                      <a:endParaRPr lang="en-CA" sz="1000" b="0" i="0" u="none" strike="noStrike" dirty="0">
                        <a:solidFill>
                          <a:srgbClr val="000000"/>
                        </a:solidFill>
                        <a:effectLst/>
                        <a:latin typeface="+mn-lt"/>
                      </a:endParaRPr>
                    </a:p>
                  </a:txBody>
                  <a:tcPr marL="0" marR="0" marT="0" marB="0" anchor="ctr">
                    <a:solidFill>
                      <a:schemeClr val="bg1">
                        <a:lumMod val="95000"/>
                      </a:schemeClr>
                    </a:solidFill>
                  </a:tcPr>
                </a:tc>
                <a:extLst>
                  <a:ext uri="{0D108BD9-81ED-4DB2-BD59-A6C34878D82A}">
                    <a16:rowId xmlns:a16="http://schemas.microsoft.com/office/drawing/2014/main" val="1724325870"/>
                  </a:ext>
                </a:extLst>
              </a:tr>
              <a:tr h="143071">
                <a:tc vMerge="1">
                  <a:txBody>
                    <a:bodyPr/>
                    <a:lstStyle/>
                    <a:p>
                      <a:pPr algn="l" rtl="0" fontAlgn="b"/>
                      <a:endParaRPr lang="en-CA" sz="1000" b="0" i="0" u="none" strike="noStrike" dirty="0">
                        <a:solidFill>
                          <a:srgbClr val="000000"/>
                        </a:solidFill>
                        <a:effectLst/>
                        <a:latin typeface="+mn-lt"/>
                      </a:endParaRPr>
                    </a:p>
                  </a:txBody>
                  <a:tcPr marL="0" marR="0" marT="0" marB="0" anchor="b"/>
                </a:tc>
                <a:tc>
                  <a:txBody>
                    <a:bodyPr/>
                    <a:lstStyle/>
                    <a:p>
                      <a:pPr algn="ctr" rtl="0" fontAlgn="b"/>
                      <a:r>
                        <a:rPr lang="en-CA" sz="1000" u="none" strike="noStrike" dirty="0">
                          <a:effectLst/>
                          <a:latin typeface="+mn-lt"/>
                        </a:rPr>
                        <a:t>5.7.3</a:t>
                      </a:r>
                      <a:endParaRPr lang="en-CA" sz="10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l" rtl="0" fontAlgn="b"/>
                      <a:r>
                        <a:rPr lang="en-CA" sz="1000" u="none" strike="noStrike" dirty="0">
                          <a:effectLst/>
                          <a:latin typeface="+mn-lt"/>
                        </a:rPr>
                        <a:t>Security Reporting</a:t>
                      </a:r>
                      <a:endParaRPr lang="en-CA" sz="1000" b="0" i="0" u="none" strike="noStrike" dirty="0">
                        <a:solidFill>
                          <a:srgbClr val="000000"/>
                        </a:solidFill>
                        <a:effectLst/>
                        <a:latin typeface="+mn-lt"/>
                      </a:endParaRPr>
                    </a:p>
                  </a:txBody>
                  <a:tcPr marL="0" marR="0" marT="0" marB="0" anchor="ctr">
                    <a:solidFill>
                      <a:schemeClr val="bg1">
                        <a:lumMod val="95000"/>
                      </a:schemeClr>
                    </a:solidFill>
                  </a:tcPr>
                </a:tc>
                <a:extLst>
                  <a:ext uri="{0D108BD9-81ED-4DB2-BD59-A6C34878D82A}">
                    <a16:rowId xmlns:a16="http://schemas.microsoft.com/office/drawing/2014/main" val="1727520379"/>
                  </a:ext>
                </a:extLst>
              </a:tr>
              <a:tr h="286142">
                <a:tc rowSpan="3">
                  <a:txBody>
                    <a:bodyPr/>
                    <a:lstStyle/>
                    <a:p>
                      <a:pPr algn="l" rtl="0" fontAlgn="b"/>
                      <a:r>
                        <a:rPr lang="en-US" sz="1050" b="1" u="none" strike="noStrike" dirty="0">
                          <a:effectLst/>
                          <a:latin typeface="+mn-lt"/>
                        </a:rPr>
                        <a:t>5.8 Business Continuity and Disaster Recovery</a:t>
                      </a:r>
                      <a:endParaRPr lang="en-US" sz="1050" b="1"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ctr" rtl="0" fontAlgn="b"/>
                      <a:r>
                        <a:rPr lang="en-CA" sz="1000" u="none" strike="noStrike" dirty="0">
                          <a:effectLst/>
                          <a:latin typeface="+mn-lt"/>
                        </a:rPr>
                        <a:t>5.8.1</a:t>
                      </a:r>
                      <a:endParaRPr lang="en-CA" sz="10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l" rtl="0" fontAlgn="b"/>
                      <a:r>
                        <a:rPr lang="en-CA" sz="1000" u="none" strike="noStrike" dirty="0">
                          <a:effectLst/>
                          <a:latin typeface="+mn-lt"/>
                        </a:rPr>
                        <a:t>Routine Back-ups</a:t>
                      </a:r>
                      <a:endParaRPr lang="en-CA" sz="1000" b="0" i="0" u="none" strike="noStrike" dirty="0">
                        <a:solidFill>
                          <a:srgbClr val="000000"/>
                        </a:solidFill>
                        <a:effectLst/>
                        <a:latin typeface="+mn-lt"/>
                      </a:endParaRPr>
                    </a:p>
                  </a:txBody>
                  <a:tcPr marL="0" marR="0" marT="0" marB="0" anchor="ctr">
                    <a:solidFill>
                      <a:schemeClr val="bg1">
                        <a:lumMod val="95000"/>
                      </a:schemeClr>
                    </a:solidFill>
                  </a:tcPr>
                </a:tc>
                <a:extLst>
                  <a:ext uri="{0D108BD9-81ED-4DB2-BD59-A6C34878D82A}">
                    <a16:rowId xmlns:a16="http://schemas.microsoft.com/office/drawing/2014/main" val="2975925940"/>
                  </a:ext>
                </a:extLst>
              </a:tr>
              <a:tr h="143071">
                <a:tc vMerge="1">
                  <a:txBody>
                    <a:bodyPr/>
                    <a:lstStyle/>
                    <a:p>
                      <a:pPr algn="l" rtl="0" fontAlgn="b"/>
                      <a:endParaRPr lang="en-CA" sz="1000" b="0" i="0" u="none" strike="noStrike" dirty="0">
                        <a:solidFill>
                          <a:srgbClr val="000000"/>
                        </a:solidFill>
                        <a:effectLst/>
                        <a:latin typeface="+mn-lt"/>
                      </a:endParaRPr>
                    </a:p>
                  </a:txBody>
                  <a:tcPr marL="0" marR="0" marT="0" marB="0" anchor="b"/>
                </a:tc>
                <a:tc>
                  <a:txBody>
                    <a:bodyPr/>
                    <a:lstStyle/>
                    <a:p>
                      <a:pPr algn="ctr" rtl="0" fontAlgn="b"/>
                      <a:r>
                        <a:rPr lang="en-CA" sz="1000" u="none" strike="noStrike" dirty="0">
                          <a:effectLst/>
                          <a:latin typeface="+mn-lt"/>
                        </a:rPr>
                        <a:t>5.8.2</a:t>
                      </a:r>
                      <a:endParaRPr lang="en-CA" sz="10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l" rtl="0" fontAlgn="b"/>
                      <a:r>
                        <a:rPr lang="en-US" sz="1000" u="none" strike="noStrike" dirty="0">
                          <a:effectLst/>
                          <a:latin typeface="+mn-lt"/>
                        </a:rPr>
                        <a:t>Annual Testing of Disaster Recovery</a:t>
                      </a:r>
                      <a:endParaRPr lang="en-US" sz="1000" b="0" i="0" u="none" strike="noStrike" dirty="0">
                        <a:solidFill>
                          <a:srgbClr val="000000"/>
                        </a:solidFill>
                        <a:effectLst/>
                        <a:latin typeface="+mn-lt"/>
                      </a:endParaRPr>
                    </a:p>
                  </a:txBody>
                  <a:tcPr marL="0" marR="0" marT="0" marB="0" anchor="ctr">
                    <a:solidFill>
                      <a:schemeClr val="bg1">
                        <a:lumMod val="95000"/>
                      </a:schemeClr>
                    </a:solidFill>
                  </a:tcPr>
                </a:tc>
                <a:extLst>
                  <a:ext uri="{0D108BD9-81ED-4DB2-BD59-A6C34878D82A}">
                    <a16:rowId xmlns:a16="http://schemas.microsoft.com/office/drawing/2014/main" val="2348997134"/>
                  </a:ext>
                </a:extLst>
              </a:tr>
              <a:tr h="143071">
                <a:tc vMerge="1">
                  <a:txBody>
                    <a:bodyPr/>
                    <a:lstStyle/>
                    <a:p>
                      <a:pPr algn="l" rtl="0" fontAlgn="b"/>
                      <a:endParaRPr lang="en-CA" sz="1000" b="0" i="0" u="none" strike="noStrike" dirty="0">
                        <a:solidFill>
                          <a:srgbClr val="000000"/>
                        </a:solidFill>
                        <a:effectLst/>
                        <a:latin typeface="+mn-lt"/>
                      </a:endParaRPr>
                    </a:p>
                  </a:txBody>
                  <a:tcPr marL="0" marR="0" marT="0" marB="0" anchor="b"/>
                </a:tc>
                <a:tc>
                  <a:txBody>
                    <a:bodyPr/>
                    <a:lstStyle/>
                    <a:p>
                      <a:pPr algn="ctr" rtl="0" fontAlgn="b"/>
                      <a:r>
                        <a:rPr lang="en-CA" sz="1000" u="none" strike="noStrike" dirty="0">
                          <a:effectLst/>
                          <a:latin typeface="+mn-lt"/>
                        </a:rPr>
                        <a:t>5.8.3</a:t>
                      </a:r>
                      <a:endParaRPr lang="en-CA" sz="10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l" rtl="0" fontAlgn="b"/>
                      <a:r>
                        <a:rPr lang="en-US" sz="1000" u="none" strike="noStrike" dirty="0">
                          <a:effectLst/>
                          <a:latin typeface="+mn-lt"/>
                        </a:rPr>
                        <a:t>Business Continuity and Disaster Recovery Procedure</a:t>
                      </a:r>
                      <a:endParaRPr lang="en-US" sz="1000" b="0" i="0" u="none" strike="noStrike" dirty="0">
                        <a:solidFill>
                          <a:srgbClr val="000000"/>
                        </a:solidFill>
                        <a:effectLst/>
                        <a:latin typeface="+mn-lt"/>
                      </a:endParaRPr>
                    </a:p>
                  </a:txBody>
                  <a:tcPr marL="0" marR="0" marT="0" marB="0" anchor="ctr">
                    <a:solidFill>
                      <a:schemeClr val="bg1">
                        <a:lumMod val="95000"/>
                      </a:schemeClr>
                    </a:solidFill>
                  </a:tcPr>
                </a:tc>
                <a:extLst>
                  <a:ext uri="{0D108BD9-81ED-4DB2-BD59-A6C34878D82A}">
                    <a16:rowId xmlns:a16="http://schemas.microsoft.com/office/drawing/2014/main" val="2212842372"/>
                  </a:ext>
                </a:extLst>
              </a:tr>
              <a:tr h="143071">
                <a:tc rowSpan="3">
                  <a:txBody>
                    <a:bodyPr/>
                    <a:lstStyle/>
                    <a:p>
                      <a:pPr algn="l" rtl="0" fontAlgn="t"/>
                      <a:r>
                        <a:rPr lang="en-US" sz="1050" b="1" u="none" strike="noStrike" dirty="0">
                          <a:effectLst/>
                          <a:latin typeface="+mn-lt"/>
                        </a:rPr>
                        <a:t>5.9 Incident and Breach Management</a:t>
                      </a:r>
                      <a:endParaRPr lang="en-US" sz="1050" b="1"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ctr" rtl="0" fontAlgn="t"/>
                      <a:r>
                        <a:rPr lang="en-CA" sz="1000" u="none" strike="noStrike" dirty="0">
                          <a:effectLst/>
                          <a:latin typeface="+mn-lt"/>
                        </a:rPr>
                        <a:t>5.9.1</a:t>
                      </a:r>
                      <a:endParaRPr lang="en-CA" sz="10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l" rtl="0" fontAlgn="t"/>
                      <a:r>
                        <a:rPr lang="en-US" sz="1000" u="none" strike="noStrike" dirty="0">
                          <a:effectLst/>
                          <a:latin typeface="+mn-lt"/>
                        </a:rPr>
                        <a:t>Incident Response and Breach Management Procedure</a:t>
                      </a:r>
                      <a:endParaRPr lang="en-US" sz="1000" b="0" i="0" u="none" strike="noStrike" dirty="0">
                        <a:solidFill>
                          <a:srgbClr val="000000"/>
                        </a:solidFill>
                        <a:effectLst/>
                        <a:latin typeface="+mn-lt"/>
                      </a:endParaRPr>
                    </a:p>
                  </a:txBody>
                  <a:tcPr marL="0" marR="0" marT="0" marB="0" anchor="ctr">
                    <a:solidFill>
                      <a:schemeClr val="bg1">
                        <a:lumMod val="95000"/>
                      </a:schemeClr>
                    </a:solidFill>
                  </a:tcPr>
                </a:tc>
                <a:extLst>
                  <a:ext uri="{0D108BD9-81ED-4DB2-BD59-A6C34878D82A}">
                    <a16:rowId xmlns:a16="http://schemas.microsoft.com/office/drawing/2014/main" val="1754070560"/>
                  </a:ext>
                </a:extLst>
              </a:tr>
              <a:tr h="143071">
                <a:tc vMerge="1">
                  <a:txBody>
                    <a:bodyPr/>
                    <a:lstStyle/>
                    <a:p>
                      <a:pPr algn="l" rtl="0" fontAlgn="t"/>
                      <a:endParaRPr lang="en-CA" sz="1000" b="0" i="0" u="none" strike="noStrike" dirty="0">
                        <a:solidFill>
                          <a:srgbClr val="000000"/>
                        </a:solidFill>
                        <a:effectLst/>
                        <a:latin typeface="+mn-lt"/>
                      </a:endParaRPr>
                    </a:p>
                  </a:txBody>
                  <a:tcPr marL="0" marR="0" marT="0" marB="0"/>
                </a:tc>
                <a:tc>
                  <a:txBody>
                    <a:bodyPr/>
                    <a:lstStyle/>
                    <a:p>
                      <a:pPr algn="ctr" rtl="0" fontAlgn="t"/>
                      <a:r>
                        <a:rPr lang="en-CA" sz="1000" u="none" strike="noStrike" dirty="0">
                          <a:effectLst/>
                          <a:latin typeface="+mn-lt"/>
                        </a:rPr>
                        <a:t>5.9.2</a:t>
                      </a:r>
                      <a:endParaRPr lang="en-CA" sz="10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l" rtl="0" fontAlgn="t"/>
                      <a:r>
                        <a:rPr lang="en-CA" sz="1000" u="none" strike="noStrike" dirty="0">
                          <a:effectLst/>
                          <a:latin typeface="+mn-lt"/>
                        </a:rPr>
                        <a:t>Annual Tabletop Exercise</a:t>
                      </a:r>
                      <a:endParaRPr lang="en-CA" sz="1000" b="0" i="0" u="none" strike="noStrike" dirty="0">
                        <a:solidFill>
                          <a:srgbClr val="000000"/>
                        </a:solidFill>
                        <a:effectLst/>
                        <a:latin typeface="+mn-lt"/>
                      </a:endParaRPr>
                    </a:p>
                  </a:txBody>
                  <a:tcPr marL="0" marR="0" marT="0" marB="0" anchor="ctr">
                    <a:solidFill>
                      <a:schemeClr val="bg1">
                        <a:lumMod val="95000"/>
                      </a:schemeClr>
                    </a:solidFill>
                  </a:tcPr>
                </a:tc>
                <a:extLst>
                  <a:ext uri="{0D108BD9-81ED-4DB2-BD59-A6C34878D82A}">
                    <a16:rowId xmlns:a16="http://schemas.microsoft.com/office/drawing/2014/main" val="2306096800"/>
                  </a:ext>
                </a:extLst>
              </a:tr>
              <a:tr h="143071">
                <a:tc vMerge="1">
                  <a:txBody>
                    <a:bodyPr/>
                    <a:lstStyle/>
                    <a:p>
                      <a:pPr algn="l" rtl="0" fontAlgn="b"/>
                      <a:endParaRPr lang="en-CA" sz="1000" b="0" i="0" u="none" strike="noStrike" dirty="0">
                        <a:solidFill>
                          <a:srgbClr val="000000"/>
                        </a:solidFill>
                        <a:effectLst/>
                        <a:latin typeface="+mn-lt"/>
                      </a:endParaRPr>
                    </a:p>
                  </a:txBody>
                  <a:tcPr marL="0" marR="0" marT="0" marB="0" anchor="b"/>
                </a:tc>
                <a:tc>
                  <a:txBody>
                    <a:bodyPr/>
                    <a:lstStyle/>
                    <a:p>
                      <a:pPr algn="ctr" rtl="0" fontAlgn="t"/>
                      <a:r>
                        <a:rPr lang="en-CA" sz="1000" u="none" strike="noStrike" dirty="0">
                          <a:effectLst/>
                          <a:latin typeface="+mn-lt"/>
                        </a:rPr>
                        <a:t>5.9.3</a:t>
                      </a:r>
                      <a:endParaRPr lang="en-CA" sz="10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l" rtl="0" fontAlgn="b"/>
                      <a:r>
                        <a:rPr lang="en-CA" sz="1000" u="none" strike="noStrike" dirty="0">
                          <a:effectLst/>
                          <a:latin typeface="+mn-lt"/>
                        </a:rPr>
                        <a:t>Breach recordkeeping requirements</a:t>
                      </a:r>
                      <a:endParaRPr lang="en-CA" sz="1000" b="0" i="0" u="none" strike="noStrike" dirty="0">
                        <a:solidFill>
                          <a:srgbClr val="000000"/>
                        </a:solidFill>
                        <a:effectLst/>
                        <a:latin typeface="+mn-lt"/>
                      </a:endParaRPr>
                    </a:p>
                  </a:txBody>
                  <a:tcPr marL="0" marR="0" marT="0" marB="0" anchor="ctr">
                    <a:solidFill>
                      <a:schemeClr val="bg1">
                        <a:lumMod val="95000"/>
                      </a:schemeClr>
                    </a:solidFill>
                  </a:tcPr>
                </a:tc>
                <a:extLst>
                  <a:ext uri="{0D108BD9-81ED-4DB2-BD59-A6C34878D82A}">
                    <a16:rowId xmlns:a16="http://schemas.microsoft.com/office/drawing/2014/main" val="4294107876"/>
                  </a:ext>
                </a:extLst>
              </a:tr>
            </a:tbl>
          </a:graphicData>
        </a:graphic>
      </p:graphicFrame>
      <p:graphicFrame>
        <p:nvGraphicFramePr>
          <p:cNvPr id="4" name="Table 3">
            <a:extLst>
              <a:ext uri="{FF2B5EF4-FFF2-40B4-BE49-F238E27FC236}">
                <a16:creationId xmlns:a16="http://schemas.microsoft.com/office/drawing/2014/main" id="{853CF881-48BD-42F6-9A8A-536B60E4972C}"/>
              </a:ext>
            </a:extLst>
          </p:cNvPr>
          <p:cNvGraphicFramePr>
            <a:graphicFrameLocks noGrp="1"/>
          </p:cNvGraphicFramePr>
          <p:nvPr>
            <p:extLst>
              <p:ext uri="{D42A27DB-BD31-4B8C-83A1-F6EECF244321}">
                <p14:modId xmlns:p14="http://schemas.microsoft.com/office/powerpoint/2010/main" val="2557648170"/>
              </p:ext>
            </p:extLst>
          </p:nvPr>
        </p:nvGraphicFramePr>
        <p:xfrm>
          <a:off x="629517" y="3550437"/>
          <a:ext cx="10686181" cy="2592753"/>
        </p:xfrm>
        <a:graphic>
          <a:graphicData uri="http://schemas.openxmlformats.org/drawingml/2006/table">
            <a:tbl>
              <a:tblPr>
                <a:tableStyleId>{5C22544A-7EE6-4342-B048-85BDC9FD1C3A}</a:tableStyleId>
              </a:tblPr>
              <a:tblGrid>
                <a:gridCol w="4110069">
                  <a:extLst>
                    <a:ext uri="{9D8B030D-6E8A-4147-A177-3AD203B41FA5}">
                      <a16:colId xmlns:a16="http://schemas.microsoft.com/office/drawing/2014/main" val="3931564429"/>
                    </a:ext>
                  </a:extLst>
                </a:gridCol>
                <a:gridCol w="732665">
                  <a:extLst>
                    <a:ext uri="{9D8B030D-6E8A-4147-A177-3AD203B41FA5}">
                      <a16:colId xmlns:a16="http://schemas.microsoft.com/office/drawing/2014/main" val="694511392"/>
                    </a:ext>
                  </a:extLst>
                </a:gridCol>
                <a:gridCol w="5843447">
                  <a:extLst>
                    <a:ext uri="{9D8B030D-6E8A-4147-A177-3AD203B41FA5}">
                      <a16:colId xmlns:a16="http://schemas.microsoft.com/office/drawing/2014/main" val="599983220"/>
                    </a:ext>
                  </a:extLst>
                </a:gridCol>
              </a:tblGrid>
              <a:tr h="185895">
                <a:tc gridSpan="3">
                  <a:txBody>
                    <a:bodyPr/>
                    <a:lstStyle/>
                    <a:p>
                      <a:pPr algn="l" rtl="0" fontAlgn="t"/>
                      <a:r>
                        <a:rPr lang="en-US" sz="1400" b="1" i="0" u="none" strike="noStrike" dirty="0">
                          <a:solidFill>
                            <a:schemeClr val="bg1"/>
                          </a:solidFill>
                          <a:effectLst/>
                          <a:latin typeface="Arial" panose="020B0604020202020204" pitchFamily="34" charset="0"/>
                        </a:rPr>
                        <a:t>Principle 6 – Visibility and Transparency – Keep it Open</a:t>
                      </a:r>
                    </a:p>
                  </a:txBody>
                  <a:tcPr marL="0" marR="0" marT="0" marB="0">
                    <a:solidFill>
                      <a:schemeClr val="tx2"/>
                    </a:solidFill>
                  </a:tcPr>
                </a:tc>
                <a:tc hMerge="1">
                  <a:txBody>
                    <a:bodyPr/>
                    <a:lstStyle/>
                    <a:p>
                      <a:pPr algn="ctr" rtl="0" fontAlgn="t"/>
                      <a:endParaRPr lang="en-CA" sz="1050" b="0" i="0" u="none" strike="noStrike">
                        <a:solidFill>
                          <a:srgbClr val="000000"/>
                        </a:solidFill>
                        <a:effectLst/>
                        <a:latin typeface="Arial" panose="020B0604020202020204" pitchFamily="34" charset="0"/>
                      </a:endParaRPr>
                    </a:p>
                  </a:txBody>
                  <a:tcPr marL="0" marR="0" marT="0" marB="0">
                    <a:solidFill>
                      <a:schemeClr val="tx2"/>
                    </a:solidFill>
                  </a:tcPr>
                </a:tc>
                <a:tc hMerge="1">
                  <a:txBody>
                    <a:bodyPr/>
                    <a:lstStyle/>
                    <a:p>
                      <a:pPr algn="l" rtl="0" fontAlgn="t"/>
                      <a:endParaRPr lang="en-CA" sz="1050" b="0" i="0" u="none" strike="noStrike" dirty="0">
                        <a:solidFill>
                          <a:srgbClr val="000000"/>
                        </a:solidFill>
                        <a:effectLst/>
                        <a:latin typeface="Arial" panose="020B0604020202020204" pitchFamily="34" charset="0"/>
                      </a:endParaRPr>
                    </a:p>
                  </a:txBody>
                  <a:tcPr marL="0" marR="0" marT="0" marB="0">
                    <a:solidFill>
                      <a:schemeClr val="tx2"/>
                    </a:solidFill>
                  </a:tcPr>
                </a:tc>
                <a:extLst>
                  <a:ext uri="{0D108BD9-81ED-4DB2-BD59-A6C34878D82A}">
                    <a16:rowId xmlns:a16="http://schemas.microsoft.com/office/drawing/2014/main" val="3967304484"/>
                  </a:ext>
                </a:extLst>
              </a:tr>
              <a:tr h="208912">
                <a:tc>
                  <a:txBody>
                    <a:bodyPr/>
                    <a:lstStyle/>
                    <a:p>
                      <a:pPr algn="ctr" rtl="0" fontAlgn="ctr"/>
                      <a:r>
                        <a:rPr lang="en-US" sz="1100" b="1" i="0" u="none" strike="noStrike" dirty="0">
                          <a:solidFill>
                            <a:schemeClr val="bg1"/>
                          </a:solidFill>
                          <a:effectLst/>
                          <a:latin typeface="Arial" panose="020B0604020202020204" pitchFamily="34" charset="0"/>
                        </a:rPr>
                        <a:t>Criteria</a:t>
                      </a:r>
                    </a:p>
                  </a:txBody>
                  <a:tcPr marL="0" marR="0" marT="0" marB="0" anchor="ctr">
                    <a:solidFill>
                      <a:schemeClr val="accent1"/>
                    </a:solidFill>
                  </a:tcPr>
                </a:tc>
                <a:tc>
                  <a:txBody>
                    <a:bodyPr/>
                    <a:lstStyle/>
                    <a:p>
                      <a:pPr algn="ctr" rtl="0" fontAlgn="b"/>
                      <a:r>
                        <a:rPr lang="en-US" sz="1100" b="1" i="0" u="none" strike="noStrike" dirty="0">
                          <a:solidFill>
                            <a:schemeClr val="bg1"/>
                          </a:solidFill>
                          <a:effectLst/>
                          <a:latin typeface="Arial" panose="020B0604020202020204" pitchFamily="34" charset="0"/>
                        </a:rPr>
                        <a:t>Control #</a:t>
                      </a:r>
                      <a:endParaRPr lang="en-CA" sz="1100" b="1" i="0" u="none" strike="noStrike" dirty="0">
                        <a:solidFill>
                          <a:schemeClr val="bg1"/>
                        </a:solidFill>
                        <a:effectLst/>
                        <a:latin typeface="Arial" panose="020B0604020202020204" pitchFamily="34" charset="0"/>
                      </a:endParaRPr>
                    </a:p>
                  </a:txBody>
                  <a:tcPr marL="0" marR="0" marT="0" marB="0" anchor="ctr">
                    <a:solidFill>
                      <a:schemeClr val="accent1"/>
                    </a:solidFill>
                  </a:tcPr>
                </a:tc>
                <a:tc>
                  <a:txBody>
                    <a:bodyPr/>
                    <a:lstStyle/>
                    <a:p>
                      <a:pPr algn="ctr" rtl="0" fontAlgn="b"/>
                      <a:r>
                        <a:rPr lang="en-US" sz="1100" b="1" i="0" u="none" strike="noStrike" dirty="0">
                          <a:solidFill>
                            <a:schemeClr val="bg1"/>
                          </a:solidFill>
                          <a:effectLst/>
                          <a:latin typeface="Arial" panose="020B0604020202020204" pitchFamily="34" charset="0"/>
                        </a:rPr>
                        <a:t>Controls</a:t>
                      </a:r>
                    </a:p>
                  </a:txBody>
                  <a:tcPr marL="0" marR="0" marT="0" marB="0" anchor="ctr">
                    <a:solidFill>
                      <a:schemeClr val="accent1"/>
                    </a:solidFill>
                  </a:tcPr>
                </a:tc>
                <a:extLst>
                  <a:ext uri="{0D108BD9-81ED-4DB2-BD59-A6C34878D82A}">
                    <a16:rowId xmlns:a16="http://schemas.microsoft.com/office/drawing/2014/main" val="1882327686"/>
                  </a:ext>
                </a:extLst>
              </a:tr>
              <a:tr h="155237">
                <a:tc rowSpan="14">
                  <a:txBody>
                    <a:bodyPr/>
                    <a:lstStyle/>
                    <a:p>
                      <a:pPr algn="l" rtl="0" fontAlgn="t"/>
                      <a:r>
                        <a:rPr lang="en-CA" sz="1050" b="1" u="none" strike="noStrike" dirty="0">
                          <a:effectLst/>
                        </a:rPr>
                        <a:t>6.1 Information for Individuals</a:t>
                      </a:r>
                      <a:endParaRPr lang="en-CA" sz="1050" b="1"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ctr" rtl="0" fontAlgn="t"/>
                      <a:r>
                        <a:rPr lang="en-CA" sz="1000" u="none" strike="noStrike" dirty="0">
                          <a:effectLst/>
                        </a:rPr>
                        <a:t>6.1.1</a:t>
                      </a:r>
                      <a:endParaRPr lang="en-CA" sz="1000" b="0" i="0" u="none" strike="noStrike" dirty="0">
                        <a:solidFill>
                          <a:srgbClr val="000000"/>
                        </a:solidFill>
                        <a:effectLst/>
                        <a:latin typeface="Arial" panose="020B0604020202020204" pitchFamily="34" charset="0"/>
                      </a:endParaRPr>
                    </a:p>
                  </a:txBody>
                  <a:tcPr marL="0" marR="0" marT="0" marB="0">
                    <a:solidFill>
                      <a:srgbClr val="F2F2F2"/>
                    </a:solidFill>
                  </a:tcPr>
                </a:tc>
                <a:tc>
                  <a:txBody>
                    <a:bodyPr/>
                    <a:lstStyle/>
                    <a:p>
                      <a:pPr algn="l" rtl="0" fontAlgn="t"/>
                      <a:r>
                        <a:rPr lang="en-CA" sz="1000" u="none" strike="noStrike" dirty="0">
                          <a:effectLst/>
                        </a:rPr>
                        <a:t>Purpose for collection</a:t>
                      </a:r>
                      <a:endParaRPr lang="en-CA" sz="1000" b="0" i="0" u="none" strike="noStrike" dirty="0">
                        <a:solidFill>
                          <a:srgbClr val="000000"/>
                        </a:solidFill>
                        <a:effectLst/>
                        <a:latin typeface="Arial" panose="020B0604020202020204" pitchFamily="34" charset="0"/>
                      </a:endParaRPr>
                    </a:p>
                  </a:txBody>
                  <a:tcPr marL="0" marR="0" marT="0" marB="0">
                    <a:solidFill>
                      <a:srgbClr val="F2F2F2"/>
                    </a:solidFill>
                  </a:tcPr>
                </a:tc>
                <a:extLst>
                  <a:ext uri="{0D108BD9-81ED-4DB2-BD59-A6C34878D82A}">
                    <a16:rowId xmlns:a16="http://schemas.microsoft.com/office/drawing/2014/main" val="376125595"/>
                  </a:ext>
                </a:extLst>
              </a:tr>
              <a:tr h="155237">
                <a:tc vMerge="1">
                  <a:txBody>
                    <a:bodyPr/>
                    <a:lstStyle/>
                    <a:p>
                      <a:pPr algn="l" rtl="0" fontAlgn="b"/>
                      <a:endParaRPr lang="en-CA" sz="1000" b="0" i="0" u="none" strike="noStrike" dirty="0">
                        <a:solidFill>
                          <a:srgbClr val="000000"/>
                        </a:solidFill>
                        <a:effectLst/>
                        <a:latin typeface="Arial" panose="020B0604020202020204" pitchFamily="34" charset="0"/>
                      </a:endParaRPr>
                    </a:p>
                  </a:txBody>
                  <a:tcPr marL="0" marR="0" marT="0" marB="0" anchor="b"/>
                </a:tc>
                <a:tc>
                  <a:txBody>
                    <a:bodyPr/>
                    <a:lstStyle/>
                    <a:p>
                      <a:pPr algn="ctr" rtl="0" fontAlgn="t"/>
                      <a:r>
                        <a:rPr lang="en-CA" sz="1000" u="none" strike="noStrike" dirty="0">
                          <a:effectLst/>
                        </a:rPr>
                        <a:t>6.1.2</a:t>
                      </a:r>
                      <a:endParaRPr lang="en-CA" sz="1000" b="0" i="0" u="none" strike="noStrike" dirty="0">
                        <a:solidFill>
                          <a:srgbClr val="000000"/>
                        </a:solidFill>
                        <a:effectLst/>
                        <a:latin typeface="Arial" panose="020B0604020202020204" pitchFamily="34" charset="0"/>
                      </a:endParaRPr>
                    </a:p>
                  </a:txBody>
                  <a:tcPr marL="0" marR="0" marT="0" marB="0">
                    <a:solidFill>
                      <a:schemeClr val="bg1">
                        <a:lumMod val="95000"/>
                      </a:schemeClr>
                    </a:solidFill>
                  </a:tcPr>
                </a:tc>
                <a:tc>
                  <a:txBody>
                    <a:bodyPr/>
                    <a:lstStyle/>
                    <a:p>
                      <a:pPr algn="l" rtl="0" fontAlgn="b"/>
                      <a:r>
                        <a:rPr lang="en-CA" sz="1000" u="none" strike="noStrike" dirty="0">
                          <a:effectLst/>
                        </a:rPr>
                        <a:t>The Source of PI</a:t>
                      </a:r>
                      <a:endParaRPr lang="en-CA" sz="1000" b="0" i="0" u="none" strike="noStrike" dirty="0">
                        <a:solidFill>
                          <a:srgbClr val="000000"/>
                        </a:solidFill>
                        <a:effectLst/>
                        <a:latin typeface="Arial" panose="020B0604020202020204" pitchFamily="34" charset="0"/>
                      </a:endParaRPr>
                    </a:p>
                  </a:txBody>
                  <a:tcPr marL="0" marR="0" marT="0" marB="0" anchor="b">
                    <a:solidFill>
                      <a:schemeClr val="bg1">
                        <a:lumMod val="95000"/>
                      </a:schemeClr>
                    </a:solidFill>
                  </a:tcPr>
                </a:tc>
                <a:extLst>
                  <a:ext uri="{0D108BD9-81ED-4DB2-BD59-A6C34878D82A}">
                    <a16:rowId xmlns:a16="http://schemas.microsoft.com/office/drawing/2014/main" val="256308851"/>
                  </a:ext>
                </a:extLst>
              </a:tr>
              <a:tr h="155237">
                <a:tc vMerge="1">
                  <a:txBody>
                    <a:bodyPr/>
                    <a:lstStyle/>
                    <a:p>
                      <a:pPr algn="l" rtl="0" fontAlgn="b"/>
                      <a:endParaRPr lang="en-CA" sz="1000" b="0" i="0" u="none" strike="noStrike" dirty="0">
                        <a:solidFill>
                          <a:srgbClr val="000000"/>
                        </a:solidFill>
                        <a:effectLst/>
                        <a:latin typeface="Arial" panose="020B0604020202020204" pitchFamily="34" charset="0"/>
                      </a:endParaRPr>
                    </a:p>
                  </a:txBody>
                  <a:tcPr marL="0" marR="0" marT="0" marB="0" anchor="b"/>
                </a:tc>
                <a:tc>
                  <a:txBody>
                    <a:bodyPr/>
                    <a:lstStyle/>
                    <a:p>
                      <a:pPr algn="ctr" rtl="0" fontAlgn="t"/>
                      <a:r>
                        <a:rPr lang="en-CA" sz="1000" u="none" strike="noStrike" dirty="0">
                          <a:effectLst/>
                        </a:rPr>
                        <a:t>6.1.3</a:t>
                      </a:r>
                      <a:endParaRPr lang="en-CA" sz="1000" b="0" i="0" u="none" strike="noStrike" dirty="0">
                        <a:solidFill>
                          <a:srgbClr val="000000"/>
                        </a:solidFill>
                        <a:effectLst/>
                        <a:latin typeface="Arial" panose="020B0604020202020204" pitchFamily="34" charset="0"/>
                      </a:endParaRPr>
                    </a:p>
                  </a:txBody>
                  <a:tcPr marL="0" marR="0" marT="0" marB="0">
                    <a:solidFill>
                      <a:schemeClr val="bg1">
                        <a:lumMod val="95000"/>
                      </a:schemeClr>
                    </a:solidFill>
                  </a:tcPr>
                </a:tc>
                <a:tc>
                  <a:txBody>
                    <a:bodyPr/>
                    <a:lstStyle/>
                    <a:p>
                      <a:pPr algn="l" rtl="0" fontAlgn="b"/>
                      <a:r>
                        <a:rPr lang="en-US" sz="1000" u="none" strike="noStrike" dirty="0">
                          <a:effectLst/>
                        </a:rPr>
                        <a:t>The PI held by the Organization</a:t>
                      </a:r>
                      <a:endParaRPr lang="en-US" sz="1000" b="0" i="0" u="none" strike="noStrike" dirty="0">
                        <a:solidFill>
                          <a:srgbClr val="000000"/>
                        </a:solidFill>
                        <a:effectLst/>
                        <a:latin typeface="Arial" panose="020B0604020202020204" pitchFamily="34" charset="0"/>
                      </a:endParaRPr>
                    </a:p>
                  </a:txBody>
                  <a:tcPr marL="0" marR="0" marT="0" marB="0" anchor="b">
                    <a:solidFill>
                      <a:schemeClr val="bg1">
                        <a:lumMod val="95000"/>
                      </a:schemeClr>
                    </a:solidFill>
                  </a:tcPr>
                </a:tc>
                <a:extLst>
                  <a:ext uri="{0D108BD9-81ED-4DB2-BD59-A6C34878D82A}">
                    <a16:rowId xmlns:a16="http://schemas.microsoft.com/office/drawing/2014/main" val="111550042"/>
                  </a:ext>
                </a:extLst>
              </a:tr>
              <a:tr h="155237">
                <a:tc vMerge="1">
                  <a:txBody>
                    <a:bodyPr/>
                    <a:lstStyle/>
                    <a:p>
                      <a:pPr algn="l" rtl="0" fontAlgn="t"/>
                      <a:endParaRPr lang="en-CA" sz="1000" b="0" i="0" u="none" strike="noStrike" dirty="0">
                        <a:solidFill>
                          <a:srgbClr val="000000"/>
                        </a:solidFill>
                        <a:effectLst/>
                        <a:latin typeface="Arial" panose="020B0604020202020204" pitchFamily="34" charset="0"/>
                      </a:endParaRPr>
                    </a:p>
                  </a:txBody>
                  <a:tcPr marL="0" marR="0" marT="0" marB="0"/>
                </a:tc>
                <a:tc>
                  <a:txBody>
                    <a:bodyPr/>
                    <a:lstStyle/>
                    <a:p>
                      <a:pPr algn="ctr" rtl="0" fontAlgn="t"/>
                      <a:r>
                        <a:rPr lang="en-CA" sz="1000" u="none" strike="noStrike" dirty="0">
                          <a:effectLst/>
                        </a:rPr>
                        <a:t>6.1.4</a:t>
                      </a:r>
                      <a:endParaRPr lang="en-CA" sz="1000" b="0" i="0" u="none" strike="noStrike" dirty="0">
                        <a:solidFill>
                          <a:srgbClr val="000000"/>
                        </a:solidFill>
                        <a:effectLst/>
                        <a:latin typeface="Arial" panose="020B0604020202020204" pitchFamily="34" charset="0"/>
                      </a:endParaRPr>
                    </a:p>
                  </a:txBody>
                  <a:tcPr marL="0" marR="0" marT="0" marB="0">
                    <a:solidFill>
                      <a:schemeClr val="bg1">
                        <a:lumMod val="95000"/>
                      </a:schemeClr>
                    </a:solidFill>
                  </a:tcPr>
                </a:tc>
                <a:tc>
                  <a:txBody>
                    <a:bodyPr/>
                    <a:lstStyle/>
                    <a:p>
                      <a:pPr algn="l" rtl="0" fontAlgn="t"/>
                      <a:r>
                        <a:rPr lang="en-CA" sz="1000" u="none" strike="noStrike" dirty="0">
                          <a:effectLst/>
                        </a:rPr>
                        <a:t>Method of Collection</a:t>
                      </a:r>
                      <a:endParaRPr lang="en-CA" sz="1000" b="0" i="0" u="none" strike="noStrike" dirty="0">
                        <a:solidFill>
                          <a:srgbClr val="000000"/>
                        </a:solidFill>
                        <a:effectLst/>
                        <a:latin typeface="Arial" panose="020B0604020202020204" pitchFamily="34" charset="0"/>
                      </a:endParaRPr>
                    </a:p>
                  </a:txBody>
                  <a:tcPr marL="0" marR="0" marT="0" marB="0">
                    <a:solidFill>
                      <a:srgbClr val="CCFFCC"/>
                    </a:solidFill>
                  </a:tcPr>
                </a:tc>
                <a:extLst>
                  <a:ext uri="{0D108BD9-81ED-4DB2-BD59-A6C34878D82A}">
                    <a16:rowId xmlns:a16="http://schemas.microsoft.com/office/drawing/2014/main" val="1308466987"/>
                  </a:ext>
                </a:extLst>
              </a:tr>
              <a:tr h="155237">
                <a:tc vMerge="1">
                  <a:txBody>
                    <a:bodyPr/>
                    <a:lstStyle/>
                    <a:p>
                      <a:pPr algn="l" rtl="0" fontAlgn="t"/>
                      <a:endParaRPr lang="en-CA" sz="1000" b="0" i="0" u="none" strike="noStrike" dirty="0">
                        <a:solidFill>
                          <a:srgbClr val="000000"/>
                        </a:solidFill>
                        <a:effectLst/>
                        <a:latin typeface="Arial" panose="020B0604020202020204" pitchFamily="34" charset="0"/>
                      </a:endParaRPr>
                    </a:p>
                  </a:txBody>
                  <a:tcPr marL="0" marR="0" marT="0" marB="0"/>
                </a:tc>
                <a:tc>
                  <a:txBody>
                    <a:bodyPr/>
                    <a:lstStyle/>
                    <a:p>
                      <a:pPr algn="ctr" rtl="0" fontAlgn="t"/>
                      <a:r>
                        <a:rPr lang="en-CA" sz="1000" u="none" strike="noStrike" dirty="0">
                          <a:effectLst/>
                        </a:rPr>
                        <a:t>6.1.5</a:t>
                      </a:r>
                      <a:endParaRPr lang="en-CA" sz="1000" b="0" i="0" u="none" strike="noStrike" dirty="0">
                        <a:solidFill>
                          <a:srgbClr val="000000"/>
                        </a:solidFill>
                        <a:effectLst/>
                        <a:latin typeface="Arial" panose="020B0604020202020204" pitchFamily="34" charset="0"/>
                      </a:endParaRPr>
                    </a:p>
                  </a:txBody>
                  <a:tcPr marL="0" marR="0" marT="0" marB="0">
                    <a:solidFill>
                      <a:schemeClr val="bg1">
                        <a:lumMod val="95000"/>
                      </a:schemeClr>
                    </a:solidFill>
                  </a:tcPr>
                </a:tc>
                <a:tc>
                  <a:txBody>
                    <a:bodyPr/>
                    <a:lstStyle/>
                    <a:p>
                      <a:pPr algn="l" rtl="0" fontAlgn="t"/>
                      <a:r>
                        <a:rPr lang="en-US" sz="1000" u="none" strike="noStrike" dirty="0">
                          <a:effectLst/>
                        </a:rPr>
                        <a:t>Categories of Persons with Internal Access</a:t>
                      </a:r>
                      <a:endParaRPr lang="en-US" sz="1000" b="0" i="0" u="none" strike="noStrike" dirty="0">
                        <a:solidFill>
                          <a:srgbClr val="000000"/>
                        </a:solidFill>
                        <a:effectLst/>
                        <a:latin typeface="Arial" panose="020B0604020202020204" pitchFamily="34" charset="0"/>
                      </a:endParaRPr>
                    </a:p>
                  </a:txBody>
                  <a:tcPr marL="0" marR="0" marT="0" marB="0">
                    <a:solidFill>
                      <a:srgbClr val="CCFFCC"/>
                    </a:solidFill>
                  </a:tcPr>
                </a:tc>
                <a:extLst>
                  <a:ext uri="{0D108BD9-81ED-4DB2-BD59-A6C34878D82A}">
                    <a16:rowId xmlns:a16="http://schemas.microsoft.com/office/drawing/2014/main" val="2395189346"/>
                  </a:ext>
                </a:extLst>
              </a:tr>
              <a:tr h="155237">
                <a:tc vMerge="1">
                  <a:txBody>
                    <a:bodyPr/>
                    <a:lstStyle/>
                    <a:p>
                      <a:pPr algn="l" rtl="0" fontAlgn="t"/>
                      <a:endParaRPr lang="en-CA" sz="1000" b="0" i="0" u="none" strike="noStrike">
                        <a:solidFill>
                          <a:srgbClr val="000000"/>
                        </a:solidFill>
                        <a:effectLst/>
                        <a:latin typeface="Arial" panose="020B0604020202020204" pitchFamily="34" charset="0"/>
                      </a:endParaRPr>
                    </a:p>
                  </a:txBody>
                  <a:tcPr marL="0" marR="0" marT="0" marB="0"/>
                </a:tc>
                <a:tc>
                  <a:txBody>
                    <a:bodyPr/>
                    <a:lstStyle/>
                    <a:p>
                      <a:pPr algn="ctr" rtl="0" fontAlgn="t"/>
                      <a:r>
                        <a:rPr lang="en-CA" sz="1000" u="none" strike="noStrike" dirty="0">
                          <a:effectLst/>
                        </a:rPr>
                        <a:t>6.1.6</a:t>
                      </a:r>
                      <a:endParaRPr lang="en-CA" sz="1000" b="0" i="0" u="none" strike="noStrike" dirty="0">
                        <a:solidFill>
                          <a:srgbClr val="000000"/>
                        </a:solidFill>
                        <a:effectLst/>
                        <a:latin typeface="Arial" panose="020B0604020202020204" pitchFamily="34" charset="0"/>
                      </a:endParaRPr>
                    </a:p>
                  </a:txBody>
                  <a:tcPr marL="0" marR="0" marT="0" marB="0">
                    <a:solidFill>
                      <a:schemeClr val="bg1">
                        <a:lumMod val="95000"/>
                      </a:schemeClr>
                    </a:solidFill>
                  </a:tcPr>
                </a:tc>
                <a:tc>
                  <a:txBody>
                    <a:bodyPr/>
                    <a:lstStyle/>
                    <a:p>
                      <a:pPr algn="l" rtl="0" fontAlgn="t"/>
                      <a:r>
                        <a:rPr lang="en-US" sz="1000" u="none" strike="noStrike" dirty="0">
                          <a:effectLst/>
                        </a:rPr>
                        <a:t>Information on the Exercise of Individual Rights</a:t>
                      </a:r>
                      <a:endParaRPr lang="en-US" sz="1000" b="0" i="0" u="none" strike="noStrike" dirty="0">
                        <a:solidFill>
                          <a:srgbClr val="000000"/>
                        </a:solidFill>
                        <a:effectLst/>
                        <a:latin typeface="Arial" panose="020B0604020202020204" pitchFamily="34" charset="0"/>
                      </a:endParaRPr>
                    </a:p>
                  </a:txBody>
                  <a:tcPr marL="0" marR="0" marT="0" marB="0">
                    <a:solidFill>
                      <a:schemeClr val="bg1">
                        <a:lumMod val="95000"/>
                      </a:schemeClr>
                    </a:solidFill>
                  </a:tcPr>
                </a:tc>
                <a:extLst>
                  <a:ext uri="{0D108BD9-81ED-4DB2-BD59-A6C34878D82A}">
                    <a16:rowId xmlns:a16="http://schemas.microsoft.com/office/drawing/2014/main" val="888420453"/>
                  </a:ext>
                </a:extLst>
              </a:tr>
              <a:tr h="155237">
                <a:tc vMerge="1">
                  <a:txBody>
                    <a:bodyPr/>
                    <a:lstStyle/>
                    <a:p>
                      <a:pPr algn="l" rtl="0" fontAlgn="t"/>
                      <a:endParaRPr lang="en-CA" sz="1000" b="0" i="0" u="none" strike="noStrike" dirty="0">
                        <a:solidFill>
                          <a:srgbClr val="000000"/>
                        </a:solidFill>
                        <a:effectLst/>
                        <a:latin typeface="Arial" panose="020B0604020202020204" pitchFamily="34" charset="0"/>
                      </a:endParaRPr>
                    </a:p>
                  </a:txBody>
                  <a:tcPr marL="0" marR="0" marT="0" marB="0"/>
                </a:tc>
                <a:tc>
                  <a:txBody>
                    <a:bodyPr/>
                    <a:lstStyle/>
                    <a:p>
                      <a:pPr algn="ctr" rtl="0" fontAlgn="t"/>
                      <a:r>
                        <a:rPr lang="en-CA" sz="1000" u="none" strike="noStrike" dirty="0">
                          <a:effectLst/>
                        </a:rPr>
                        <a:t>6.1.7</a:t>
                      </a:r>
                      <a:endParaRPr lang="en-CA" sz="1000" b="0" i="0" u="none" strike="noStrike" dirty="0">
                        <a:solidFill>
                          <a:srgbClr val="000000"/>
                        </a:solidFill>
                        <a:effectLst/>
                        <a:latin typeface="Arial" panose="020B0604020202020204" pitchFamily="34" charset="0"/>
                      </a:endParaRPr>
                    </a:p>
                  </a:txBody>
                  <a:tcPr marL="0" marR="0" marT="0" marB="0">
                    <a:solidFill>
                      <a:schemeClr val="bg1">
                        <a:lumMod val="95000"/>
                      </a:schemeClr>
                    </a:solidFill>
                  </a:tcPr>
                </a:tc>
                <a:tc>
                  <a:txBody>
                    <a:bodyPr/>
                    <a:lstStyle/>
                    <a:p>
                      <a:pPr algn="l" rtl="0" fontAlgn="t"/>
                      <a:r>
                        <a:rPr lang="en-US" sz="1000" u="none" strike="noStrike" dirty="0">
                          <a:effectLst/>
                        </a:rPr>
                        <a:t>Use of Profiling, Geolocating, Identification or Similar Technologies</a:t>
                      </a:r>
                      <a:endParaRPr lang="en-US" sz="1000" b="0" i="0" u="none" strike="noStrike" dirty="0">
                        <a:solidFill>
                          <a:srgbClr val="000000"/>
                        </a:solidFill>
                        <a:effectLst/>
                        <a:latin typeface="Arial" panose="020B0604020202020204" pitchFamily="34" charset="0"/>
                      </a:endParaRPr>
                    </a:p>
                  </a:txBody>
                  <a:tcPr marL="0" marR="0" marT="0" marB="0">
                    <a:solidFill>
                      <a:srgbClr val="CCFFCC"/>
                    </a:solidFill>
                  </a:tcPr>
                </a:tc>
                <a:extLst>
                  <a:ext uri="{0D108BD9-81ED-4DB2-BD59-A6C34878D82A}">
                    <a16:rowId xmlns:a16="http://schemas.microsoft.com/office/drawing/2014/main" val="3778933042"/>
                  </a:ext>
                </a:extLst>
              </a:tr>
              <a:tr h="155237">
                <a:tc vMerge="1">
                  <a:txBody>
                    <a:bodyPr/>
                    <a:lstStyle/>
                    <a:p>
                      <a:pPr algn="l" rtl="0" fontAlgn="t"/>
                      <a:endParaRPr lang="en-CA" sz="1000" b="0" i="0" u="none" strike="noStrike" dirty="0">
                        <a:solidFill>
                          <a:srgbClr val="000000"/>
                        </a:solidFill>
                        <a:effectLst/>
                        <a:latin typeface="Arial" panose="020B0604020202020204" pitchFamily="34" charset="0"/>
                      </a:endParaRPr>
                    </a:p>
                  </a:txBody>
                  <a:tcPr marL="0" marR="0" marT="0" marB="0"/>
                </a:tc>
                <a:tc>
                  <a:txBody>
                    <a:bodyPr/>
                    <a:lstStyle/>
                    <a:p>
                      <a:pPr algn="ctr" rtl="0" fontAlgn="t"/>
                      <a:r>
                        <a:rPr lang="en-CA" sz="1000" u="none" strike="noStrike" dirty="0">
                          <a:effectLst/>
                        </a:rPr>
                        <a:t>6.1.8</a:t>
                      </a:r>
                      <a:endParaRPr lang="en-CA" sz="1000" b="0" i="0" u="none" strike="noStrike" dirty="0">
                        <a:solidFill>
                          <a:srgbClr val="000000"/>
                        </a:solidFill>
                        <a:effectLst/>
                        <a:latin typeface="Arial" panose="020B0604020202020204" pitchFamily="34" charset="0"/>
                      </a:endParaRPr>
                    </a:p>
                  </a:txBody>
                  <a:tcPr marL="0" marR="0" marT="0" marB="0">
                    <a:solidFill>
                      <a:schemeClr val="bg1">
                        <a:lumMod val="95000"/>
                      </a:schemeClr>
                    </a:solidFill>
                  </a:tcPr>
                </a:tc>
                <a:tc>
                  <a:txBody>
                    <a:bodyPr/>
                    <a:lstStyle/>
                    <a:p>
                      <a:pPr algn="l" rtl="0" fontAlgn="t"/>
                      <a:r>
                        <a:rPr lang="en-US" sz="1000" u="none" strike="noStrike" dirty="0">
                          <a:effectLst/>
                        </a:rPr>
                        <a:t>Third Parties and Sharing of PI</a:t>
                      </a:r>
                      <a:endParaRPr lang="en-US" sz="1000" b="0" i="0" u="none" strike="noStrike" dirty="0">
                        <a:solidFill>
                          <a:srgbClr val="000000"/>
                        </a:solidFill>
                        <a:effectLst/>
                        <a:latin typeface="Arial" panose="020B0604020202020204" pitchFamily="34" charset="0"/>
                      </a:endParaRPr>
                    </a:p>
                  </a:txBody>
                  <a:tcPr marL="0" marR="0" marT="0" marB="0">
                    <a:solidFill>
                      <a:schemeClr val="bg1">
                        <a:lumMod val="95000"/>
                      </a:schemeClr>
                    </a:solidFill>
                  </a:tcPr>
                </a:tc>
                <a:extLst>
                  <a:ext uri="{0D108BD9-81ED-4DB2-BD59-A6C34878D82A}">
                    <a16:rowId xmlns:a16="http://schemas.microsoft.com/office/drawing/2014/main" val="3877724634"/>
                  </a:ext>
                </a:extLst>
              </a:tr>
              <a:tr h="155237">
                <a:tc vMerge="1">
                  <a:txBody>
                    <a:bodyPr/>
                    <a:lstStyle/>
                    <a:p>
                      <a:pPr algn="l" rtl="0" fontAlgn="t"/>
                      <a:endParaRPr lang="en-CA" sz="1000" b="0" i="0" u="none" strike="noStrike">
                        <a:solidFill>
                          <a:srgbClr val="000000"/>
                        </a:solidFill>
                        <a:effectLst/>
                        <a:latin typeface="Arial" panose="020B0604020202020204" pitchFamily="34" charset="0"/>
                      </a:endParaRPr>
                    </a:p>
                  </a:txBody>
                  <a:tcPr marL="0" marR="0" marT="0" marB="0"/>
                </a:tc>
                <a:tc>
                  <a:txBody>
                    <a:bodyPr/>
                    <a:lstStyle/>
                    <a:p>
                      <a:pPr algn="ctr" rtl="0" fontAlgn="t"/>
                      <a:r>
                        <a:rPr lang="en-CA" sz="1000" u="none" strike="noStrike" dirty="0">
                          <a:effectLst/>
                        </a:rPr>
                        <a:t>6.1.9</a:t>
                      </a:r>
                      <a:endParaRPr lang="en-CA" sz="1000" b="0" i="0" u="none" strike="noStrike" dirty="0">
                        <a:solidFill>
                          <a:srgbClr val="000000"/>
                        </a:solidFill>
                        <a:effectLst/>
                        <a:latin typeface="Arial" panose="020B0604020202020204" pitchFamily="34" charset="0"/>
                      </a:endParaRPr>
                    </a:p>
                  </a:txBody>
                  <a:tcPr marL="0" marR="0" marT="0" marB="0">
                    <a:solidFill>
                      <a:schemeClr val="bg1">
                        <a:lumMod val="95000"/>
                      </a:schemeClr>
                    </a:solidFill>
                  </a:tcPr>
                </a:tc>
                <a:tc>
                  <a:txBody>
                    <a:bodyPr/>
                    <a:lstStyle/>
                    <a:p>
                      <a:pPr algn="l" rtl="0" fontAlgn="t"/>
                      <a:r>
                        <a:rPr lang="en-US" sz="1000" u="none" strike="noStrike" dirty="0">
                          <a:effectLst/>
                        </a:rPr>
                        <a:t>Transfer of PI Outside the Jurisdiction</a:t>
                      </a:r>
                      <a:endParaRPr lang="en-US" sz="1000" b="0" i="0" u="none" strike="noStrike" dirty="0">
                        <a:solidFill>
                          <a:srgbClr val="000000"/>
                        </a:solidFill>
                        <a:effectLst/>
                        <a:latin typeface="Arial" panose="020B0604020202020204" pitchFamily="34" charset="0"/>
                      </a:endParaRPr>
                    </a:p>
                  </a:txBody>
                  <a:tcPr marL="0" marR="0" marT="0" marB="0">
                    <a:solidFill>
                      <a:schemeClr val="bg1">
                        <a:lumMod val="95000"/>
                      </a:schemeClr>
                    </a:solidFill>
                  </a:tcPr>
                </a:tc>
                <a:extLst>
                  <a:ext uri="{0D108BD9-81ED-4DB2-BD59-A6C34878D82A}">
                    <a16:rowId xmlns:a16="http://schemas.microsoft.com/office/drawing/2014/main" val="3691705192"/>
                  </a:ext>
                </a:extLst>
              </a:tr>
              <a:tr h="155237">
                <a:tc vMerge="1">
                  <a:txBody>
                    <a:bodyPr/>
                    <a:lstStyle/>
                    <a:p>
                      <a:pPr algn="l" rtl="0" fontAlgn="b"/>
                      <a:endParaRPr lang="en-CA" sz="1000" b="0" i="0" u="none" strike="noStrike">
                        <a:solidFill>
                          <a:srgbClr val="000000"/>
                        </a:solidFill>
                        <a:effectLst/>
                        <a:latin typeface="Arial" panose="020B0604020202020204" pitchFamily="34" charset="0"/>
                      </a:endParaRPr>
                    </a:p>
                  </a:txBody>
                  <a:tcPr marL="0" marR="0" marT="0" marB="0" anchor="b"/>
                </a:tc>
                <a:tc>
                  <a:txBody>
                    <a:bodyPr/>
                    <a:lstStyle/>
                    <a:p>
                      <a:pPr algn="ctr" rtl="0" fontAlgn="t"/>
                      <a:r>
                        <a:rPr lang="en-CA" sz="1000" u="none" strike="noStrike" dirty="0">
                          <a:effectLst/>
                        </a:rPr>
                        <a:t>6.1.10</a:t>
                      </a:r>
                      <a:endParaRPr lang="en-CA" sz="1000" b="0" i="0" u="none" strike="noStrike" dirty="0">
                        <a:solidFill>
                          <a:srgbClr val="000000"/>
                        </a:solidFill>
                        <a:effectLst/>
                        <a:latin typeface="Arial" panose="020B0604020202020204" pitchFamily="34" charset="0"/>
                      </a:endParaRPr>
                    </a:p>
                  </a:txBody>
                  <a:tcPr marL="0" marR="0" marT="0" marB="0">
                    <a:solidFill>
                      <a:schemeClr val="bg1">
                        <a:lumMod val="95000"/>
                      </a:schemeClr>
                    </a:solidFill>
                  </a:tcPr>
                </a:tc>
                <a:tc>
                  <a:txBody>
                    <a:bodyPr/>
                    <a:lstStyle/>
                    <a:p>
                      <a:pPr algn="l" rtl="0" fontAlgn="b"/>
                      <a:r>
                        <a:rPr lang="en-US" sz="1000" u="none" strike="noStrike" dirty="0">
                          <a:effectLst/>
                        </a:rPr>
                        <a:t>The Retention Period of the PI</a:t>
                      </a:r>
                      <a:endParaRPr lang="en-US" sz="1000" b="0" i="0" u="none" strike="noStrike" dirty="0">
                        <a:solidFill>
                          <a:srgbClr val="000000"/>
                        </a:solidFill>
                        <a:effectLst/>
                        <a:latin typeface="Arial" panose="020B0604020202020204" pitchFamily="34" charset="0"/>
                      </a:endParaRPr>
                    </a:p>
                  </a:txBody>
                  <a:tcPr marL="0" marR="0" marT="0" marB="0" anchor="b">
                    <a:solidFill>
                      <a:schemeClr val="bg1">
                        <a:lumMod val="95000"/>
                      </a:schemeClr>
                    </a:solidFill>
                  </a:tcPr>
                </a:tc>
                <a:extLst>
                  <a:ext uri="{0D108BD9-81ED-4DB2-BD59-A6C34878D82A}">
                    <a16:rowId xmlns:a16="http://schemas.microsoft.com/office/drawing/2014/main" val="1901452950"/>
                  </a:ext>
                </a:extLst>
              </a:tr>
              <a:tr h="116941">
                <a:tc vMerge="1">
                  <a:txBody>
                    <a:bodyPr/>
                    <a:lstStyle/>
                    <a:p>
                      <a:pPr algn="l" rtl="0" fontAlgn="b"/>
                      <a:endParaRPr lang="en-CA" sz="1000" b="0" i="0" u="none" strike="noStrike" dirty="0">
                        <a:solidFill>
                          <a:srgbClr val="000000"/>
                        </a:solidFill>
                        <a:effectLst/>
                        <a:latin typeface="Arial" panose="020B0604020202020204" pitchFamily="34" charset="0"/>
                      </a:endParaRPr>
                    </a:p>
                  </a:txBody>
                  <a:tcPr marL="0" marR="0" marT="0" marB="0" anchor="b"/>
                </a:tc>
                <a:tc>
                  <a:txBody>
                    <a:bodyPr/>
                    <a:lstStyle/>
                    <a:p>
                      <a:pPr algn="ctr" rtl="0" fontAlgn="t"/>
                      <a:r>
                        <a:rPr lang="en-CA" sz="1000" u="none" strike="noStrike" dirty="0">
                          <a:effectLst/>
                        </a:rPr>
                        <a:t>6.1.11</a:t>
                      </a:r>
                      <a:endParaRPr lang="en-CA" sz="1000" b="0" i="0" u="none" strike="noStrike" dirty="0">
                        <a:solidFill>
                          <a:srgbClr val="000000"/>
                        </a:solidFill>
                        <a:effectLst/>
                        <a:latin typeface="Arial" panose="020B0604020202020204" pitchFamily="34" charset="0"/>
                      </a:endParaRPr>
                    </a:p>
                  </a:txBody>
                  <a:tcPr marL="0" marR="0" marT="0" marB="0">
                    <a:solidFill>
                      <a:schemeClr val="bg1">
                        <a:lumMod val="95000"/>
                      </a:schemeClr>
                    </a:solidFill>
                  </a:tcPr>
                </a:tc>
                <a:tc>
                  <a:txBody>
                    <a:bodyPr/>
                    <a:lstStyle/>
                    <a:p>
                      <a:pPr algn="l" rtl="0" fontAlgn="b"/>
                      <a:r>
                        <a:rPr lang="en-US" sz="1000" u="none" strike="noStrike" dirty="0">
                          <a:effectLst/>
                        </a:rPr>
                        <a:t>Contact Information for the Designated Individual</a:t>
                      </a:r>
                      <a:endParaRPr lang="en-US" sz="1000" b="0" i="0" u="none" strike="noStrike" dirty="0">
                        <a:solidFill>
                          <a:srgbClr val="000000"/>
                        </a:solidFill>
                        <a:effectLst/>
                        <a:latin typeface="Arial" panose="020B0604020202020204" pitchFamily="34" charset="0"/>
                      </a:endParaRPr>
                    </a:p>
                  </a:txBody>
                  <a:tcPr marL="0" marR="0" marT="0" marB="0" anchor="b">
                    <a:solidFill>
                      <a:schemeClr val="bg1">
                        <a:lumMod val="95000"/>
                      </a:schemeClr>
                    </a:solidFill>
                  </a:tcPr>
                </a:tc>
                <a:extLst>
                  <a:ext uri="{0D108BD9-81ED-4DB2-BD59-A6C34878D82A}">
                    <a16:rowId xmlns:a16="http://schemas.microsoft.com/office/drawing/2014/main" val="161754515"/>
                  </a:ext>
                </a:extLst>
              </a:tr>
              <a:tr h="155237">
                <a:tc vMerge="1">
                  <a:txBody>
                    <a:bodyPr/>
                    <a:lstStyle/>
                    <a:p>
                      <a:pPr algn="l" rtl="0" fontAlgn="b"/>
                      <a:endParaRPr lang="en-CA" sz="1000" b="0" i="0" u="none" strike="noStrike">
                        <a:solidFill>
                          <a:srgbClr val="000000"/>
                        </a:solidFill>
                        <a:effectLst/>
                        <a:latin typeface="Arial" panose="020B0604020202020204" pitchFamily="34" charset="0"/>
                      </a:endParaRPr>
                    </a:p>
                  </a:txBody>
                  <a:tcPr marL="0" marR="0" marT="0" marB="0" anchor="b"/>
                </a:tc>
                <a:tc>
                  <a:txBody>
                    <a:bodyPr/>
                    <a:lstStyle/>
                    <a:p>
                      <a:pPr algn="ctr" rtl="0" fontAlgn="t"/>
                      <a:r>
                        <a:rPr lang="en-CA" sz="1000" u="none" strike="noStrike" dirty="0">
                          <a:effectLst/>
                        </a:rPr>
                        <a:t>6.1.12</a:t>
                      </a:r>
                      <a:endParaRPr lang="en-CA" sz="1000" b="0" i="0" u="none" strike="noStrike" dirty="0">
                        <a:solidFill>
                          <a:srgbClr val="000000"/>
                        </a:solidFill>
                        <a:effectLst/>
                        <a:latin typeface="Arial" panose="020B0604020202020204" pitchFamily="34" charset="0"/>
                      </a:endParaRPr>
                    </a:p>
                  </a:txBody>
                  <a:tcPr marL="0" marR="0" marT="0" marB="0">
                    <a:solidFill>
                      <a:schemeClr val="bg1">
                        <a:lumMod val="95000"/>
                      </a:schemeClr>
                    </a:solidFill>
                  </a:tcPr>
                </a:tc>
                <a:tc>
                  <a:txBody>
                    <a:bodyPr/>
                    <a:lstStyle/>
                    <a:p>
                      <a:pPr algn="l" rtl="0" fontAlgn="b"/>
                      <a:r>
                        <a:rPr lang="en-CA" sz="1000" u="none" strike="noStrike" dirty="0">
                          <a:effectLst/>
                        </a:rPr>
                        <a:t>Inquiries and Complaints</a:t>
                      </a:r>
                      <a:endParaRPr lang="en-CA" sz="1000" b="0" i="0" u="none" strike="noStrike" dirty="0">
                        <a:solidFill>
                          <a:srgbClr val="000000"/>
                        </a:solidFill>
                        <a:effectLst/>
                        <a:latin typeface="Arial" panose="020B0604020202020204" pitchFamily="34" charset="0"/>
                      </a:endParaRPr>
                    </a:p>
                  </a:txBody>
                  <a:tcPr marL="0" marR="0" marT="0" marB="0" anchor="b">
                    <a:solidFill>
                      <a:schemeClr val="bg1">
                        <a:lumMod val="95000"/>
                      </a:schemeClr>
                    </a:solidFill>
                  </a:tcPr>
                </a:tc>
                <a:extLst>
                  <a:ext uri="{0D108BD9-81ED-4DB2-BD59-A6C34878D82A}">
                    <a16:rowId xmlns:a16="http://schemas.microsoft.com/office/drawing/2014/main" val="2430891120"/>
                  </a:ext>
                </a:extLst>
              </a:tr>
              <a:tr h="155237">
                <a:tc vMerge="1">
                  <a:txBody>
                    <a:bodyPr/>
                    <a:lstStyle/>
                    <a:p>
                      <a:pPr algn="l" rtl="0" fontAlgn="b"/>
                      <a:endParaRPr lang="en-CA" sz="1000" b="0" i="0" u="none" strike="noStrike" dirty="0">
                        <a:solidFill>
                          <a:srgbClr val="000000"/>
                        </a:solidFill>
                        <a:effectLst/>
                        <a:latin typeface="Arial" panose="020B0604020202020204" pitchFamily="34" charset="0"/>
                      </a:endParaRPr>
                    </a:p>
                  </a:txBody>
                  <a:tcPr marL="0" marR="0" marT="0" marB="0" anchor="b"/>
                </a:tc>
                <a:tc>
                  <a:txBody>
                    <a:bodyPr/>
                    <a:lstStyle/>
                    <a:p>
                      <a:pPr algn="ctr" rtl="0" fontAlgn="t"/>
                      <a:r>
                        <a:rPr lang="en-CA" sz="1000" u="none" strike="noStrike" dirty="0">
                          <a:effectLst/>
                        </a:rPr>
                        <a:t>6.1.13</a:t>
                      </a:r>
                      <a:endParaRPr lang="en-CA" sz="1000" b="0" i="0" u="none" strike="noStrike" dirty="0">
                        <a:solidFill>
                          <a:srgbClr val="000000"/>
                        </a:solidFill>
                        <a:effectLst/>
                        <a:latin typeface="Arial" panose="020B0604020202020204" pitchFamily="34" charset="0"/>
                      </a:endParaRPr>
                    </a:p>
                  </a:txBody>
                  <a:tcPr marL="0" marR="0" marT="0" marB="0">
                    <a:solidFill>
                      <a:schemeClr val="bg1">
                        <a:lumMod val="95000"/>
                      </a:schemeClr>
                    </a:solidFill>
                  </a:tcPr>
                </a:tc>
                <a:tc>
                  <a:txBody>
                    <a:bodyPr/>
                    <a:lstStyle/>
                    <a:p>
                      <a:pPr algn="l" rtl="0" fontAlgn="b"/>
                      <a:r>
                        <a:rPr lang="en-CA" sz="1000" u="none" strike="noStrike" dirty="0">
                          <a:effectLst/>
                        </a:rPr>
                        <a:t>Automated Decision Making</a:t>
                      </a:r>
                      <a:endParaRPr lang="en-CA" sz="1000" b="0" i="0" u="none" strike="noStrike" dirty="0">
                        <a:solidFill>
                          <a:srgbClr val="000000"/>
                        </a:solidFill>
                        <a:effectLst/>
                        <a:latin typeface="Arial" panose="020B0604020202020204" pitchFamily="34" charset="0"/>
                      </a:endParaRPr>
                    </a:p>
                  </a:txBody>
                  <a:tcPr marL="0" marR="0" marT="0" marB="0" anchor="b">
                    <a:solidFill>
                      <a:srgbClr val="CCFFCC"/>
                    </a:solidFill>
                  </a:tcPr>
                </a:tc>
                <a:extLst>
                  <a:ext uri="{0D108BD9-81ED-4DB2-BD59-A6C34878D82A}">
                    <a16:rowId xmlns:a16="http://schemas.microsoft.com/office/drawing/2014/main" val="1680658340"/>
                  </a:ext>
                </a:extLst>
              </a:tr>
              <a:tr h="155237">
                <a:tc vMerge="1">
                  <a:txBody>
                    <a:bodyPr/>
                    <a:lstStyle/>
                    <a:p>
                      <a:pPr algn="l" rtl="0" fontAlgn="b"/>
                      <a:endParaRPr lang="en-CA" sz="1000" b="0" i="0" u="none" strike="noStrike" dirty="0">
                        <a:solidFill>
                          <a:srgbClr val="000000"/>
                        </a:solidFill>
                        <a:effectLst/>
                        <a:latin typeface="Arial" panose="020B0604020202020204" pitchFamily="34" charset="0"/>
                      </a:endParaRPr>
                    </a:p>
                  </a:txBody>
                  <a:tcPr marL="0" marR="0" marT="0" marB="0" anchor="b"/>
                </a:tc>
                <a:tc>
                  <a:txBody>
                    <a:bodyPr/>
                    <a:lstStyle/>
                    <a:p>
                      <a:pPr algn="ctr" rtl="0" fontAlgn="t"/>
                      <a:r>
                        <a:rPr lang="en-CA" sz="1000" u="none" strike="noStrike" dirty="0">
                          <a:effectLst/>
                        </a:rPr>
                        <a:t>6.1.14</a:t>
                      </a:r>
                      <a:endParaRPr lang="en-CA" sz="1000" b="0" i="0" u="none" strike="noStrike" dirty="0">
                        <a:solidFill>
                          <a:srgbClr val="000000"/>
                        </a:solidFill>
                        <a:effectLst/>
                        <a:latin typeface="Arial" panose="020B0604020202020204" pitchFamily="34" charset="0"/>
                      </a:endParaRPr>
                    </a:p>
                  </a:txBody>
                  <a:tcPr marL="0" marR="0" marT="0" marB="0">
                    <a:solidFill>
                      <a:schemeClr val="bg1">
                        <a:lumMod val="95000"/>
                      </a:schemeClr>
                    </a:solidFill>
                  </a:tcPr>
                </a:tc>
                <a:tc>
                  <a:txBody>
                    <a:bodyPr/>
                    <a:lstStyle/>
                    <a:p>
                      <a:pPr algn="l" rtl="0" fontAlgn="b"/>
                      <a:r>
                        <a:rPr lang="en-CA" sz="1000" u="none" strike="noStrike" dirty="0">
                          <a:effectLst/>
                        </a:rPr>
                        <a:t>Lending or Credit Decisions</a:t>
                      </a:r>
                      <a:endParaRPr lang="en-CA" sz="1000" b="0" i="0" u="none" strike="noStrike" dirty="0">
                        <a:solidFill>
                          <a:srgbClr val="000000"/>
                        </a:solidFill>
                        <a:effectLst/>
                        <a:latin typeface="Arial" panose="020B0604020202020204" pitchFamily="34" charset="0"/>
                      </a:endParaRPr>
                    </a:p>
                  </a:txBody>
                  <a:tcPr marL="0" marR="0" marT="0" marB="0" anchor="b">
                    <a:solidFill>
                      <a:srgbClr val="CCFFCC"/>
                    </a:solidFill>
                  </a:tcPr>
                </a:tc>
                <a:extLst>
                  <a:ext uri="{0D108BD9-81ED-4DB2-BD59-A6C34878D82A}">
                    <a16:rowId xmlns:a16="http://schemas.microsoft.com/office/drawing/2014/main" val="575474620"/>
                  </a:ext>
                </a:extLst>
              </a:tr>
            </a:tbl>
          </a:graphicData>
        </a:graphic>
      </p:graphicFrame>
      <p:sp>
        <p:nvSpPr>
          <p:cNvPr id="8" name="Title 1">
            <a:extLst>
              <a:ext uri="{FF2B5EF4-FFF2-40B4-BE49-F238E27FC236}">
                <a16:creationId xmlns:a16="http://schemas.microsoft.com/office/drawing/2014/main" id="{F729001F-2908-46D9-97FD-C78D0BF7F318}"/>
              </a:ext>
            </a:extLst>
          </p:cNvPr>
          <p:cNvSpPr>
            <a:spLocks noGrp="1"/>
          </p:cNvSpPr>
          <p:nvPr>
            <p:ph type="title"/>
          </p:nvPr>
        </p:nvSpPr>
        <p:spPr>
          <a:xfrm>
            <a:off x="629518" y="275386"/>
            <a:ext cx="10195200" cy="533400"/>
          </a:xfrm>
        </p:spPr>
        <p:txBody>
          <a:bodyPr/>
          <a:lstStyle/>
          <a:p>
            <a:r>
              <a:rPr lang="en-US" dirty="0"/>
              <a:t>Detailed List of Controls</a:t>
            </a:r>
            <a:endParaRPr lang="en-CA" dirty="0"/>
          </a:p>
        </p:txBody>
      </p:sp>
      <p:grpSp>
        <p:nvGrpSpPr>
          <p:cNvPr id="17" name="Group 16">
            <a:extLst>
              <a:ext uri="{FF2B5EF4-FFF2-40B4-BE49-F238E27FC236}">
                <a16:creationId xmlns:a16="http://schemas.microsoft.com/office/drawing/2014/main" id="{E9CE07BA-5117-40CD-BC24-87A997A9D946}"/>
              </a:ext>
            </a:extLst>
          </p:cNvPr>
          <p:cNvGrpSpPr/>
          <p:nvPr/>
        </p:nvGrpSpPr>
        <p:grpSpPr>
          <a:xfrm>
            <a:off x="9430215" y="261914"/>
            <a:ext cx="1885483" cy="703286"/>
            <a:chOff x="9325442" y="142876"/>
            <a:chExt cx="1885483" cy="703286"/>
          </a:xfrm>
        </p:grpSpPr>
        <p:sp>
          <p:nvSpPr>
            <p:cNvPr id="18" name="Rectangle: Rounded Corners 17">
              <a:extLst>
                <a:ext uri="{FF2B5EF4-FFF2-40B4-BE49-F238E27FC236}">
                  <a16:creationId xmlns:a16="http://schemas.microsoft.com/office/drawing/2014/main" id="{FEC3783D-75EB-4DB9-94F3-CFFFB7A88A61}"/>
                </a:ext>
              </a:extLst>
            </p:cNvPr>
            <p:cNvSpPr/>
            <p:nvPr/>
          </p:nvSpPr>
          <p:spPr>
            <a:xfrm>
              <a:off x="9325442" y="142876"/>
              <a:ext cx="1885483" cy="703286"/>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CA" sz="1500" dirty="0">
                <a:solidFill>
                  <a:schemeClr val="bg1"/>
                </a:solidFill>
              </a:endParaRPr>
            </a:p>
          </p:txBody>
        </p:sp>
        <p:sp>
          <p:nvSpPr>
            <p:cNvPr id="19" name="TextBox 18">
              <a:extLst>
                <a:ext uri="{FF2B5EF4-FFF2-40B4-BE49-F238E27FC236}">
                  <a16:creationId xmlns:a16="http://schemas.microsoft.com/office/drawing/2014/main" id="{DA0EC217-3F5E-42B5-AF06-73051039C88A}"/>
                </a:ext>
              </a:extLst>
            </p:cNvPr>
            <p:cNvSpPr txBox="1"/>
            <p:nvPr/>
          </p:nvSpPr>
          <p:spPr>
            <a:xfrm>
              <a:off x="9468159" y="232843"/>
              <a:ext cx="1019175" cy="203200"/>
            </a:xfrm>
            <a:prstGeom prst="rect">
              <a:avLst/>
            </a:prstGeom>
          </p:spPr>
          <p:txBody>
            <a:bodyPr vert="horz" wrap="square" lIns="0" tIns="0" rIns="0" bIns="0" rtlCol="0" anchor="t" anchorCtr="0">
              <a:noAutofit/>
            </a:bodyPr>
            <a:lstStyle/>
            <a:p>
              <a:pPr algn="l">
                <a:spcAft>
                  <a:spcPts val="600"/>
                </a:spcAft>
              </a:pPr>
              <a:r>
                <a:rPr lang="en-US" sz="1200" b="1" dirty="0">
                  <a:solidFill>
                    <a:schemeClr val="tx2"/>
                  </a:solidFill>
                </a:rPr>
                <a:t>Legend</a:t>
              </a:r>
              <a:endParaRPr lang="en-CA" sz="1200" b="1" dirty="0">
                <a:solidFill>
                  <a:schemeClr val="tx2"/>
                </a:solidFill>
              </a:endParaRPr>
            </a:p>
          </p:txBody>
        </p:sp>
        <p:sp>
          <p:nvSpPr>
            <p:cNvPr id="20" name="Rectangle 19">
              <a:extLst>
                <a:ext uri="{FF2B5EF4-FFF2-40B4-BE49-F238E27FC236}">
                  <a16:creationId xmlns:a16="http://schemas.microsoft.com/office/drawing/2014/main" id="{A2C424F1-5715-4834-9775-01B751C5B834}"/>
                </a:ext>
              </a:extLst>
            </p:cNvPr>
            <p:cNvSpPr/>
            <p:nvPr/>
          </p:nvSpPr>
          <p:spPr>
            <a:xfrm>
              <a:off x="9542057" y="526265"/>
              <a:ext cx="219075" cy="203200"/>
            </a:xfrm>
            <a:prstGeom prst="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CA" sz="1500" dirty="0">
                <a:solidFill>
                  <a:schemeClr val="bg1"/>
                </a:solidFill>
              </a:endParaRPr>
            </a:p>
          </p:txBody>
        </p:sp>
        <p:sp>
          <p:nvSpPr>
            <p:cNvPr id="21" name="TextBox 20">
              <a:extLst>
                <a:ext uri="{FF2B5EF4-FFF2-40B4-BE49-F238E27FC236}">
                  <a16:creationId xmlns:a16="http://schemas.microsoft.com/office/drawing/2014/main" id="{A7781AC8-F87F-4656-A5DC-BCEAB1017811}"/>
                </a:ext>
              </a:extLst>
            </p:cNvPr>
            <p:cNvSpPr txBox="1"/>
            <p:nvPr/>
          </p:nvSpPr>
          <p:spPr>
            <a:xfrm>
              <a:off x="9861604" y="543756"/>
              <a:ext cx="1294547" cy="222250"/>
            </a:xfrm>
            <a:prstGeom prst="rect">
              <a:avLst/>
            </a:prstGeom>
          </p:spPr>
          <p:txBody>
            <a:bodyPr vert="horz" wrap="square" lIns="0" tIns="0" rIns="0" bIns="0" rtlCol="0" anchor="t" anchorCtr="0">
              <a:noAutofit/>
            </a:bodyPr>
            <a:lstStyle/>
            <a:p>
              <a:pPr algn="l">
                <a:spcAft>
                  <a:spcPts val="600"/>
                </a:spcAft>
              </a:pPr>
              <a:r>
                <a:rPr lang="en-US" sz="1200" dirty="0"/>
                <a:t>Net new control</a:t>
              </a:r>
              <a:endParaRPr lang="en-CA" sz="1200" dirty="0"/>
            </a:p>
          </p:txBody>
        </p:sp>
      </p:grpSp>
    </p:spTree>
    <p:extLst>
      <p:ext uri="{BB962C8B-B14F-4D97-AF65-F5344CB8AC3E}">
        <p14:creationId xmlns:p14="http://schemas.microsoft.com/office/powerpoint/2010/main" val="39818084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9B0DD4A8-8883-454D-9782-9EBF47E95756}"/>
              </a:ext>
            </a:extLst>
          </p:cNvPr>
          <p:cNvGraphicFramePr>
            <a:graphicFrameLocks noGrp="1"/>
          </p:cNvGraphicFramePr>
          <p:nvPr>
            <p:extLst>
              <p:ext uri="{D42A27DB-BD31-4B8C-83A1-F6EECF244321}">
                <p14:modId xmlns:p14="http://schemas.microsoft.com/office/powerpoint/2010/main" val="1372669850"/>
              </p:ext>
            </p:extLst>
          </p:nvPr>
        </p:nvGraphicFramePr>
        <p:xfrm>
          <a:off x="629518" y="1090896"/>
          <a:ext cx="10705232" cy="1107293"/>
        </p:xfrm>
        <a:graphic>
          <a:graphicData uri="http://schemas.openxmlformats.org/drawingml/2006/table">
            <a:tbl>
              <a:tblPr>
                <a:tableStyleId>{5C22544A-7EE6-4342-B048-85BDC9FD1C3A}</a:tableStyleId>
              </a:tblPr>
              <a:tblGrid>
                <a:gridCol w="4117396">
                  <a:extLst>
                    <a:ext uri="{9D8B030D-6E8A-4147-A177-3AD203B41FA5}">
                      <a16:colId xmlns:a16="http://schemas.microsoft.com/office/drawing/2014/main" val="3343790417"/>
                    </a:ext>
                  </a:extLst>
                </a:gridCol>
                <a:gridCol w="733971">
                  <a:extLst>
                    <a:ext uri="{9D8B030D-6E8A-4147-A177-3AD203B41FA5}">
                      <a16:colId xmlns:a16="http://schemas.microsoft.com/office/drawing/2014/main" val="2314870977"/>
                    </a:ext>
                  </a:extLst>
                </a:gridCol>
                <a:gridCol w="5853865">
                  <a:extLst>
                    <a:ext uri="{9D8B030D-6E8A-4147-A177-3AD203B41FA5}">
                      <a16:colId xmlns:a16="http://schemas.microsoft.com/office/drawing/2014/main" val="117640024"/>
                    </a:ext>
                  </a:extLst>
                </a:gridCol>
              </a:tblGrid>
              <a:tr h="168737">
                <a:tc gridSpan="3">
                  <a:txBody>
                    <a:bodyPr/>
                    <a:lstStyle/>
                    <a:p>
                      <a:pPr algn="l" rtl="0" fontAlgn="b"/>
                      <a:r>
                        <a:rPr lang="en-US" sz="1400" b="1" i="0" u="none" strike="noStrike" dirty="0">
                          <a:solidFill>
                            <a:schemeClr val="bg1"/>
                          </a:solidFill>
                          <a:effectLst/>
                          <a:latin typeface="Arial" panose="020B0604020202020204" pitchFamily="34" charset="0"/>
                        </a:rPr>
                        <a:t>Principle 6 – Visibility and Transparency – Keep it Open</a:t>
                      </a:r>
                    </a:p>
                  </a:txBody>
                  <a:tcPr marL="0" marR="0" marT="0" marB="0" anchor="b">
                    <a:solidFill>
                      <a:schemeClr val="tx2"/>
                    </a:solidFill>
                  </a:tcPr>
                </a:tc>
                <a:tc hMerge="1">
                  <a:txBody>
                    <a:bodyPr/>
                    <a:lstStyle/>
                    <a:p>
                      <a:pPr algn="ctr" rtl="0" fontAlgn="b"/>
                      <a:endParaRPr lang="en-CA" sz="1400" b="0" i="0" u="none" strike="noStrike">
                        <a:solidFill>
                          <a:srgbClr val="000000"/>
                        </a:solidFill>
                        <a:effectLst/>
                        <a:latin typeface="Arial" panose="020B0604020202020204" pitchFamily="34" charset="0"/>
                      </a:endParaRPr>
                    </a:p>
                  </a:txBody>
                  <a:tcPr marL="0" marR="0" marT="0" marB="0" anchor="b">
                    <a:solidFill>
                      <a:schemeClr val="tx2"/>
                    </a:solidFill>
                  </a:tcPr>
                </a:tc>
                <a:tc hMerge="1">
                  <a:txBody>
                    <a:bodyPr/>
                    <a:lstStyle/>
                    <a:p>
                      <a:pPr algn="l" rtl="0" fontAlgn="b"/>
                      <a:endParaRPr lang="en-CA" sz="1400" b="0" i="0" u="none" strike="noStrike" dirty="0">
                        <a:solidFill>
                          <a:srgbClr val="000000"/>
                        </a:solidFill>
                        <a:effectLst/>
                        <a:latin typeface="Arial" panose="020B0604020202020204" pitchFamily="34" charset="0"/>
                      </a:endParaRPr>
                    </a:p>
                  </a:txBody>
                  <a:tcPr marL="0" marR="0" marT="0" marB="0" anchor="b">
                    <a:solidFill>
                      <a:schemeClr val="tx2"/>
                    </a:solidFill>
                  </a:tcPr>
                </a:tc>
                <a:extLst>
                  <a:ext uri="{0D108BD9-81ED-4DB2-BD59-A6C34878D82A}">
                    <a16:rowId xmlns:a16="http://schemas.microsoft.com/office/drawing/2014/main" val="2134334468"/>
                  </a:ext>
                </a:extLst>
              </a:tr>
              <a:tr h="229293">
                <a:tc>
                  <a:txBody>
                    <a:bodyPr/>
                    <a:lstStyle/>
                    <a:p>
                      <a:pPr algn="ctr" rtl="0" fontAlgn="ctr"/>
                      <a:r>
                        <a:rPr lang="en-US" sz="1100" b="1" i="0" u="none" strike="noStrike" dirty="0">
                          <a:solidFill>
                            <a:schemeClr val="bg1"/>
                          </a:solidFill>
                          <a:effectLst/>
                          <a:latin typeface="Arial" panose="020B0604020202020204" pitchFamily="34" charset="0"/>
                        </a:rPr>
                        <a:t>Criteria</a:t>
                      </a:r>
                    </a:p>
                  </a:txBody>
                  <a:tcPr marL="0" marR="0" marT="0" marB="0" anchor="ctr">
                    <a:solidFill>
                      <a:schemeClr val="accent1"/>
                    </a:solidFill>
                  </a:tcPr>
                </a:tc>
                <a:tc>
                  <a:txBody>
                    <a:bodyPr/>
                    <a:lstStyle/>
                    <a:p>
                      <a:pPr algn="ctr" rtl="0" fontAlgn="b"/>
                      <a:r>
                        <a:rPr lang="en-US" sz="1100" b="1" i="0" u="none" strike="noStrike" dirty="0">
                          <a:solidFill>
                            <a:schemeClr val="bg1"/>
                          </a:solidFill>
                          <a:effectLst/>
                          <a:latin typeface="Arial" panose="020B0604020202020204" pitchFamily="34" charset="0"/>
                        </a:rPr>
                        <a:t>Control #</a:t>
                      </a:r>
                      <a:endParaRPr lang="en-CA" sz="1100" b="1" i="0" u="none" strike="noStrike" dirty="0">
                        <a:solidFill>
                          <a:schemeClr val="bg1"/>
                        </a:solidFill>
                        <a:effectLst/>
                        <a:latin typeface="Arial" panose="020B0604020202020204" pitchFamily="34" charset="0"/>
                      </a:endParaRPr>
                    </a:p>
                  </a:txBody>
                  <a:tcPr marL="0" marR="0" marT="0" marB="0" anchor="ctr">
                    <a:solidFill>
                      <a:schemeClr val="accent1"/>
                    </a:solidFill>
                  </a:tcPr>
                </a:tc>
                <a:tc>
                  <a:txBody>
                    <a:bodyPr/>
                    <a:lstStyle/>
                    <a:p>
                      <a:pPr algn="ctr" rtl="0" fontAlgn="b"/>
                      <a:r>
                        <a:rPr lang="en-US" sz="1100" b="1" i="0" u="none" strike="noStrike" dirty="0">
                          <a:solidFill>
                            <a:schemeClr val="bg1"/>
                          </a:solidFill>
                          <a:effectLst/>
                          <a:latin typeface="Arial" panose="020B0604020202020204" pitchFamily="34" charset="0"/>
                        </a:rPr>
                        <a:t>Controls</a:t>
                      </a:r>
                    </a:p>
                  </a:txBody>
                  <a:tcPr marL="0" marR="0" marT="0" marB="0" anchor="ctr">
                    <a:solidFill>
                      <a:schemeClr val="accent1"/>
                    </a:solidFill>
                  </a:tcPr>
                </a:tc>
                <a:extLst>
                  <a:ext uri="{0D108BD9-81ED-4DB2-BD59-A6C34878D82A}">
                    <a16:rowId xmlns:a16="http://schemas.microsoft.com/office/drawing/2014/main" val="1233136093"/>
                  </a:ext>
                </a:extLst>
              </a:tr>
              <a:tr h="130570">
                <a:tc rowSpan="3">
                  <a:txBody>
                    <a:bodyPr/>
                    <a:lstStyle/>
                    <a:p>
                      <a:pPr algn="l" rtl="0" fontAlgn="b"/>
                      <a:r>
                        <a:rPr lang="en-US" sz="1050" b="1" u="none" strike="noStrike" dirty="0">
                          <a:effectLst/>
                        </a:rPr>
                        <a:t>6.2 Timing and Mode of Communication</a:t>
                      </a:r>
                      <a:endParaRPr lang="en-US" sz="1050" b="1"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ctr" rtl="0" fontAlgn="b"/>
                      <a:r>
                        <a:rPr lang="en-CA" sz="1000" u="none" strike="noStrike" dirty="0">
                          <a:effectLst/>
                        </a:rPr>
                        <a:t>6.2.1</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b"/>
                      <a:r>
                        <a:rPr lang="en-CA" sz="1000" u="none" strike="noStrike" dirty="0">
                          <a:effectLst/>
                        </a:rPr>
                        <a:t>Timing of Notice</a:t>
                      </a:r>
                      <a:endParaRPr lang="en-CA" sz="1000" b="0" i="0" u="none" strike="noStrike" dirty="0">
                        <a:solidFill>
                          <a:srgbClr val="000000"/>
                        </a:solidFill>
                        <a:effectLst/>
                        <a:latin typeface="Arial" panose="020B0604020202020204" pitchFamily="34" charset="0"/>
                      </a:endParaRPr>
                    </a:p>
                  </a:txBody>
                  <a:tcPr marL="0" marR="0" marT="0" marB="0" anchor="ctr">
                    <a:solidFill>
                      <a:srgbClr val="CCFFCC"/>
                    </a:solidFill>
                  </a:tcPr>
                </a:tc>
                <a:extLst>
                  <a:ext uri="{0D108BD9-81ED-4DB2-BD59-A6C34878D82A}">
                    <a16:rowId xmlns:a16="http://schemas.microsoft.com/office/drawing/2014/main" val="2494544185"/>
                  </a:ext>
                </a:extLst>
              </a:tr>
              <a:tr h="256120">
                <a:tc vMerge="1">
                  <a:txBody>
                    <a:bodyPr/>
                    <a:lstStyle/>
                    <a:p>
                      <a:pPr algn="l" rtl="0" fontAlgn="b"/>
                      <a:endParaRPr lang="en-CA" sz="1000" b="0" i="0" u="none" strike="noStrike">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ctr" rtl="0" fontAlgn="b"/>
                      <a:r>
                        <a:rPr lang="en-CA" sz="1000" u="none" strike="noStrike" dirty="0">
                          <a:effectLst/>
                        </a:rPr>
                        <a:t>6.2.2</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b"/>
                      <a:r>
                        <a:rPr lang="en-CA" sz="1000" u="none" strike="noStrike" dirty="0">
                          <a:effectLst/>
                        </a:rPr>
                        <a:t>Delivered in User-Friendly Manner</a:t>
                      </a:r>
                      <a:endParaRPr lang="en-CA" sz="1000" b="0" i="0" u="none" strike="noStrike" dirty="0">
                        <a:solidFill>
                          <a:srgbClr val="000000"/>
                        </a:solidFill>
                        <a:effectLst/>
                        <a:latin typeface="Arial" panose="020B0604020202020204" pitchFamily="34" charset="0"/>
                      </a:endParaRPr>
                    </a:p>
                  </a:txBody>
                  <a:tcPr marL="0" marR="0" marT="0" marB="0" anchor="ctr">
                    <a:solidFill>
                      <a:srgbClr val="CCFFCC"/>
                    </a:solidFill>
                  </a:tcPr>
                </a:tc>
                <a:extLst>
                  <a:ext uri="{0D108BD9-81ED-4DB2-BD59-A6C34878D82A}">
                    <a16:rowId xmlns:a16="http://schemas.microsoft.com/office/drawing/2014/main" val="3184209470"/>
                  </a:ext>
                </a:extLst>
              </a:tr>
              <a:tr h="256120">
                <a:tc vMerge="1">
                  <a:txBody>
                    <a:bodyPr/>
                    <a:lstStyle/>
                    <a:p>
                      <a:pPr algn="l" rtl="0" fontAlgn="b"/>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ctr" rtl="0" fontAlgn="b"/>
                      <a:r>
                        <a:rPr lang="en-CA" sz="1000" u="none" strike="noStrike" dirty="0">
                          <a:effectLst/>
                        </a:rPr>
                        <a:t>6.2.3</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b"/>
                      <a:r>
                        <a:rPr lang="en-US" sz="1000" u="none" strike="noStrike" dirty="0">
                          <a:effectLst/>
                        </a:rPr>
                        <a:t>Delivered in Clear, Simple Terms</a:t>
                      </a:r>
                      <a:endParaRPr lang="en-US"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extLst>
                  <a:ext uri="{0D108BD9-81ED-4DB2-BD59-A6C34878D82A}">
                    <a16:rowId xmlns:a16="http://schemas.microsoft.com/office/drawing/2014/main" val="2804884521"/>
                  </a:ext>
                </a:extLst>
              </a:tr>
            </a:tbl>
          </a:graphicData>
        </a:graphic>
      </p:graphicFrame>
      <p:graphicFrame>
        <p:nvGraphicFramePr>
          <p:cNvPr id="7" name="Table 6">
            <a:extLst>
              <a:ext uri="{FF2B5EF4-FFF2-40B4-BE49-F238E27FC236}">
                <a16:creationId xmlns:a16="http://schemas.microsoft.com/office/drawing/2014/main" id="{7412FA3C-6EB0-4F20-9C26-86F824C78B40}"/>
              </a:ext>
            </a:extLst>
          </p:cNvPr>
          <p:cNvGraphicFramePr>
            <a:graphicFrameLocks noGrp="1"/>
          </p:cNvGraphicFramePr>
          <p:nvPr>
            <p:extLst>
              <p:ext uri="{D42A27DB-BD31-4B8C-83A1-F6EECF244321}">
                <p14:modId xmlns:p14="http://schemas.microsoft.com/office/powerpoint/2010/main" val="3213166250"/>
              </p:ext>
            </p:extLst>
          </p:nvPr>
        </p:nvGraphicFramePr>
        <p:xfrm>
          <a:off x="629518" y="2198189"/>
          <a:ext cx="10705232" cy="3209018"/>
        </p:xfrm>
        <a:graphic>
          <a:graphicData uri="http://schemas.openxmlformats.org/drawingml/2006/table">
            <a:tbl>
              <a:tblPr>
                <a:tableStyleId>{5C22544A-7EE6-4342-B048-85BDC9FD1C3A}</a:tableStyleId>
              </a:tblPr>
              <a:tblGrid>
                <a:gridCol w="4117397">
                  <a:extLst>
                    <a:ext uri="{9D8B030D-6E8A-4147-A177-3AD203B41FA5}">
                      <a16:colId xmlns:a16="http://schemas.microsoft.com/office/drawing/2014/main" val="2322424030"/>
                    </a:ext>
                  </a:extLst>
                </a:gridCol>
                <a:gridCol w="733971">
                  <a:extLst>
                    <a:ext uri="{9D8B030D-6E8A-4147-A177-3AD203B41FA5}">
                      <a16:colId xmlns:a16="http://schemas.microsoft.com/office/drawing/2014/main" val="2514116061"/>
                    </a:ext>
                  </a:extLst>
                </a:gridCol>
                <a:gridCol w="5853864">
                  <a:extLst>
                    <a:ext uri="{9D8B030D-6E8A-4147-A177-3AD203B41FA5}">
                      <a16:colId xmlns:a16="http://schemas.microsoft.com/office/drawing/2014/main" val="3557932822"/>
                    </a:ext>
                  </a:extLst>
                </a:gridCol>
              </a:tblGrid>
              <a:tr h="169767">
                <a:tc gridSpan="3">
                  <a:txBody>
                    <a:bodyPr/>
                    <a:lstStyle/>
                    <a:p>
                      <a:pPr algn="l" rtl="0" fontAlgn="b"/>
                      <a:r>
                        <a:rPr lang="en-CA" sz="1400" b="1" u="none" strike="noStrike" dirty="0">
                          <a:solidFill>
                            <a:schemeClr val="bg1"/>
                          </a:solidFill>
                          <a:effectLst/>
                        </a:rPr>
                        <a:t> </a:t>
                      </a:r>
                      <a:r>
                        <a:rPr lang="en-US" sz="1400" b="1" u="none" strike="noStrike" dirty="0">
                          <a:solidFill>
                            <a:schemeClr val="bg1"/>
                          </a:solidFill>
                          <a:effectLst/>
                        </a:rPr>
                        <a:t>Principle 7 – Respect for User Privacy – Keep it User-Centric</a:t>
                      </a:r>
                    </a:p>
                  </a:txBody>
                  <a:tcPr marL="0" marR="0" marT="0" marB="0" anchor="b">
                    <a:solidFill>
                      <a:schemeClr val="tx2"/>
                    </a:solidFill>
                  </a:tcPr>
                </a:tc>
                <a:tc hMerge="1">
                  <a:txBody>
                    <a:bodyPr/>
                    <a:lstStyle/>
                    <a:p>
                      <a:pPr algn="ctr" rtl="0" fontAlgn="b"/>
                      <a:r>
                        <a:rPr lang="en-CA" sz="1000" u="none" strike="noStrike">
                          <a:effectLst/>
                        </a:rPr>
                        <a:t> </a:t>
                      </a:r>
                      <a:endParaRPr lang="en-CA" sz="1000" b="1" i="0" u="none" strike="noStrike">
                        <a:solidFill>
                          <a:srgbClr val="FFFFFF"/>
                        </a:solidFill>
                        <a:effectLst/>
                        <a:latin typeface="Arial" panose="020B0604020202020204" pitchFamily="34" charset="0"/>
                      </a:endParaRPr>
                    </a:p>
                  </a:txBody>
                  <a:tcPr marL="0" marR="0" marT="0" marB="0" anchor="b">
                    <a:solidFill>
                      <a:schemeClr val="tx2"/>
                    </a:solidFill>
                  </a:tcPr>
                </a:tc>
                <a:tc hMerge="1">
                  <a:txBody>
                    <a:bodyPr/>
                    <a:lstStyle/>
                    <a:p>
                      <a:pPr algn="l" rtl="0" fontAlgn="b"/>
                      <a:r>
                        <a:rPr lang="en-CA" sz="1000" u="none" strike="noStrike" dirty="0">
                          <a:effectLst/>
                        </a:rPr>
                        <a:t> </a:t>
                      </a:r>
                      <a:endParaRPr lang="en-CA" sz="1000" b="1" i="0" u="none" strike="noStrike" dirty="0">
                        <a:solidFill>
                          <a:srgbClr val="FFFFFF"/>
                        </a:solidFill>
                        <a:effectLst/>
                        <a:latin typeface="Arial" panose="020B0604020202020204" pitchFamily="34" charset="0"/>
                      </a:endParaRPr>
                    </a:p>
                  </a:txBody>
                  <a:tcPr marL="0" marR="0" marT="0" marB="0" anchor="b">
                    <a:solidFill>
                      <a:schemeClr val="tx2"/>
                    </a:solidFill>
                  </a:tcPr>
                </a:tc>
                <a:extLst>
                  <a:ext uri="{0D108BD9-81ED-4DB2-BD59-A6C34878D82A}">
                    <a16:rowId xmlns:a16="http://schemas.microsoft.com/office/drawing/2014/main" val="3207246586"/>
                  </a:ext>
                </a:extLst>
              </a:tr>
              <a:tr h="163074">
                <a:tc>
                  <a:txBody>
                    <a:bodyPr/>
                    <a:lstStyle/>
                    <a:p>
                      <a:pPr algn="ctr" rtl="0" fontAlgn="ctr"/>
                      <a:r>
                        <a:rPr lang="en-US" sz="1100" b="1" i="0" u="none" strike="noStrike" dirty="0">
                          <a:solidFill>
                            <a:schemeClr val="bg1"/>
                          </a:solidFill>
                          <a:effectLst/>
                          <a:latin typeface="Arial" panose="020B0604020202020204" pitchFamily="34" charset="0"/>
                        </a:rPr>
                        <a:t>Criteria</a:t>
                      </a:r>
                    </a:p>
                  </a:txBody>
                  <a:tcPr marL="0" marR="0" marT="0" marB="0" anchor="ctr">
                    <a:solidFill>
                      <a:schemeClr val="accent1"/>
                    </a:solidFill>
                  </a:tcPr>
                </a:tc>
                <a:tc>
                  <a:txBody>
                    <a:bodyPr/>
                    <a:lstStyle/>
                    <a:p>
                      <a:pPr algn="ctr" rtl="0" fontAlgn="b"/>
                      <a:r>
                        <a:rPr lang="en-US" sz="1100" b="1" i="0" u="none" strike="noStrike" dirty="0">
                          <a:solidFill>
                            <a:schemeClr val="bg1"/>
                          </a:solidFill>
                          <a:effectLst/>
                          <a:latin typeface="Arial" panose="020B0604020202020204" pitchFamily="34" charset="0"/>
                        </a:rPr>
                        <a:t>Control #</a:t>
                      </a:r>
                      <a:endParaRPr lang="en-CA" sz="1100" b="1" i="0" u="none" strike="noStrike" dirty="0">
                        <a:solidFill>
                          <a:schemeClr val="bg1"/>
                        </a:solidFill>
                        <a:effectLst/>
                        <a:latin typeface="Arial" panose="020B0604020202020204" pitchFamily="34" charset="0"/>
                      </a:endParaRPr>
                    </a:p>
                  </a:txBody>
                  <a:tcPr marL="0" marR="0" marT="0" marB="0" anchor="ctr">
                    <a:solidFill>
                      <a:schemeClr val="accent1"/>
                    </a:solidFill>
                  </a:tcPr>
                </a:tc>
                <a:tc>
                  <a:txBody>
                    <a:bodyPr/>
                    <a:lstStyle/>
                    <a:p>
                      <a:pPr algn="ctr" rtl="0" fontAlgn="b"/>
                      <a:r>
                        <a:rPr lang="en-US" sz="1100" b="1" i="0" u="none" strike="noStrike" dirty="0">
                          <a:solidFill>
                            <a:schemeClr val="bg1"/>
                          </a:solidFill>
                          <a:effectLst/>
                          <a:latin typeface="Arial" panose="020B0604020202020204" pitchFamily="34" charset="0"/>
                        </a:rPr>
                        <a:t>Controls</a:t>
                      </a:r>
                    </a:p>
                  </a:txBody>
                  <a:tcPr marL="0" marR="0" marT="0" marB="0" anchor="ctr">
                    <a:solidFill>
                      <a:schemeClr val="accent1"/>
                    </a:solidFill>
                  </a:tcPr>
                </a:tc>
                <a:extLst>
                  <a:ext uri="{0D108BD9-81ED-4DB2-BD59-A6C34878D82A}">
                    <a16:rowId xmlns:a16="http://schemas.microsoft.com/office/drawing/2014/main" val="2779859127"/>
                  </a:ext>
                </a:extLst>
              </a:tr>
              <a:tr h="163074">
                <a:tc rowSpan="5">
                  <a:txBody>
                    <a:bodyPr/>
                    <a:lstStyle/>
                    <a:p>
                      <a:pPr algn="l" rtl="0" fontAlgn="b"/>
                      <a:r>
                        <a:rPr lang="en-US" sz="1050" b="1" u="none" strike="noStrike" dirty="0">
                          <a:effectLst/>
                        </a:rPr>
                        <a:t>7.1 Lawful and Fair Use</a:t>
                      </a:r>
                      <a:endParaRPr lang="en-US" sz="1050" b="1"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ctr" rtl="0" fontAlgn="ctr"/>
                      <a:r>
                        <a:rPr lang="en-CA" sz="1000" u="none" strike="noStrike" dirty="0">
                          <a:effectLst/>
                        </a:rPr>
                        <a:t>7.1.1</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ctr"/>
                      <a:r>
                        <a:rPr lang="en-CA" sz="1000" u="none" strike="noStrike" dirty="0">
                          <a:effectLst/>
                        </a:rPr>
                        <a:t>Appropriate and Defined Purpose</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extLst>
                  <a:ext uri="{0D108BD9-81ED-4DB2-BD59-A6C34878D82A}">
                    <a16:rowId xmlns:a16="http://schemas.microsoft.com/office/drawing/2014/main" val="1503377161"/>
                  </a:ext>
                </a:extLst>
              </a:tr>
              <a:tr h="314068">
                <a:tc vMerge="1">
                  <a:txBody>
                    <a:bodyPr/>
                    <a:lstStyle/>
                    <a:p>
                      <a:pPr algn="l" rtl="0" fontAlgn="b"/>
                      <a:endParaRPr lang="en-CA" sz="1000" b="0" i="0" u="none" strike="noStrike">
                        <a:solidFill>
                          <a:srgbClr val="000000"/>
                        </a:solidFill>
                        <a:effectLst/>
                        <a:latin typeface="Arial" panose="020B0604020202020204" pitchFamily="34" charset="0"/>
                      </a:endParaRPr>
                    </a:p>
                  </a:txBody>
                  <a:tcPr marL="0" marR="0" marT="0" marB="0" anchor="b"/>
                </a:tc>
                <a:tc>
                  <a:txBody>
                    <a:bodyPr/>
                    <a:lstStyle/>
                    <a:p>
                      <a:pPr algn="ctr" rtl="0" fontAlgn="b"/>
                      <a:r>
                        <a:rPr lang="en-CA" sz="1000" u="none" strike="noStrike" dirty="0">
                          <a:effectLst/>
                        </a:rPr>
                        <a:t>7.1.2</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b"/>
                      <a:r>
                        <a:rPr lang="en-CA" sz="1000" u="none" strike="noStrike" dirty="0">
                          <a:effectLst/>
                        </a:rPr>
                        <a:t>Consent</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extLst>
                  <a:ext uri="{0D108BD9-81ED-4DB2-BD59-A6C34878D82A}">
                    <a16:rowId xmlns:a16="http://schemas.microsoft.com/office/drawing/2014/main" val="1440222490"/>
                  </a:ext>
                </a:extLst>
              </a:tr>
              <a:tr h="163074">
                <a:tc vMerge="1">
                  <a:txBody>
                    <a:bodyPr/>
                    <a:lstStyle/>
                    <a:p>
                      <a:pPr algn="l" rtl="0" fontAlgn="b"/>
                      <a:endParaRPr lang="en-CA" sz="1000" b="0" i="0" u="none" strike="noStrike">
                        <a:solidFill>
                          <a:srgbClr val="000000"/>
                        </a:solidFill>
                        <a:effectLst/>
                        <a:latin typeface="Arial" panose="020B0604020202020204" pitchFamily="34" charset="0"/>
                      </a:endParaRPr>
                    </a:p>
                  </a:txBody>
                  <a:tcPr marL="0" marR="0" marT="0" marB="0" anchor="b"/>
                </a:tc>
                <a:tc>
                  <a:txBody>
                    <a:bodyPr/>
                    <a:lstStyle/>
                    <a:p>
                      <a:pPr algn="ctr" rtl="0" fontAlgn="b"/>
                      <a:r>
                        <a:rPr lang="en-CA" sz="1000" u="none" strike="noStrike" dirty="0">
                          <a:effectLst/>
                        </a:rPr>
                        <a:t>7.1.3</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b"/>
                      <a:r>
                        <a:rPr lang="en-CA" sz="1000" u="none" strike="noStrike" dirty="0">
                          <a:effectLst/>
                        </a:rPr>
                        <a:t>Consent Alternatives</a:t>
                      </a:r>
                      <a:endParaRPr lang="en-CA" sz="1000" b="0" i="0" u="none" strike="noStrike" dirty="0">
                        <a:solidFill>
                          <a:srgbClr val="000000"/>
                        </a:solidFill>
                        <a:effectLst/>
                        <a:latin typeface="Arial" panose="020B0604020202020204" pitchFamily="34" charset="0"/>
                      </a:endParaRPr>
                    </a:p>
                  </a:txBody>
                  <a:tcPr marL="0" marR="0" marT="0" marB="0" anchor="ctr">
                    <a:solidFill>
                      <a:srgbClr val="CCFFCC"/>
                    </a:solidFill>
                  </a:tcPr>
                </a:tc>
                <a:extLst>
                  <a:ext uri="{0D108BD9-81ED-4DB2-BD59-A6C34878D82A}">
                    <a16:rowId xmlns:a16="http://schemas.microsoft.com/office/drawing/2014/main" val="870167705"/>
                  </a:ext>
                </a:extLst>
              </a:tr>
              <a:tr h="163074">
                <a:tc vMerge="1">
                  <a:txBody>
                    <a:bodyPr/>
                    <a:lstStyle/>
                    <a:p>
                      <a:pPr algn="l" rtl="0" fontAlgn="b"/>
                      <a:endParaRPr lang="en-CA" sz="1000" b="0" i="0" u="none" strike="noStrike">
                        <a:solidFill>
                          <a:srgbClr val="000000"/>
                        </a:solidFill>
                        <a:effectLst/>
                        <a:latin typeface="Arial" panose="020B0604020202020204" pitchFamily="34" charset="0"/>
                      </a:endParaRPr>
                    </a:p>
                  </a:txBody>
                  <a:tcPr marL="0" marR="0" marT="0" marB="0" anchor="b"/>
                </a:tc>
                <a:tc>
                  <a:txBody>
                    <a:bodyPr/>
                    <a:lstStyle/>
                    <a:p>
                      <a:pPr algn="ctr" rtl="0" fontAlgn="b"/>
                      <a:r>
                        <a:rPr lang="en-CA" sz="1000" u="none" strike="noStrike" dirty="0">
                          <a:effectLst/>
                        </a:rPr>
                        <a:t>7.1.4</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b"/>
                      <a:r>
                        <a:rPr lang="en-CA" sz="1000" u="none" strike="noStrike" dirty="0">
                          <a:effectLst/>
                        </a:rPr>
                        <a:t>User-Centred Design Strategy</a:t>
                      </a:r>
                      <a:endParaRPr lang="en-CA" sz="1000" b="0" i="0" u="none" strike="noStrike" dirty="0">
                        <a:solidFill>
                          <a:srgbClr val="000000"/>
                        </a:solidFill>
                        <a:effectLst/>
                        <a:latin typeface="Arial" panose="020B0604020202020204" pitchFamily="34" charset="0"/>
                      </a:endParaRPr>
                    </a:p>
                  </a:txBody>
                  <a:tcPr marL="0" marR="0" marT="0" marB="0" anchor="ctr">
                    <a:solidFill>
                      <a:srgbClr val="CCFFCC"/>
                    </a:solidFill>
                  </a:tcPr>
                </a:tc>
                <a:extLst>
                  <a:ext uri="{0D108BD9-81ED-4DB2-BD59-A6C34878D82A}">
                    <a16:rowId xmlns:a16="http://schemas.microsoft.com/office/drawing/2014/main" val="644146120"/>
                  </a:ext>
                </a:extLst>
              </a:tr>
              <a:tr h="308028">
                <a:tc vMerge="1">
                  <a:txBody>
                    <a:bodyPr/>
                    <a:lstStyle/>
                    <a:p>
                      <a:pPr algn="l" rtl="0" fontAlgn="b"/>
                      <a:endParaRPr lang="en-CA" sz="1000" b="0" i="0" u="none" strike="noStrike" dirty="0">
                        <a:solidFill>
                          <a:srgbClr val="000000"/>
                        </a:solidFill>
                        <a:effectLst/>
                        <a:latin typeface="Arial" panose="020B0604020202020204" pitchFamily="34" charset="0"/>
                      </a:endParaRPr>
                    </a:p>
                  </a:txBody>
                  <a:tcPr marL="0" marR="0" marT="0" marB="0" anchor="b"/>
                </a:tc>
                <a:tc>
                  <a:txBody>
                    <a:bodyPr/>
                    <a:lstStyle/>
                    <a:p>
                      <a:pPr algn="ctr" rtl="0" fontAlgn="b"/>
                      <a:r>
                        <a:rPr lang="en-CA" sz="1000" u="none" strike="noStrike" dirty="0">
                          <a:effectLst/>
                        </a:rPr>
                        <a:t>7.1.5</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b"/>
                      <a:r>
                        <a:rPr lang="en-CA" sz="1000" u="none" strike="noStrike" dirty="0">
                          <a:effectLst/>
                        </a:rPr>
                        <a:t>Consent and Preference Management</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extLst>
                  <a:ext uri="{0D108BD9-81ED-4DB2-BD59-A6C34878D82A}">
                    <a16:rowId xmlns:a16="http://schemas.microsoft.com/office/drawing/2014/main" val="3737774484"/>
                  </a:ext>
                </a:extLst>
              </a:tr>
              <a:tr h="157034">
                <a:tc rowSpan="8">
                  <a:txBody>
                    <a:bodyPr/>
                    <a:lstStyle/>
                    <a:p>
                      <a:pPr algn="l" rtl="0" fontAlgn="b"/>
                      <a:r>
                        <a:rPr lang="en-CA" sz="1050" b="1" u="none" strike="noStrike" dirty="0">
                          <a:effectLst/>
                        </a:rPr>
                        <a:t>7.2 Individual Rights</a:t>
                      </a:r>
                      <a:endParaRPr lang="en-CA" sz="1050" b="1"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ctr" rtl="0" fontAlgn="b"/>
                      <a:r>
                        <a:rPr lang="en-CA" sz="1000" u="none" strike="noStrike" dirty="0">
                          <a:effectLst/>
                        </a:rPr>
                        <a:t>7.2.1</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b"/>
                      <a:r>
                        <a:rPr lang="en-CA" sz="1000" u="none" strike="noStrike" dirty="0">
                          <a:effectLst/>
                        </a:rPr>
                        <a:t>Access to Personal Information</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extLst>
                  <a:ext uri="{0D108BD9-81ED-4DB2-BD59-A6C34878D82A}">
                    <a16:rowId xmlns:a16="http://schemas.microsoft.com/office/drawing/2014/main" val="649627499"/>
                  </a:ext>
                </a:extLst>
              </a:tr>
              <a:tr h="157034">
                <a:tc vMerge="1">
                  <a:txBody>
                    <a:bodyPr/>
                    <a:lstStyle/>
                    <a:p>
                      <a:pPr algn="l" rtl="0" fontAlgn="b"/>
                      <a:endParaRPr lang="en-CA" sz="1000" b="0" i="0" u="none" strike="noStrike" dirty="0">
                        <a:solidFill>
                          <a:srgbClr val="000000"/>
                        </a:solidFill>
                        <a:effectLst/>
                        <a:latin typeface="Arial" panose="020B0604020202020204" pitchFamily="34" charset="0"/>
                      </a:endParaRPr>
                    </a:p>
                  </a:txBody>
                  <a:tcPr marL="0" marR="0" marT="0" marB="0" anchor="b"/>
                </a:tc>
                <a:tc>
                  <a:txBody>
                    <a:bodyPr/>
                    <a:lstStyle/>
                    <a:p>
                      <a:pPr algn="ctr" rtl="0" fontAlgn="b"/>
                      <a:r>
                        <a:rPr lang="en-CA" sz="1000" u="none" strike="noStrike" dirty="0">
                          <a:effectLst/>
                        </a:rPr>
                        <a:t>7.2.2</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b"/>
                      <a:r>
                        <a:rPr lang="en-CA" sz="1000" u="none" strike="noStrike" dirty="0">
                          <a:effectLst/>
                        </a:rPr>
                        <a:t>Data Portability</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extLst>
                  <a:ext uri="{0D108BD9-81ED-4DB2-BD59-A6C34878D82A}">
                    <a16:rowId xmlns:a16="http://schemas.microsoft.com/office/drawing/2014/main" val="2475071311"/>
                  </a:ext>
                </a:extLst>
              </a:tr>
              <a:tr h="157034">
                <a:tc vMerge="1">
                  <a:txBody>
                    <a:bodyPr/>
                    <a:lstStyle/>
                    <a:p>
                      <a:pPr algn="l" fontAlgn="b"/>
                      <a:endParaRPr lang="en-CA" sz="1000" b="0" i="0" u="none" strike="noStrike" dirty="0">
                        <a:solidFill>
                          <a:srgbClr val="A0ACB1"/>
                        </a:solidFill>
                        <a:effectLst/>
                        <a:latin typeface="Tw Cen MT" panose="020B0602020104020603" pitchFamily="34" charset="0"/>
                      </a:endParaRPr>
                    </a:p>
                  </a:txBody>
                  <a:tcPr marL="0" marR="0" marT="0" marB="0" anchor="b"/>
                </a:tc>
                <a:tc>
                  <a:txBody>
                    <a:bodyPr/>
                    <a:lstStyle/>
                    <a:p>
                      <a:pPr algn="ctr" rtl="0" fontAlgn="b"/>
                      <a:r>
                        <a:rPr lang="en-CA" sz="1000" u="none" strike="noStrike" dirty="0">
                          <a:effectLst/>
                        </a:rPr>
                        <a:t>7.2.3</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b"/>
                      <a:r>
                        <a:rPr lang="en-CA" sz="1000" u="none" strike="noStrike" dirty="0">
                          <a:effectLst/>
                        </a:rPr>
                        <a:t>Correction of Personal Information</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extLst>
                  <a:ext uri="{0D108BD9-81ED-4DB2-BD59-A6C34878D82A}">
                    <a16:rowId xmlns:a16="http://schemas.microsoft.com/office/drawing/2014/main" val="1323581294"/>
                  </a:ext>
                </a:extLst>
              </a:tr>
              <a:tr h="157034">
                <a:tc vMerge="1">
                  <a:txBody>
                    <a:bodyPr/>
                    <a:lstStyle/>
                    <a:p>
                      <a:pPr algn="l" rtl="0" fontAlgn="b"/>
                      <a:endParaRPr lang="en-CA" sz="1000" b="0" i="0" u="none" strike="noStrike" dirty="0">
                        <a:solidFill>
                          <a:srgbClr val="000000"/>
                        </a:solidFill>
                        <a:effectLst/>
                        <a:latin typeface="Arial" panose="020B0604020202020204" pitchFamily="34" charset="0"/>
                      </a:endParaRPr>
                    </a:p>
                  </a:txBody>
                  <a:tcPr marL="0" marR="0" marT="0" marB="0" anchor="b"/>
                </a:tc>
                <a:tc>
                  <a:txBody>
                    <a:bodyPr/>
                    <a:lstStyle/>
                    <a:p>
                      <a:pPr algn="ctr" rtl="0" fontAlgn="b"/>
                      <a:r>
                        <a:rPr lang="en-CA" sz="1000" u="none" strike="noStrike" dirty="0">
                          <a:effectLst/>
                        </a:rPr>
                        <a:t>7.2.4</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b"/>
                      <a:r>
                        <a:rPr lang="en-US" sz="1000" u="none" strike="noStrike" dirty="0">
                          <a:effectLst/>
                        </a:rPr>
                        <a:t>Deletion or Erasure of Personal Information</a:t>
                      </a:r>
                      <a:endParaRPr lang="en-US"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extLst>
                  <a:ext uri="{0D108BD9-81ED-4DB2-BD59-A6C34878D82A}">
                    <a16:rowId xmlns:a16="http://schemas.microsoft.com/office/drawing/2014/main" val="1485810125"/>
                  </a:ext>
                </a:extLst>
              </a:tr>
              <a:tr h="157034">
                <a:tc vMerge="1">
                  <a:txBody>
                    <a:bodyPr/>
                    <a:lstStyle/>
                    <a:p>
                      <a:pPr algn="l" rtl="0" fontAlgn="b"/>
                      <a:endParaRPr lang="en-CA" sz="1000" b="0" i="0" u="none" strike="noStrike" dirty="0">
                        <a:solidFill>
                          <a:srgbClr val="000000"/>
                        </a:solidFill>
                        <a:effectLst/>
                        <a:latin typeface="Arial" panose="020B0604020202020204" pitchFamily="34" charset="0"/>
                      </a:endParaRPr>
                    </a:p>
                  </a:txBody>
                  <a:tcPr marL="0" marR="0" marT="0" marB="0" anchor="b"/>
                </a:tc>
                <a:tc>
                  <a:txBody>
                    <a:bodyPr/>
                    <a:lstStyle/>
                    <a:p>
                      <a:pPr algn="ctr" rtl="0" fontAlgn="b"/>
                      <a:r>
                        <a:rPr lang="en-CA" sz="1000" u="none" strike="noStrike" dirty="0">
                          <a:effectLst/>
                        </a:rPr>
                        <a:t>7.2.5</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b"/>
                      <a:r>
                        <a:rPr lang="en-CA" sz="1000" u="none" strike="noStrike" dirty="0">
                          <a:effectLst/>
                        </a:rPr>
                        <a:t>De-Indexing / Re-Indexing</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extLst>
                  <a:ext uri="{0D108BD9-81ED-4DB2-BD59-A6C34878D82A}">
                    <a16:rowId xmlns:a16="http://schemas.microsoft.com/office/drawing/2014/main" val="2770223542"/>
                  </a:ext>
                </a:extLst>
              </a:tr>
              <a:tr h="157034">
                <a:tc vMerge="1">
                  <a:txBody>
                    <a:bodyPr/>
                    <a:lstStyle/>
                    <a:p>
                      <a:pPr algn="l" rtl="0" fontAlgn="b"/>
                      <a:endParaRPr lang="en-CA" sz="1000" b="0" i="0" u="none" strike="noStrike" dirty="0">
                        <a:solidFill>
                          <a:srgbClr val="000000"/>
                        </a:solidFill>
                        <a:effectLst/>
                        <a:latin typeface="Arial" panose="020B0604020202020204" pitchFamily="34" charset="0"/>
                      </a:endParaRPr>
                    </a:p>
                  </a:txBody>
                  <a:tcPr marL="0" marR="0" marT="0" marB="0" anchor="b"/>
                </a:tc>
                <a:tc>
                  <a:txBody>
                    <a:bodyPr/>
                    <a:lstStyle/>
                    <a:p>
                      <a:pPr algn="ctr" rtl="0" fontAlgn="b"/>
                      <a:r>
                        <a:rPr lang="en-CA" sz="1000" u="none" strike="noStrike" dirty="0">
                          <a:effectLst/>
                        </a:rPr>
                        <a:t>7.2.6</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b"/>
                      <a:r>
                        <a:rPr lang="en-CA" sz="1000" u="none" strike="noStrike" dirty="0">
                          <a:effectLst/>
                        </a:rPr>
                        <a:t>Objection to Processing</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extLst>
                  <a:ext uri="{0D108BD9-81ED-4DB2-BD59-A6C34878D82A}">
                    <a16:rowId xmlns:a16="http://schemas.microsoft.com/office/drawing/2014/main" val="3433863157"/>
                  </a:ext>
                </a:extLst>
              </a:tr>
              <a:tr h="308028">
                <a:tc vMerge="1">
                  <a:txBody>
                    <a:bodyPr/>
                    <a:lstStyle/>
                    <a:p>
                      <a:pPr algn="l" rtl="0" fontAlgn="b"/>
                      <a:endParaRPr lang="en-CA" sz="1000" b="0" i="0" u="none" strike="noStrike" dirty="0">
                        <a:solidFill>
                          <a:srgbClr val="000000"/>
                        </a:solidFill>
                        <a:effectLst/>
                        <a:latin typeface="Arial" panose="020B0604020202020204" pitchFamily="34" charset="0"/>
                      </a:endParaRPr>
                    </a:p>
                  </a:txBody>
                  <a:tcPr marL="0" marR="0" marT="0" marB="0" anchor="b"/>
                </a:tc>
                <a:tc>
                  <a:txBody>
                    <a:bodyPr/>
                    <a:lstStyle/>
                    <a:p>
                      <a:pPr algn="ctr" rtl="0" fontAlgn="b"/>
                      <a:r>
                        <a:rPr lang="en-CA" sz="1000" u="none" strike="noStrike" dirty="0">
                          <a:effectLst/>
                        </a:rPr>
                        <a:t>7.2.7</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b"/>
                      <a:r>
                        <a:rPr lang="en-US" sz="1000" u="none" strike="noStrike" dirty="0">
                          <a:effectLst/>
                        </a:rPr>
                        <a:t>Explanation or Review of Decision</a:t>
                      </a:r>
                      <a:endParaRPr lang="en-US"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extLst>
                  <a:ext uri="{0D108BD9-81ED-4DB2-BD59-A6C34878D82A}">
                    <a16:rowId xmlns:a16="http://schemas.microsoft.com/office/drawing/2014/main" val="694027074"/>
                  </a:ext>
                </a:extLst>
              </a:tr>
              <a:tr h="157034">
                <a:tc vMerge="1">
                  <a:txBody>
                    <a:bodyPr/>
                    <a:lstStyle/>
                    <a:p>
                      <a:pPr algn="l" rtl="0" fontAlgn="b"/>
                      <a:endParaRPr lang="en-CA" sz="1000" b="0" i="0" u="none" strike="noStrike" dirty="0">
                        <a:solidFill>
                          <a:srgbClr val="000000"/>
                        </a:solidFill>
                        <a:effectLst/>
                        <a:latin typeface="Arial" panose="020B0604020202020204" pitchFamily="34" charset="0"/>
                      </a:endParaRPr>
                    </a:p>
                  </a:txBody>
                  <a:tcPr marL="0" marR="0" marT="0" marB="0" anchor="b"/>
                </a:tc>
                <a:tc>
                  <a:txBody>
                    <a:bodyPr/>
                    <a:lstStyle/>
                    <a:p>
                      <a:pPr algn="ctr" rtl="0" fontAlgn="b"/>
                      <a:r>
                        <a:rPr lang="en-CA" sz="1000" u="none" strike="noStrike" dirty="0">
                          <a:effectLst/>
                        </a:rPr>
                        <a:t>7.2.8</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b"/>
                      <a:r>
                        <a:rPr lang="en-CA" sz="1000" u="none" strike="noStrike" dirty="0">
                          <a:effectLst/>
                        </a:rPr>
                        <a:t>Handling Inquiries and Complaints</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extLst>
                  <a:ext uri="{0D108BD9-81ED-4DB2-BD59-A6C34878D82A}">
                    <a16:rowId xmlns:a16="http://schemas.microsoft.com/office/drawing/2014/main" val="3292030663"/>
                  </a:ext>
                </a:extLst>
              </a:tr>
              <a:tr h="157034">
                <a:tc rowSpan="2">
                  <a:txBody>
                    <a:bodyPr/>
                    <a:lstStyle/>
                    <a:p>
                      <a:pPr algn="l" rtl="0" fontAlgn="b"/>
                      <a:r>
                        <a:rPr lang="en-CA" sz="1050" b="1" u="none" strike="noStrike" dirty="0">
                          <a:effectLst/>
                        </a:rPr>
                        <a:t>7.3 Accuracy </a:t>
                      </a:r>
                      <a:endParaRPr lang="en-CA" sz="1050" b="1"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ctr" rtl="0" fontAlgn="b"/>
                      <a:r>
                        <a:rPr lang="en-CA" sz="1000" u="none" strike="noStrike" dirty="0">
                          <a:effectLst/>
                        </a:rPr>
                        <a:t>7.3.1</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b"/>
                      <a:r>
                        <a:rPr lang="en-CA" sz="1000" u="none" strike="noStrike" dirty="0">
                          <a:effectLst/>
                        </a:rPr>
                        <a:t>Accuracy of Personal Information</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extLst>
                  <a:ext uri="{0D108BD9-81ED-4DB2-BD59-A6C34878D82A}">
                    <a16:rowId xmlns:a16="http://schemas.microsoft.com/office/drawing/2014/main" val="324899145"/>
                  </a:ext>
                </a:extLst>
              </a:tr>
              <a:tr h="0">
                <a:tc vMerge="1">
                  <a:txBody>
                    <a:bodyPr/>
                    <a:lstStyle/>
                    <a:p>
                      <a:pPr algn="l" fontAlgn="b"/>
                      <a:endParaRPr lang="en-CA" sz="1000" b="0" i="0" u="none" strike="noStrike" dirty="0">
                        <a:solidFill>
                          <a:srgbClr val="000000"/>
                        </a:solidFill>
                        <a:effectLst/>
                        <a:latin typeface="Tw Cen MT" panose="020B0602020104020603" pitchFamily="34" charset="0"/>
                      </a:endParaRPr>
                    </a:p>
                  </a:txBody>
                  <a:tcPr marL="0" marR="0" marT="0" marB="0" anchor="b"/>
                </a:tc>
                <a:tc>
                  <a:txBody>
                    <a:bodyPr/>
                    <a:lstStyle/>
                    <a:p>
                      <a:pPr algn="ctr" rtl="0" fontAlgn="b"/>
                      <a:r>
                        <a:rPr lang="en-CA" sz="1000" u="none" strike="noStrike" dirty="0">
                          <a:effectLst/>
                        </a:rPr>
                        <a:t>7.3.2</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b"/>
                      <a:r>
                        <a:rPr lang="en-US" sz="1000" u="none" strike="noStrike" dirty="0">
                          <a:effectLst/>
                        </a:rPr>
                        <a:t>Accuracy of Credit Reporting Information</a:t>
                      </a:r>
                      <a:endParaRPr lang="en-US" sz="1000" b="0" i="0" u="none" strike="noStrike" dirty="0">
                        <a:solidFill>
                          <a:srgbClr val="000000"/>
                        </a:solidFill>
                        <a:effectLst/>
                        <a:latin typeface="Arial" panose="020B0604020202020204" pitchFamily="34" charset="0"/>
                      </a:endParaRPr>
                    </a:p>
                  </a:txBody>
                  <a:tcPr marL="0" marR="0" marT="0" marB="0" anchor="ctr">
                    <a:solidFill>
                      <a:srgbClr val="CCFFCC"/>
                    </a:solidFill>
                  </a:tcPr>
                </a:tc>
                <a:extLst>
                  <a:ext uri="{0D108BD9-81ED-4DB2-BD59-A6C34878D82A}">
                    <a16:rowId xmlns:a16="http://schemas.microsoft.com/office/drawing/2014/main" val="2480274091"/>
                  </a:ext>
                </a:extLst>
              </a:tr>
            </a:tbl>
          </a:graphicData>
        </a:graphic>
      </p:graphicFrame>
      <p:sp>
        <p:nvSpPr>
          <p:cNvPr id="8" name="Title 1">
            <a:extLst>
              <a:ext uri="{FF2B5EF4-FFF2-40B4-BE49-F238E27FC236}">
                <a16:creationId xmlns:a16="http://schemas.microsoft.com/office/drawing/2014/main" id="{DD9DDE11-68FD-4B12-A814-938A41FE17DE}"/>
              </a:ext>
            </a:extLst>
          </p:cNvPr>
          <p:cNvSpPr>
            <a:spLocks noGrp="1"/>
          </p:cNvSpPr>
          <p:nvPr>
            <p:ph type="title"/>
          </p:nvPr>
        </p:nvSpPr>
        <p:spPr>
          <a:xfrm>
            <a:off x="629518" y="287419"/>
            <a:ext cx="10195200" cy="533400"/>
          </a:xfrm>
        </p:spPr>
        <p:txBody>
          <a:bodyPr/>
          <a:lstStyle/>
          <a:p>
            <a:r>
              <a:rPr lang="en-US" dirty="0"/>
              <a:t>Detailed List of Controls</a:t>
            </a:r>
            <a:endParaRPr lang="en-CA" dirty="0"/>
          </a:p>
        </p:txBody>
      </p:sp>
      <p:grpSp>
        <p:nvGrpSpPr>
          <p:cNvPr id="16" name="Group 15">
            <a:extLst>
              <a:ext uri="{FF2B5EF4-FFF2-40B4-BE49-F238E27FC236}">
                <a16:creationId xmlns:a16="http://schemas.microsoft.com/office/drawing/2014/main" id="{3E3497EE-258B-467E-88E7-9CB9A33895C3}"/>
              </a:ext>
            </a:extLst>
          </p:cNvPr>
          <p:cNvGrpSpPr/>
          <p:nvPr/>
        </p:nvGrpSpPr>
        <p:grpSpPr>
          <a:xfrm>
            <a:off x="9449267" y="261914"/>
            <a:ext cx="1885483" cy="703286"/>
            <a:chOff x="9325442" y="142876"/>
            <a:chExt cx="1885483" cy="703286"/>
          </a:xfrm>
        </p:grpSpPr>
        <p:sp>
          <p:nvSpPr>
            <p:cNvPr id="17" name="Rectangle: Rounded Corners 16">
              <a:extLst>
                <a:ext uri="{FF2B5EF4-FFF2-40B4-BE49-F238E27FC236}">
                  <a16:creationId xmlns:a16="http://schemas.microsoft.com/office/drawing/2014/main" id="{E6E93518-0D8C-41B4-811C-BCC56904B034}"/>
                </a:ext>
              </a:extLst>
            </p:cNvPr>
            <p:cNvSpPr/>
            <p:nvPr/>
          </p:nvSpPr>
          <p:spPr>
            <a:xfrm>
              <a:off x="9325442" y="142876"/>
              <a:ext cx="1885483" cy="703286"/>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CA" sz="1500" dirty="0">
                <a:solidFill>
                  <a:schemeClr val="bg1"/>
                </a:solidFill>
              </a:endParaRPr>
            </a:p>
          </p:txBody>
        </p:sp>
        <p:sp>
          <p:nvSpPr>
            <p:cNvPr id="18" name="TextBox 17">
              <a:extLst>
                <a:ext uri="{FF2B5EF4-FFF2-40B4-BE49-F238E27FC236}">
                  <a16:creationId xmlns:a16="http://schemas.microsoft.com/office/drawing/2014/main" id="{0A6C47A0-F709-463C-B6FD-D0914CEF138D}"/>
                </a:ext>
              </a:extLst>
            </p:cNvPr>
            <p:cNvSpPr txBox="1"/>
            <p:nvPr/>
          </p:nvSpPr>
          <p:spPr>
            <a:xfrm>
              <a:off x="9468159" y="232843"/>
              <a:ext cx="1019175" cy="203200"/>
            </a:xfrm>
            <a:prstGeom prst="rect">
              <a:avLst/>
            </a:prstGeom>
          </p:spPr>
          <p:txBody>
            <a:bodyPr vert="horz" wrap="square" lIns="0" tIns="0" rIns="0" bIns="0" rtlCol="0" anchor="t" anchorCtr="0">
              <a:noAutofit/>
            </a:bodyPr>
            <a:lstStyle/>
            <a:p>
              <a:pPr algn="l">
                <a:spcAft>
                  <a:spcPts val="600"/>
                </a:spcAft>
              </a:pPr>
              <a:r>
                <a:rPr lang="en-US" sz="1200" b="1" dirty="0">
                  <a:solidFill>
                    <a:schemeClr val="tx2"/>
                  </a:solidFill>
                </a:rPr>
                <a:t>Legend</a:t>
              </a:r>
              <a:endParaRPr lang="en-CA" sz="1200" b="1" dirty="0">
                <a:solidFill>
                  <a:schemeClr val="tx2"/>
                </a:solidFill>
              </a:endParaRPr>
            </a:p>
          </p:txBody>
        </p:sp>
        <p:sp>
          <p:nvSpPr>
            <p:cNvPr id="19" name="Rectangle 18">
              <a:extLst>
                <a:ext uri="{FF2B5EF4-FFF2-40B4-BE49-F238E27FC236}">
                  <a16:creationId xmlns:a16="http://schemas.microsoft.com/office/drawing/2014/main" id="{18EE8D4E-27D5-4581-9D11-1E85CB410CC7}"/>
                </a:ext>
              </a:extLst>
            </p:cNvPr>
            <p:cNvSpPr/>
            <p:nvPr/>
          </p:nvSpPr>
          <p:spPr>
            <a:xfrm>
              <a:off x="9542057" y="526265"/>
              <a:ext cx="219075" cy="203200"/>
            </a:xfrm>
            <a:prstGeom prst="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CA" sz="1500" dirty="0">
                <a:solidFill>
                  <a:schemeClr val="bg1"/>
                </a:solidFill>
              </a:endParaRPr>
            </a:p>
          </p:txBody>
        </p:sp>
        <p:sp>
          <p:nvSpPr>
            <p:cNvPr id="20" name="TextBox 19">
              <a:extLst>
                <a:ext uri="{FF2B5EF4-FFF2-40B4-BE49-F238E27FC236}">
                  <a16:creationId xmlns:a16="http://schemas.microsoft.com/office/drawing/2014/main" id="{840FCA62-61F7-494C-BB2A-0276E920C16A}"/>
                </a:ext>
              </a:extLst>
            </p:cNvPr>
            <p:cNvSpPr txBox="1"/>
            <p:nvPr/>
          </p:nvSpPr>
          <p:spPr>
            <a:xfrm>
              <a:off x="9861604" y="543756"/>
              <a:ext cx="1294547" cy="222250"/>
            </a:xfrm>
            <a:prstGeom prst="rect">
              <a:avLst/>
            </a:prstGeom>
          </p:spPr>
          <p:txBody>
            <a:bodyPr vert="horz" wrap="square" lIns="0" tIns="0" rIns="0" bIns="0" rtlCol="0" anchor="t" anchorCtr="0">
              <a:noAutofit/>
            </a:bodyPr>
            <a:lstStyle/>
            <a:p>
              <a:pPr algn="l">
                <a:spcAft>
                  <a:spcPts val="600"/>
                </a:spcAft>
              </a:pPr>
              <a:r>
                <a:rPr lang="en-US" sz="1200" dirty="0"/>
                <a:t>Net new control</a:t>
              </a:r>
              <a:endParaRPr lang="en-CA" sz="1200" dirty="0"/>
            </a:p>
          </p:txBody>
        </p:sp>
      </p:grpSp>
    </p:spTree>
    <p:extLst>
      <p:ext uri="{BB962C8B-B14F-4D97-AF65-F5344CB8AC3E}">
        <p14:creationId xmlns:p14="http://schemas.microsoft.com/office/powerpoint/2010/main" val="31428906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971F113D-CB91-49D9-B822-0DAB824DD009}"/>
              </a:ext>
            </a:extLst>
          </p:cNvPr>
          <p:cNvPicPr>
            <a:picLocks noChangeAspect="1"/>
          </p:cNvPicPr>
          <p:nvPr/>
        </p:nvPicPr>
        <p:blipFill>
          <a:blip r:embed="rId2"/>
          <a:stretch>
            <a:fillRect/>
          </a:stretch>
        </p:blipFill>
        <p:spPr>
          <a:xfrm>
            <a:off x="1964851" y="3123583"/>
            <a:ext cx="7340362" cy="2333139"/>
          </a:xfrm>
          <a:prstGeom prst="rect">
            <a:avLst/>
          </a:prstGeom>
        </p:spPr>
      </p:pic>
      <p:cxnSp>
        <p:nvCxnSpPr>
          <p:cNvPr id="28" name="Elbow Connector 48">
            <a:extLst>
              <a:ext uri="{FF2B5EF4-FFF2-40B4-BE49-F238E27FC236}">
                <a16:creationId xmlns:a16="http://schemas.microsoft.com/office/drawing/2014/main" id="{53BC14DA-EC70-40F5-B0A4-8B183CE0A654}"/>
              </a:ext>
            </a:extLst>
          </p:cNvPr>
          <p:cNvCxnSpPr>
            <a:cxnSpLocks/>
          </p:cNvCxnSpPr>
          <p:nvPr/>
        </p:nvCxnSpPr>
        <p:spPr>
          <a:xfrm>
            <a:off x="4884679" y="5711466"/>
            <a:ext cx="3296112" cy="127146"/>
          </a:xfrm>
          <a:prstGeom prst="bentConnector3">
            <a:avLst>
              <a:gd name="adj1" fmla="val -1"/>
            </a:avLst>
          </a:prstGeom>
          <a:ln/>
        </p:spPr>
        <p:style>
          <a:lnRef idx="1">
            <a:schemeClr val="dk1"/>
          </a:lnRef>
          <a:fillRef idx="0">
            <a:schemeClr val="dk1"/>
          </a:fillRef>
          <a:effectRef idx="0">
            <a:schemeClr val="dk1"/>
          </a:effectRef>
          <a:fontRef idx="minor">
            <a:schemeClr val="tx1"/>
          </a:fontRef>
        </p:style>
      </p:cxnSp>
      <p:sp>
        <p:nvSpPr>
          <p:cNvPr id="5" name="Title 4">
            <a:extLst>
              <a:ext uri="{FF2B5EF4-FFF2-40B4-BE49-F238E27FC236}">
                <a16:creationId xmlns:a16="http://schemas.microsoft.com/office/drawing/2014/main" id="{CEE6AE94-0D49-4A68-BACC-34D90EF3EE9E}"/>
              </a:ext>
            </a:extLst>
          </p:cNvPr>
          <p:cNvSpPr>
            <a:spLocks noGrp="1"/>
          </p:cNvSpPr>
          <p:nvPr>
            <p:ph type="title"/>
          </p:nvPr>
        </p:nvSpPr>
        <p:spPr>
          <a:xfrm>
            <a:off x="600059" y="300118"/>
            <a:ext cx="10195200" cy="533400"/>
          </a:xfrm>
        </p:spPr>
        <p:txBody>
          <a:bodyPr/>
          <a:lstStyle/>
          <a:p>
            <a:r>
              <a:rPr lang="en-US" dirty="0"/>
              <a:t>How to Read the PbD 2.0 Report</a:t>
            </a:r>
            <a:endParaRPr lang="en-CA" dirty="0"/>
          </a:p>
        </p:txBody>
      </p:sp>
      <p:sp>
        <p:nvSpPr>
          <p:cNvPr id="6" name="Content Placeholder 2">
            <a:extLst>
              <a:ext uri="{FF2B5EF4-FFF2-40B4-BE49-F238E27FC236}">
                <a16:creationId xmlns:a16="http://schemas.microsoft.com/office/drawing/2014/main" id="{6083DEB4-1385-4966-996A-4DDC4F2B4329}"/>
              </a:ext>
            </a:extLst>
          </p:cNvPr>
          <p:cNvSpPr txBox="1">
            <a:spLocks/>
          </p:cNvSpPr>
          <p:nvPr/>
        </p:nvSpPr>
        <p:spPr>
          <a:xfrm>
            <a:off x="548934" y="809391"/>
            <a:ext cx="10807616" cy="2154722"/>
          </a:xfrm>
          <a:prstGeom prst="rect">
            <a:avLst/>
          </a:prstGeom>
        </p:spPr>
        <p:txBody>
          <a:bodyPr/>
          <a:lstStyle>
            <a:lvl1pPr marL="0" indent="0" algn="l" defTabSz="914400" rtl="0" eaLnBrk="1" latinLnBrk="0" hangingPunct="1">
              <a:lnSpc>
                <a:spcPct val="100000"/>
              </a:lnSpc>
              <a:spcBef>
                <a:spcPts val="0"/>
              </a:spcBef>
              <a:spcAft>
                <a:spcPts val="600"/>
              </a:spcAft>
              <a:buFontTx/>
              <a:buNone/>
              <a:defRPr sz="1500" b="1"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accent2"/>
                </a:solidFill>
                <a:latin typeface="+mn-lt"/>
                <a:ea typeface="+mn-ea"/>
                <a:cs typeface="+mn-cs"/>
              </a:defRPr>
            </a:lvl2pPr>
            <a:lvl3pPr marL="180975"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a:solidFill>
                  <a:schemeClr val="accent2"/>
                </a:solidFill>
                <a:latin typeface="+mn-lt"/>
                <a:ea typeface="+mn-ea"/>
                <a:cs typeface="+mn-cs"/>
              </a:defRPr>
            </a:lvl3pPr>
            <a:lvl4pPr marL="361950"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a:solidFill>
                  <a:schemeClr val="accent2"/>
                </a:solidFill>
                <a:latin typeface="+mn-lt"/>
                <a:ea typeface="+mn-ea"/>
                <a:cs typeface="+mn-cs"/>
              </a:defRPr>
            </a:lvl4pPr>
            <a:lvl5pPr marL="542925"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baseline="0">
                <a:solidFill>
                  <a:schemeClr val="accent2"/>
                </a:solidFill>
                <a:latin typeface="+mn-lt"/>
                <a:ea typeface="+mn-ea"/>
                <a:cs typeface="+mn-cs"/>
              </a:defRPr>
            </a:lvl5pPr>
            <a:lvl6pPr marL="719138" indent="-1809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8969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0747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1257300" indent="-182563"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9pPr>
          </a:lstStyle>
          <a:p>
            <a:r>
              <a:rPr lang="en-US" sz="1400" b="0" dirty="0"/>
              <a:t>The report is organized around the 7 Foundational Principles of Privacy by Design.  Under each principle, the report will summarize:</a:t>
            </a:r>
          </a:p>
          <a:p>
            <a:pPr marL="228600" indent="-228600">
              <a:spcAft>
                <a:spcPts val="0"/>
              </a:spcAft>
              <a:buFont typeface="Arial" panose="020B0604020202020204" pitchFamily="34" charset="0"/>
              <a:buChar char="•"/>
            </a:pPr>
            <a:r>
              <a:rPr lang="en-US" sz="1400" b="0" dirty="0"/>
              <a:t>the privacy “</a:t>
            </a:r>
            <a:r>
              <a:rPr lang="en-US" sz="1400" dirty="0"/>
              <a:t>assessment criteria</a:t>
            </a:r>
            <a:r>
              <a:rPr lang="en-US" sz="1400" b="0" dirty="0"/>
              <a:t>” (e.g. group of controls based on harmonized legal requirements); </a:t>
            </a:r>
          </a:p>
          <a:p>
            <a:pPr marL="228600" indent="-228600">
              <a:spcAft>
                <a:spcPts val="0"/>
              </a:spcAft>
              <a:buFont typeface="Arial" panose="020B0604020202020204" pitchFamily="34" charset="0"/>
              <a:buChar char="•"/>
            </a:pPr>
            <a:r>
              <a:rPr lang="en-US" sz="1400" b="0" dirty="0"/>
              <a:t>the description of the “</a:t>
            </a:r>
            <a:r>
              <a:rPr lang="en-US" sz="1400" dirty="0"/>
              <a:t>control</a:t>
            </a:r>
            <a:r>
              <a:rPr lang="en-US" sz="1400" b="0" dirty="0"/>
              <a:t>” (e.g. the means by which to demonstrate compliance with the assessment criteria); </a:t>
            </a:r>
          </a:p>
          <a:p>
            <a:pPr marL="228600" indent="-228600">
              <a:spcAft>
                <a:spcPts val="0"/>
              </a:spcAft>
              <a:buFont typeface="Arial" panose="020B0604020202020204" pitchFamily="34" charset="0"/>
              <a:buChar char="•"/>
            </a:pPr>
            <a:r>
              <a:rPr lang="en-US" sz="1400" b="0" dirty="0"/>
              <a:t>the “</a:t>
            </a:r>
            <a:r>
              <a:rPr lang="en-US" sz="1400" dirty="0"/>
              <a:t>compliance requirement</a:t>
            </a:r>
            <a:r>
              <a:rPr lang="en-US" sz="1400" b="0" dirty="0"/>
              <a:t>” in terms of whether the “control is met”, which is marked with a “</a:t>
            </a:r>
            <a:r>
              <a:rPr lang="en-US" sz="1600" dirty="0">
                <a:solidFill>
                  <a:srgbClr val="098E7E"/>
                </a:solidFill>
                <a:sym typeface="Wingdings" panose="05000000000000000000" pitchFamily="2" charset="2"/>
              </a:rPr>
              <a:t></a:t>
            </a:r>
            <a:r>
              <a:rPr lang="en-US" sz="1400" b="0" dirty="0"/>
              <a:t>”, or “not met” marked with a “</a:t>
            </a:r>
            <a:r>
              <a:rPr lang="en-US" sz="1800" b="0" dirty="0">
                <a:solidFill>
                  <a:srgbClr val="C00000"/>
                </a:solidFill>
                <a:sym typeface="Wingdings" panose="05000000000000000000" pitchFamily="2" charset="2"/>
              </a:rPr>
              <a:t></a:t>
            </a:r>
            <a:r>
              <a:rPr lang="en-US" sz="1400" b="0" dirty="0">
                <a:sym typeface="Wingdings" panose="05000000000000000000" pitchFamily="2" charset="2"/>
              </a:rPr>
              <a:t>”</a:t>
            </a:r>
            <a:r>
              <a:rPr lang="en-US" sz="1400" b="0" dirty="0"/>
              <a:t>, or “partially met” marked as “partially met”, or “N/A” if the control does not apply or is out of scope;</a:t>
            </a:r>
          </a:p>
          <a:p>
            <a:pPr marL="228600" indent="-228600">
              <a:spcAft>
                <a:spcPts val="0"/>
              </a:spcAft>
              <a:buFont typeface="Arial" panose="020B0604020202020204" pitchFamily="34" charset="0"/>
              <a:buChar char="•"/>
            </a:pPr>
            <a:r>
              <a:rPr lang="en-US" sz="1400" b="0" dirty="0"/>
              <a:t>whether the control that is being met goes beyond legal compliance and is considered “</a:t>
            </a:r>
            <a:r>
              <a:rPr lang="en-US" sz="1400" dirty="0"/>
              <a:t>best practice</a:t>
            </a:r>
            <a:r>
              <a:rPr lang="en-US" sz="1400" b="0" dirty="0"/>
              <a:t>” that sets the organization over and above its peers and/or industry best practice(s); and</a:t>
            </a:r>
          </a:p>
          <a:p>
            <a:pPr marL="228600" indent="-228600">
              <a:spcAft>
                <a:spcPts val="0"/>
              </a:spcAft>
              <a:buFont typeface="Arial" panose="020B0604020202020204" pitchFamily="34" charset="0"/>
              <a:buChar char="•"/>
            </a:pPr>
            <a:r>
              <a:rPr lang="en-US" sz="1400" b="0" dirty="0"/>
              <a:t>the “</a:t>
            </a:r>
            <a:r>
              <a:rPr lang="en-US" sz="1400" dirty="0"/>
              <a:t>findings</a:t>
            </a:r>
            <a:r>
              <a:rPr lang="en-US" sz="1400" b="0" dirty="0"/>
              <a:t>” (e.g. the deficiencies / gaps in compliance and/or industry standards/practice(s)) which result into a “control not being met”.</a:t>
            </a:r>
          </a:p>
          <a:p>
            <a:pPr>
              <a:spcAft>
                <a:spcPts val="0"/>
              </a:spcAft>
            </a:pPr>
            <a:br>
              <a:rPr lang="en-US" sz="900" b="0" dirty="0">
                <a:solidFill>
                  <a:srgbClr val="FF0000"/>
                </a:solidFill>
              </a:rPr>
            </a:br>
            <a:br>
              <a:rPr lang="en-US" sz="900" b="0" dirty="0">
                <a:solidFill>
                  <a:srgbClr val="FF0000"/>
                </a:solidFill>
              </a:rPr>
            </a:br>
            <a:r>
              <a:rPr lang="en-US" sz="900" b="0" dirty="0">
                <a:solidFill>
                  <a:srgbClr val="FF0000"/>
                </a:solidFill>
              </a:rPr>
              <a:t>	</a:t>
            </a:r>
            <a:br>
              <a:rPr lang="en-US" sz="900" b="0" dirty="0">
                <a:solidFill>
                  <a:srgbClr val="FF0000"/>
                </a:solidFill>
              </a:rPr>
            </a:br>
            <a:r>
              <a:rPr lang="en-US" sz="900" b="0" dirty="0">
                <a:solidFill>
                  <a:srgbClr val="FF0000"/>
                </a:solidFill>
              </a:rPr>
              <a:t>	</a:t>
            </a:r>
            <a:endParaRPr lang="en-US" sz="1600" b="0" dirty="0"/>
          </a:p>
        </p:txBody>
      </p:sp>
      <p:grpSp>
        <p:nvGrpSpPr>
          <p:cNvPr id="11" name="Group 10">
            <a:extLst>
              <a:ext uri="{FF2B5EF4-FFF2-40B4-BE49-F238E27FC236}">
                <a16:creationId xmlns:a16="http://schemas.microsoft.com/office/drawing/2014/main" id="{3D2043C3-0427-4C8F-A376-4D3F2DC603B3}"/>
              </a:ext>
            </a:extLst>
          </p:cNvPr>
          <p:cNvGrpSpPr/>
          <p:nvPr/>
        </p:nvGrpSpPr>
        <p:grpSpPr>
          <a:xfrm>
            <a:off x="529473" y="3141310"/>
            <a:ext cx="1371983" cy="342982"/>
            <a:chOff x="407955" y="3777720"/>
            <a:chExt cx="1371983" cy="457200"/>
          </a:xfrm>
        </p:grpSpPr>
        <p:sp>
          <p:nvSpPr>
            <p:cNvPr id="12" name="Rectangle 11">
              <a:extLst>
                <a:ext uri="{FF2B5EF4-FFF2-40B4-BE49-F238E27FC236}">
                  <a16:creationId xmlns:a16="http://schemas.microsoft.com/office/drawing/2014/main" id="{999E3D2E-DA7C-4CEB-8A0F-7310462BCDFC}"/>
                </a:ext>
              </a:extLst>
            </p:cNvPr>
            <p:cNvSpPr/>
            <p:nvPr/>
          </p:nvSpPr>
          <p:spPr bwMode="auto">
            <a:xfrm>
              <a:off x="407955" y="3777720"/>
              <a:ext cx="1143000" cy="457200"/>
            </a:xfrm>
            <a:prstGeom prst="rect">
              <a:avLst/>
            </a:prstGeom>
            <a:solidFill>
              <a:schemeClr val="bg1"/>
            </a:solidFill>
            <a:ln>
              <a:solidFill>
                <a:schemeClr val="tx2"/>
              </a:solidFill>
              <a:headEnd type="none" w="med" len="med"/>
              <a:tailEnd type="none" w="med" len="med"/>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vert="horz" wrap="square" lIns="73152" tIns="73152" rIns="73152" bIns="73152" numCol="1" rtlCol="0" anchor="ctr" anchorCtr="0" compatLnSpc="1">
              <a:prstTxWarp prst="textNoShape">
                <a:avLst/>
              </a:prstTxWarp>
              <a:noAutofit/>
            </a:bodyPr>
            <a:lstStyle/>
            <a:p>
              <a:pPr algn="ctr" fontAlgn="base">
                <a:spcAft>
                  <a:spcPts val="300"/>
                </a:spcAft>
              </a:pPr>
              <a:r>
                <a:rPr lang="en-US" sz="1000" dirty="0">
                  <a:solidFill>
                    <a:srgbClr val="00338D"/>
                  </a:solidFill>
                </a:rPr>
                <a:t>Principle</a:t>
              </a:r>
            </a:p>
          </p:txBody>
        </p:sp>
        <p:cxnSp>
          <p:nvCxnSpPr>
            <p:cNvPr id="13" name="Straight Arrow Connector 12">
              <a:extLst>
                <a:ext uri="{FF2B5EF4-FFF2-40B4-BE49-F238E27FC236}">
                  <a16:creationId xmlns:a16="http://schemas.microsoft.com/office/drawing/2014/main" id="{2B308FAB-75D4-4FC4-8BFB-73953DAB1DD2}"/>
                </a:ext>
              </a:extLst>
            </p:cNvPr>
            <p:cNvCxnSpPr/>
            <p:nvPr/>
          </p:nvCxnSpPr>
          <p:spPr>
            <a:xfrm>
              <a:off x="1551338" y="4006320"/>
              <a:ext cx="2286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5" name="Elbow Connector 48">
            <a:extLst>
              <a:ext uri="{FF2B5EF4-FFF2-40B4-BE49-F238E27FC236}">
                <a16:creationId xmlns:a16="http://schemas.microsoft.com/office/drawing/2014/main" id="{6CB81AAF-D937-4939-95AD-487731C27A02}"/>
              </a:ext>
            </a:extLst>
          </p:cNvPr>
          <p:cNvCxnSpPr>
            <a:cxnSpLocks/>
          </p:cNvCxnSpPr>
          <p:nvPr/>
        </p:nvCxnSpPr>
        <p:spPr>
          <a:xfrm rot="16200000" flipH="1">
            <a:off x="2347601" y="4114837"/>
            <a:ext cx="431436" cy="2937272"/>
          </a:xfrm>
          <a:prstGeom prst="bentConnector2">
            <a:avLst/>
          </a:prstGeom>
          <a:ln/>
        </p:spPr>
        <p:style>
          <a:lnRef idx="1">
            <a:schemeClr val="dk1"/>
          </a:lnRef>
          <a:fillRef idx="0">
            <a:schemeClr val="dk1"/>
          </a:fillRef>
          <a:effectRef idx="0">
            <a:schemeClr val="dk1"/>
          </a:effectRef>
          <a:fontRef idx="minor">
            <a:schemeClr val="tx1"/>
          </a:fontRef>
        </p:style>
      </p:cxnSp>
      <p:grpSp>
        <p:nvGrpSpPr>
          <p:cNvPr id="16" name="Group 15">
            <a:extLst>
              <a:ext uri="{FF2B5EF4-FFF2-40B4-BE49-F238E27FC236}">
                <a16:creationId xmlns:a16="http://schemas.microsoft.com/office/drawing/2014/main" id="{BBDBBB89-5B5F-4444-8229-234249D1CA92}"/>
              </a:ext>
            </a:extLst>
          </p:cNvPr>
          <p:cNvGrpSpPr/>
          <p:nvPr/>
        </p:nvGrpSpPr>
        <p:grpSpPr>
          <a:xfrm>
            <a:off x="9875743" y="5062886"/>
            <a:ext cx="1404807" cy="457200"/>
            <a:chOff x="7071375" y="4668245"/>
            <a:chExt cx="1404807" cy="457200"/>
          </a:xfrm>
        </p:grpSpPr>
        <p:sp>
          <p:nvSpPr>
            <p:cNvPr id="17" name="Rectangle 16">
              <a:extLst>
                <a:ext uri="{FF2B5EF4-FFF2-40B4-BE49-F238E27FC236}">
                  <a16:creationId xmlns:a16="http://schemas.microsoft.com/office/drawing/2014/main" id="{AEF32A32-98E6-4A11-8252-8A22027C4011}"/>
                </a:ext>
              </a:extLst>
            </p:cNvPr>
            <p:cNvSpPr/>
            <p:nvPr/>
          </p:nvSpPr>
          <p:spPr bwMode="auto">
            <a:xfrm>
              <a:off x="7333182" y="4668245"/>
              <a:ext cx="1143000" cy="457200"/>
            </a:xfrm>
            <a:prstGeom prst="rect">
              <a:avLst/>
            </a:prstGeom>
            <a:solidFill>
              <a:schemeClr val="bg1"/>
            </a:solidFill>
            <a:ln>
              <a:solidFill>
                <a:schemeClr val="tx2"/>
              </a:solidFill>
              <a:headEnd type="none" w="med" len="med"/>
              <a:tailEnd type="none" w="med" len="med"/>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vert="horz" wrap="square" lIns="73152" tIns="73152" rIns="73152" bIns="73152" numCol="1" rtlCol="0" anchor="ctr" anchorCtr="0" compatLnSpc="1">
              <a:prstTxWarp prst="textNoShape">
                <a:avLst/>
              </a:prstTxWarp>
              <a:noAutofit/>
            </a:bodyPr>
            <a:lstStyle/>
            <a:p>
              <a:pPr algn="ctr" fontAlgn="base">
                <a:spcAft>
                  <a:spcPts val="300"/>
                </a:spcAft>
              </a:pPr>
              <a:r>
                <a:rPr lang="en-US" sz="1000" dirty="0">
                  <a:solidFill>
                    <a:srgbClr val="00338D"/>
                  </a:solidFill>
                </a:rPr>
                <a:t>Findings / Gaps</a:t>
              </a:r>
            </a:p>
          </p:txBody>
        </p:sp>
        <p:cxnSp>
          <p:nvCxnSpPr>
            <p:cNvPr id="18" name="Straight Arrow Connector 17">
              <a:extLst>
                <a:ext uri="{FF2B5EF4-FFF2-40B4-BE49-F238E27FC236}">
                  <a16:creationId xmlns:a16="http://schemas.microsoft.com/office/drawing/2014/main" id="{925F1291-E3B8-4423-B385-416660F25A59}"/>
                </a:ext>
              </a:extLst>
            </p:cNvPr>
            <p:cNvCxnSpPr/>
            <p:nvPr/>
          </p:nvCxnSpPr>
          <p:spPr>
            <a:xfrm flipH="1">
              <a:off x="7071375" y="4896845"/>
              <a:ext cx="26180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7BDBF77E-8756-42F9-9041-3DD23518B70F}"/>
              </a:ext>
            </a:extLst>
          </p:cNvPr>
          <p:cNvGrpSpPr/>
          <p:nvPr/>
        </p:nvGrpSpPr>
        <p:grpSpPr>
          <a:xfrm>
            <a:off x="529665" y="4012284"/>
            <a:ext cx="1371600" cy="342982"/>
            <a:chOff x="392310" y="4721762"/>
            <a:chExt cx="1371600" cy="342982"/>
          </a:xfrm>
        </p:grpSpPr>
        <p:sp>
          <p:nvSpPr>
            <p:cNvPr id="20" name="Rectangle 19">
              <a:extLst>
                <a:ext uri="{FF2B5EF4-FFF2-40B4-BE49-F238E27FC236}">
                  <a16:creationId xmlns:a16="http://schemas.microsoft.com/office/drawing/2014/main" id="{E1E8664B-CBC3-43FD-8460-5B0ABC3B9C9D}"/>
                </a:ext>
              </a:extLst>
            </p:cNvPr>
            <p:cNvSpPr/>
            <p:nvPr/>
          </p:nvSpPr>
          <p:spPr bwMode="auto">
            <a:xfrm>
              <a:off x="392310" y="4721762"/>
              <a:ext cx="1143000" cy="342982"/>
            </a:xfrm>
            <a:prstGeom prst="rect">
              <a:avLst/>
            </a:prstGeom>
            <a:solidFill>
              <a:schemeClr val="bg1"/>
            </a:solidFill>
            <a:ln>
              <a:solidFill>
                <a:schemeClr val="tx2"/>
              </a:solidFill>
              <a:headEnd type="none" w="med" len="med"/>
              <a:tailEnd type="none" w="med" len="med"/>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vert="horz" wrap="square" lIns="73152" tIns="73152" rIns="73152" bIns="73152" numCol="1" rtlCol="0" anchor="ctr" anchorCtr="0" compatLnSpc="1">
              <a:prstTxWarp prst="textNoShape">
                <a:avLst/>
              </a:prstTxWarp>
              <a:noAutofit/>
            </a:bodyPr>
            <a:lstStyle/>
            <a:p>
              <a:pPr algn="ctr" fontAlgn="base">
                <a:spcAft>
                  <a:spcPts val="300"/>
                </a:spcAft>
              </a:pPr>
              <a:r>
                <a:rPr lang="en-US" sz="1000" dirty="0">
                  <a:solidFill>
                    <a:srgbClr val="00338D"/>
                  </a:solidFill>
                </a:rPr>
                <a:t>Assessment Criteria</a:t>
              </a:r>
            </a:p>
          </p:txBody>
        </p:sp>
        <p:cxnSp>
          <p:nvCxnSpPr>
            <p:cNvPr id="21" name="Straight Arrow Connector 20">
              <a:extLst>
                <a:ext uri="{FF2B5EF4-FFF2-40B4-BE49-F238E27FC236}">
                  <a16:creationId xmlns:a16="http://schemas.microsoft.com/office/drawing/2014/main" id="{5D917E62-2D5B-449D-8DBF-20ED6D7C3E79}"/>
                </a:ext>
              </a:extLst>
            </p:cNvPr>
            <p:cNvCxnSpPr/>
            <p:nvPr/>
          </p:nvCxnSpPr>
          <p:spPr>
            <a:xfrm>
              <a:off x="1535310" y="4897006"/>
              <a:ext cx="2286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1E63B7A8-B747-4A32-832C-BF55D0D39130}"/>
              </a:ext>
            </a:extLst>
          </p:cNvPr>
          <p:cNvGrpSpPr/>
          <p:nvPr/>
        </p:nvGrpSpPr>
        <p:grpSpPr>
          <a:xfrm>
            <a:off x="9850805" y="4272212"/>
            <a:ext cx="1404807" cy="348490"/>
            <a:chOff x="7059448" y="4096668"/>
            <a:chExt cx="1404807" cy="348490"/>
          </a:xfrm>
        </p:grpSpPr>
        <p:sp>
          <p:nvSpPr>
            <p:cNvPr id="23" name="Rectangle 22">
              <a:extLst>
                <a:ext uri="{FF2B5EF4-FFF2-40B4-BE49-F238E27FC236}">
                  <a16:creationId xmlns:a16="http://schemas.microsoft.com/office/drawing/2014/main" id="{1EAF6A13-E9E8-49D8-B739-631CABE3AE74}"/>
                </a:ext>
              </a:extLst>
            </p:cNvPr>
            <p:cNvSpPr/>
            <p:nvPr/>
          </p:nvSpPr>
          <p:spPr bwMode="auto">
            <a:xfrm>
              <a:off x="7321255" y="4096668"/>
              <a:ext cx="1143000" cy="348490"/>
            </a:xfrm>
            <a:prstGeom prst="rect">
              <a:avLst/>
            </a:prstGeom>
            <a:solidFill>
              <a:schemeClr val="bg1"/>
            </a:solidFill>
            <a:ln>
              <a:solidFill>
                <a:schemeClr val="tx2"/>
              </a:solidFill>
              <a:headEnd type="none" w="med" len="med"/>
              <a:tailEnd type="none" w="med" len="med"/>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vert="horz" wrap="square" lIns="73152" tIns="73152" rIns="73152" bIns="73152" numCol="1" rtlCol="0" anchor="ctr" anchorCtr="0" compatLnSpc="1">
              <a:prstTxWarp prst="textNoShape">
                <a:avLst/>
              </a:prstTxWarp>
              <a:noAutofit/>
            </a:bodyPr>
            <a:lstStyle/>
            <a:p>
              <a:pPr algn="ctr" fontAlgn="base">
                <a:spcAft>
                  <a:spcPts val="300"/>
                </a:spcAft>
              </a:pPr>
              <a:r>
                <a:rPr lang="en-US" sz="1000" dirty="0">
                  <a:solidFill>
                    <a:srgbClr val="00338D"/>
                  </a:solidFill>
                </a:rPr>
                <a:t>Assessment criteria</a:t>
              </a:r>
            </a:p>
          </p:txBody>
        </p:sp>
        <p:cxnSp>
          <p:nvCxnSpPr>
            <p:cNvPr id="24" name="Straight Arrow Connector 23">
              <a:extLst>
                <a:ext uri="{FF2B5EF4-FFF2-40B4-BE49-F238E27FC236}">
                  <a16:creationId xmlns:a16="http://schemas.microsoft.com/office/drawing/2014/main" id="{AF9E2A54-1611-4854-8399-9DE85CF6ECCC}"/>
                </a:ext>
              </a:extLst>
            </p:cNvPr>
            <p:cNvCxnSpPr/>
            <p:nvPr/>
          </p:nvCxnSpPr>
          <p:spPr>
            <a:xfrm flipH="1">
              <a:off x="7059448" y="4270913"/>
              <a:ext cx="26180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6" name="Straight Arrow Connector 25">
            <a:extLst>
              <a:ext uri="{FF2B5EF4-FFF2-40B4-BE49-F238E27FC236}">
                <a16:creationId xmlns:a16="http://schemas.microsoft.com/office/drawing/2014/main" id="{20189BDE-AC69-44F3-9015-4E8A6D74C8C6}"/>
              </a:ext>
            </a:extLst>
          </p:cNvPr>
          <p:cNvCxnSpPr>
            <a:cxnSpLocks/>
          </p:cNvCxnSpPr>
          <p:nvPr/>
        </p:nvCxnSpPr>
        <p:spPr>
          <a:xfrm flipV="1">
            <a:off x="4028560" y="5449873"/>
            <a:ext cx="3396" cy="3452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7" name="Rectangle 26">
            <a:extLst>
              <a:ext uri="{FF2B5EF4-FFF2-40B4-BE49-F238E27FC236}">
                <a16:creationId xmlns:a16="http://schemas.microsoft.com/office/drawing/2014/main" id="{2A55D249-71A1-4C60-89C3-6348FF563F64}"/>
              </a:ext>
            </a:extLst>
          </p:cNvPr>
          <p:cNvSpPr/>
          <p:nvPr/>
        </p:nvSpPr>
        <p:spPr bwMode="auto">
          <a:xfrm>
            <a:off x="7434133" y="5630074"/>
            <a:ext cx="2051231" cy="457200"/>
          </a:xfrm>
          <a:prstGeom prst="rect">
            <a:avLst/>
          </a:prstGeom>
          <a:solidFill>
            <a:schemeClr val="bg1"/>
          </a:solidFill>
          <a:ln>
            <a:solidFill>
              <a:schemeClr val="tx2"/>
            </a:solidFill>
            <a:headEnd type="none" w="med" len="med"/>
            <a:tailEnd type="none" w="med" len="med"/>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vert="horz" wrap="square" lIns="73152" tIns="73152" rIns="73152" bIns="73152" numCol="1" rtlCol="0" anchor="ctr" anchorCtr="0" compatLnSpc="1">
            <a:prstTxWarp prst="textNoShape">
              <a:avLst/>
            </a:prstTxWarp>
            <a:noAutofit/>
          </a:bodyPr>
          <a:lstStyle/>
          <a:p>
            <a:pPr algn="ctr" fontAlgn="base">
              <a:spcAft>
                <a:spcPts val="300"/>
              </a:spcAft>
            </a:pPr>
            <a:r>
              <a:rPr lang="en-US" sz="1000" dirty="0">
                <a:solidFill>
                  <a:srgbClr val="00338D"/>
                </a:solidFill>
              </a:rPr>
              <a:t>Distinguishes best practice(s) that go beyond mere compliance (“should” versus “must”)</a:t>
            </a:r>
          </a:p>
        </p:txBody>
      </p:sp>
      <p:cxnSp>
        <p:nvCxnSpPr>
          <p:cNvPr id="31" name="Straight Arrow Connector 30">
            <a:extLst>
              <a:ext uri="{FF2B5EF4-FFF2-40B4-BE49-F238E27FC236}">
                <a16:creationId xmlns:a16="http://schemas.microsoft.com/office/drawing/2014/main" id="{4C312B1F-A17E-4BD6-B6B6-D5D4E5F50ECC}"/>
              </a:ext>
            </a:extLst>
          </p:cNvPr>
          <p:cNvCxnSpPr>
            <a:cxnSpLocks/>
          </p:cNvCxnSpPr>
          <p:nvPr/>
        </p:nvCxnSpPr>
        <p:spPr>
          <a:xfrm flipV="1">
            <a:off x="4884679" y="5456722"/>
            <a:ext cx="0" cy="21643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33" name="Group 32">
            <a:extLst>
              <a:ext uri="{FF2B5EF4-FFF2-40B4-BE49-F238E27FC236}">
                <a16:creationId xmlns:a16="http://schemas.microsoft.com/office/drawing/2014/main" id="{8D7E7004-B068-47C5-815C-076FF3676E0D}"/>
              </a:ext>
            </a:extLst>
          </p:cNvPr>
          <p:cNvGrpSpPr/>
          <p:nvPr/>
        </p:nvGrpSpPr>
        <p:grpSpPr>
          <a:xfrm>
            <a:off x="529665" y="4642527"/>
            <a:ext cx="1371600" cy="342982"/>
            <a:chOff x="392310" y="4721762"/>
            <a:chExt cx="1371600" cy="342982"/>
          </a:xfrm>
        </p:grpSpPr>
        <p:sp>
          <p:nvSpPr>
            <p:cNvPr id="34" name="Rectangle 33">
              <a:extLst>
                <a:ext uri="{FF2B5EF4-FFF2-40B4-BE49-F238E27FC236}">
                  <a16:creationId xmlns:a16="http://schemas.microsoft.com/office/drawing/2014/main" id="{404F45FB-B944-481C-8C8B-FB118C489724}"/>
                </a:ext>
              </a:extLst>
            </p:cNvPr>
            <p:cNvSpPr/>
            <p:nvPr/>
          </p:nvSpPr>
          <p:spPr bwMode="auto">
            <a:xfrm>
              <a:off x="392310" y="4721762"/>
              <a:ext cx="1143000" cy="342982"/>
            </a:xfrm>
            <a:prstGeom prst="rect">
              <a:avLst/>
            </a:prstGeom>
            <a:solidFill>
              <a:schemeClr val="bg1"/>
            </a:solidFill>
            <a:ln>
              <a:solidFill>
                <a:schemeClr val="tx2"/>
              </a:solidFill>
              <a:headEnd type="none" w="med" len="med"/>
              <a:tailEnd type="none" w="med" len="med"/>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vert="horz" wrap="square" lIns="73152" tIns="73152" rIns="73152" bIns="73152" numCol="1" rtlCol="0" anchor="ctr" anchorCtr="0" compatLnSpc="1">
              <a:prstTxWarp prst="textNoShape">
                <a:avLst/>
              </a:prstTxWarp>
              <a:noAutofit/>
            </a:bodyPr>
            <a:lstStyle/>
            <a:p>
              <a:pPr algn="ctr" fontAlgn="base">
                <a:spcAft>
                  <a:spcPts val="300"/>
                </a:spcAft>
              </a:pPr>
              <a:r>
                <a:rPr lang="en-US" sz="1000" dirty="0">
                  <a:solidFill>
                    <a:srgbClr val="00338D"/>
                  </a:solidFill>
                </a:rPr>
                <a:t>Control</a:t>
              </a:r>
            </a:p>
          </p:txBody>
        </p:sp>
        <p:cxnSp>
          <p:nvCxnSpPr>
            <p:cNvPr id="35" name="Straight Arrow Connector 34">
              <a:extLst>
                <a:ext uri="{FF2B5EF4-FFF2-40B4-BE49-F238E27FC236}">
                  <a16:creationId xmlns:a16="http://schemas.microsoft.com/office/drawing/2014/main" id="{7C65A1BF-0007-4D4F-B51B-1039BA31541A}"/>
                </a:ext>
              </a:extLst>
            </p:cNvPr>
            <p:cNvCxnSpPr/>
            <p:nvPr/>
          </p:nvCxnSpPr>
          <p:spPr>
            <a:xfrm>
              <a:off x="1535310" y="4897006"/>
              <a:ext cx="2286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767AC017-03AC-4960-8FCD-69A2B4026F1D}"/>
              </a:ext>
            </a:extLst>
          </p:cNvPr>
          <p:cNvSpPr/>
          <p:nvPr/>
        </p:nvSpPr>
        <p:spPr bwMode="auto">
          <a:xfrm>
            <a:off x="523183" y="5089321"/>
            <a:ext cx="1143000" cy="457200"/>
          </a:xfrm>
          <a:prstGeom prst="rect">
            <a:avLst/>
          </a:prstGeom>
          <a:solidFill>
            <a:schemeClr val="bg1"/>
          </a:solidFill>
          <a:ln>
            <a:solidFill>
              <a:schemeClr val="tx2"/>
            </a:solidFill>
            <a:headEnd type="none" w="med" len="med"/>
            <a:tailEnd type="none" w="med" len="med"/>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vert="horz" wrap="square" lIns="73152" tIns="73152" rIns="73152" bIns="73152" numCol="1" rtlCol="0" anchor="ctr" anchorCtr="0" compatLnSpc="1">
            <a:prstTxWarp prst="textNoShape">
              <a:avLst/>
            </a:prstTxWarp>
            <a:noAutofit/>
          </a:bodyPr>
          <a:lstStyle/>
          <a:p>
            <a:pPr algn="ctr" fontAlgn="base">
              <a:spcAft>
                <a:spcPts val="300"/>
              </a:spcAft>
            </a:pPr>
            <a:r>
              <a:rPr lang="en-US" sz="1000" dirty="0">
                <a:solidFill>
                  <a:srgbClr val="00338D"/>
                </a:solidFill>
              </a:rPr>
              <a:t>Control is met, not met, partially met or N/A</a:t>
            </a:r>
          </a:p>
        </p:txBody>
      </p:sp>
      <p:sp>
        <p:nvSpPr>
          <p:cNvPr id="41" name="TextBox 40">
            <a:extLst>
              <a:ext uri="{FF2B5EF4-FFF2-40B4-BE49-F238E27FC236}">
                <a16:creationId xmlns:a16="http://schemas.microsoft.com/office/drawing/2014/main" id="{B8D8FCFE-1F5F-471E-836B-21D4C9CE6102}"/>
              </a:ext>
            </a:extLst>
          </p:cNvPr>
          <p:cNvSpPr txBox="1"/>
          <p:nvPr/>
        </p:nvSpPr>
        <p:spPr>
          <a:xfrm>
            <a:off x="3797736" y="4985509"/>
            <a:ext cx="6093724" cy="369332"/>
          </a:xfrm>
          <a:prstGeom prst="rect">
            <a:avLst/>
          </a:prstGeom>
          <a:noFill/>
        </p:spPr>
        <p:txBody>
          <a:bodyPr wrap="square">
            <a:spAutoFit/>
          </a:bodyPr>
          <a:lstStyle/>
          <a:p>
            <a:r>
              <a:rPr lang="en-US" sz="1800" dirty="0">
                <a:solidFill>
                  <a:srgbClr val="00B050"/>
                </a:solidFill>
                <a:sym typeface="Wingdings" panose="05000000000000000000" pitchFamily="2" charset="2"/>
              </a:rPr>
              <a:t></a:t>
            </a:r>
            <a:endParaRPr lang="en-CA" dirty="0"/>
          </a:p>
        </p:txBody>
      </p:sp>
      <p:sp>
        <p:nvSpPr>
          <p:cNvPr id="43" name="TextBox 42">
            <a:extLst>
              <a:ext uri="{FF2B5EF4-FFF2-40B4-BE49-F238E27FC236}">
                <a16:creationId xmlns:a16="http://schemas.microsoft.com/office/drawing/2014/main" id="{4E175F51-626D-4123-8CB5-26135C10D906}"/>
              </a:ext>
            </a:extLst>
          </p:cNvPr>
          <p:cNvSpPr txBox="1"/>
          <p:nvPr/>
        </p:nvSpPr>
        <p:spPr>
          <a:xfrm>
            <a:off x="4242242" y="5040085"/>
            <a:ext cx="3644447" cy="646331"/>
          </a:xfrm>
          <a:prstGeom prst="rect">
            <a:avLst/>
          </a:prstGeom>
          <a:noFill/>
        </p:spPr>
        <p:txBody>
          <a:bodyPr wrap="square">
            <a:spAutoFit/>
          </a:bodyPr>
          <a:lstStyle/>
          <a:p>
            <a:r>
              <a:rPr lang="en-US" sz="1200" dirty="0">
                <a:solidFill>
                  <a:schemeClr val="tx2"/>
                </a:solidFill>
              </a:rPr>
              <a:t>For example, it is a best practice to use multifactor authentication (versus industry use of two factor authentication)</a:t>
            </a:r>
            <a:endParaRPr lang="en-CA" sz="1200" dirty="0">
              <a:solidFill>
                <a:schemeClr val="tx2"/>
              </a:solidFill>
            </a:endParaRPr>
          </a:p>
        </p:txBody>
      </p:sp>
    </p:spTree>
    <p:extLst>
      <p:ext uri="{BB962C8B-B14F-4D97-AF65-F5344CB8AC3E}">
        <p14:creationId xmlns:p14="http://schemas.microsoft.com/office/powerpoint/2010/main" val="4247428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E6AE94-0D49-4A68-BACC-34D90EF3EE9E}"/>
              </a:ext>
            </a:extLst>
          </p:cNvPr>
          <p:cNvSpPr>
            <a:spLocks noGrp="1"/>
          </p:cNvSpPr>
          <p:nvPr>
            <p:ph type="title"/>
          </p:nvPr>
        </p:nvSpPr>
        <p:spPr>
          <a:xfrm>
            <a:off x="600059" y="300118"/>
            <a:ext cx="10195200" cy="533400"/>
          </a:xfrm>
        </p:spPr>
        <p:txBody>
          <a:bodyPr/>
          <a:lstStyle/>
          <a:p>
            <a:r>
              <a:rPr lang="en-US" altLang="en-US" sz="4400" dirty="0">
                <a:solidFill>
                  <a:srgbClr val="00338D"/>
                </a:solidFill>
              </a:rPr>
              <a:t>Our Privacy by Design Approach</a:t>
            </a:r>
            <a:endParaRPr lang="en-CA" dirty="0"/>
          </a:p>
        </p:txBody>
      </p:sp>
      <p:sp>
        <p:nvSpPr>
          <p:cNvPr id="30" name="TextBox 29">
            <a:extLst>
              <a:ext uri="{FF2B5EF4-FFF2-40B4-BE49-F238E27FC236}">
                <a16:creationId xmlns:a16="http://schemas.microsoft.com/office/drawing/2014/main" id="{A6387F1A-6737-49A2-83A3-91716A886F85}"/>
              </a:ext>
            </a:extLst>
          </p:cNvPr>
          <p:cNvSpPr txBox="1"/>
          <p:nvPr/>
        </p:nvSpPr>
        <p:spPr>
          <a:xfrm>
            <a:off x="498458" y="971550"/>
            <a:ext cx="835344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00338D"/>
                </a:solidFill>
                <a:effectLst/>
                <a:uLnTx/>
                <a:uFillTx/>
                <a:latin typeface="Arial"/>
                <a:ea typeface="+mn-ea"/>
                <a:cs typeface="+mn-cs"/>
              </a:rPr>
              <a:t>KPMG takes a holistic approach in conducting a Privacy by Design Assessment</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A71970AD-D265-4FAC-8A67-5168AEBF8679}"/>
              </a:ext>
            </a:extLst>
          </p:cNvPr>
          <p:cNvSpPr/>
          <p:nvPr/>
        </p:nvSpPr>
        <p:spPr>
          <a:xfrm>
            <a:off x="992177" y="2353826"/>
            <a:ext cx="2528789" cy="1692657"/>
          </a:xfrm>
          <a:prstGeom prst="rect">
            <a:avLst/>
          </a:prstGeom>
          <a:gradFill flip="none" rotWithShape="1">
            <a:gsLst>
              <a:gs pos="0">
                <a:schemeClr val="accent1">
                  <a:lumMod val="40000"/>
                  <a:lumOff val="60000"/>
                </a:schemeClr>
              </a:gs>
              <a:gs pos="0">
                <a:schemeClr val="accent1">
                  <a:lumMod val="95000"/>
                  <a:lumOff val="5000"/>
                </a:schemeClr>
              </a:gs>
              <a:gs pos="100000">
                <a:schemeClr val="accent1">
                  <a:lumMod val="60000"/>
                </a:schemeClr>
              </a:gs>
            </a:gsLst>
            <a:path path="circle">
              <a:fillToRect l="100000" t="100000"/>
            </a:path>
            <a:tileRect r="-100000" b="-100000"/>
          </a:gra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a:ea typeface="+mn-ea"/>
                <a:cs typeface="+mn-cs"/>
              </a:rPr>
              <a:t>Objective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a:ea typeface="+mn-ea"/>
                <a:cs typeface="+mn-cs"/>
              </a:rPr>
              <a:t>Identify and remediate privacy risks by understanding current state of privacy and data protection</a:t>
            </a:r>
          </a:p>
        </p:txBody>
      </p:sp>
      <p:sp>
        <p:nvSpPr>
          <p:cNvPr id="34" name="Rectangle 33">
            <a:extLst>
              <a:ext uri="{FF2B5EF4-FFF2-40B4-BE49-F238E27FC236}">
                <a16:creationId xmlns:a16="http://schemas.microsoft.com/office/drawing/2014/main" id="{DF399F32-E83E-404B-A28A-215C72E177E4}"/>
              </a:ext>
            </a:extLst>
          </p:cNvPr>
          <p:cNvSpPr/>
          <p:nvPr/>
        </p:nvSpPr>
        <p:spPr>
          <a:xfrm>
            <a:off x="8015397" y="2353826"/>
            <a:ext cx="2528789" cy="2984588"/>
          </a:xfrm>
          <a:prstGeom prst="rect">
            <a:avLst/>
          </a:prstGeom>
          <a:gradFill flip="none" rotWithShape="1">
            <a:gsLst>
              <a:gs pos="0">
                <a:schemeClr val="accent1">
                  <a:lumMod val="67000"/>
                </a:schemeClr>
              </a:gs>
              <a:gs pos="100000">
                <a:schemeClr val="accent1">
                  <a:lumMod val="97000"/>
                  <a:lumOff val="3000"/>
                </a:schemeClr>
              </a:gs>
              <a:gs pos="100000">
                <a:schemeClr val="accent1">
                  <a:lumMod val="60000"/>
                  <a:lumOff val="40000"/>
                </a:schemeClr>
              </a:gs>
            </a:gsLst>
            <a:lin ang="2700000" scaled="1"/>
            <a:tileRect/>
          </a:gra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a:ea typeface="+mn-ea"/>
                <a:cs typeface="+mn-cs"/>
              </a:rPr>
              <a:t>Methodology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a:ea typeface="+mn-ea"/>
                <a:cs typeface="+mn-cs"/>
              </a:rPr>
              <a:t>Analyze technology and related architecture, data flows, supporting policy and governance documents, corroborated by interviews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a:ea typeface="+mn-ea"/>
                <a:cs typeface="+mn-cs"/>
              </a:rPr>
              <a:t>Evaluate whether the privacy or security control(s) exist and are designed properly</a:t>
            </a:r>
          </a:p>
        </p:txBody>
      </p:sp>
      <p:sp>
        <p:nvSpPr>
          <p:cNvPr id="35" name="Freeform 5">
            <a:extLst>
              <a:ext uri="{FF2B5EF4-FFF2-40B4-BE49-F238E27FC236}">
                <a16:creationId xmlns:a16="http://schemas.microsoft.com/office/drawing/2014/main" id="{26D4F7F4-86CA-4B54-A42A-2C790E2D1753}"/>
              </a:ext>
            </a:extLst>
          </p:cNvPr>
          <p:cNvSpPr>
            <a:spLocks noEditPoints="1"/>
          </p:cNvSpPr>
          <p:nvPr/>
        </p:nvSpPr>
        <p:spPr bwMode="auto">
          <a:xfrm>
            <a:off x="1000309" y="1558452"/>
            <a:ext cx="680291" cy="682822"/>
          </a:xfrm>
          <a:custGeom>
            <a:avLst/>
            <a:gdLst>
              <a:gd name="T0" fmla="*/ 656 w 1473"/>
              <a:gd name="T1" fmla="*/ 168 h 1478"/>
              <a:gd name="T2" fmla="*/ 656 w 1473"/>
              <a:gd name="T3" fmla="*/ 82 h 1478"/>
              <a:gd name="T4" fmla="*/ 736 w 1473"/>
              <a:gd name="T5" fmla="*/ 0 h 1478"/>
              <a:gd name="T6" fmla="*/ 819 w 1473"/>
              <a:gd name="T7" fmla="*/ 79 h 1478"/>
              <a:gd name="T8" fmla="*/ 820 w 1473"/>
              <a:gd name="T9" fmla="*/ 167 h 1478"/>
              <a:gd name="T10" fmla="*/ 1308 w 1473"/>
              <a:gd name="T11" fmla="*/ 654 h 1478"/>
              <a:gd name="T12" fmla="*/ 1386 w 1473"/>
              <a:gd name="T13" fmla="*/ 654 h 1478"/>
              <a:gd name="T14" fmla="*/ 1473 w 1473"/>
              <a:gd name="T15" fmla="*/ 734 h 1478"/>
              <a:gd name="T16" fmla="*/ 1386 w 1473"/>
              <a:gd name="T17" fmla="*/ 818 h 1478"/>
              <a:gd name="T18" fmla="*/ 1306 w 1473"/>
              <a:gd name="T19" fmla="*/ 818 h 1478"/>
              <a:gd name="T20" fmla="*/ 1143 w 1473"/>
              <a:gd name="T21" fmla="*/ 1142 h 1478"/>
              <a:gd name="T22" fmla="*/ 820 w 1473"/>
              <a:gd name="T23" fmla="*/ 1306 h 1478"/>
              <a:gd name="T24" fmla="*/ 819 w 1473"/>
              <a:gd name="T25" fmla="*/ 1393 h 1478"/>
              <a:gd name="T26" fmla="*/ 760 w 1473"/>
              <a:gd name="T27" fmla="*/ 1469 h 1478"/>
              <a:gd name="T28" fmla="*/ 667 w 1473"/>
              <a:gd name="T29" fmla="*/ 1431 h 1478"/>
              <a:gd name="T30" fmla="*/ 657 w 1473"/>
              <a:gd name="T31" fmla="*/ 1389 h 1478"/>
              <a:gd name="T32" fmla="*/ 656 w 1473"/>
              <a:gd name="T33" fmla="*/ 1308 h 1478"/>
              <a:gd name="T34" fmla="*/ 167 w 1473"/>
              <a:gd name="T35" fmla="*/ 818 h 1478"/>
              <a:gd name="T36" fmla="*/ 86 w 1473"/>
              <a:gd name="T37" fmla="*/ 818 h 1478"/>
              <a:gd name="T38" fmla="*/ 1 w 1473"/>
              <a:gd name="T39" fmla="*/ 735 h 1478"/>
              <a:gd name="T40" fmla="*/ 87 w 1473"/>
              <a:gd name="T41" fmla="*/ 654 h 1478"/>
              <a:gd name="T42" fmla="*/ 153 w 1473"/>
              <a:gd name="T43" fmla="*/ 654 h 1478"/>
              <a:gd name="T44" fmla="*/ 173 w 1473"/>
              <a:gd name="T45" fmla="*/ 637 h 1478"/>
              <a:gd name="T46" fmla="*/ 409 w 1473"/>
              <a:gd name="T47" fmla="*/ 268 h 1478"/>
              <a:gd name="T48" fmla="*/ 636 w 1473"/>
              <a:gd name="T49" fmla="*/ 174 h 1478"/>
              <a:gd name="T50" fmla="*/ 645 w 1473"/>
              <a:gd name="T51" fmla="*/ 172 h 1478"/>
              <a:gd name="T52" fmla="*/ 656 w 1473"/>
              <a:gd name="T53" fmla="*/ 168 h 1478"/>
              <a:gd name="T54" fmla="*/ 820 w 1473"/>
              <a:gd name="T55" fmla="*/ 1136 h 1478"/>
              <a:gd name="T56" fmla="*/ 1134 w 1473"/>
              <a:gd name="T57" fmla="*/ 818 h 1478"/>
              <a:gd name="T58" fmla="*/ 1070 w 1473"/>
              <a:gd name="T59" fmla="*/ 818 h 1478"/>
              <a:gd name="T60" fmla="*/ 983 w 1473"/>
              <a:gd name="T61" fmla="*/ 736 h 1478"/>
              <a:gd name="T62" fmla="*/ 1069 w 1473"/>
              <a:gd name="T63" fmla="*/ 654 h 1478"/>
              <a:gd name="T64" fmla="*/ 1135 w 1473"/>
              <a:gd name="T65" fmla="*/ 654 h 1478"/>
              <a:gd name="T66" fmla="*/ 820 w 1473"/>
              <a:gd name="T67" fmla="*/ 340 h 1478"/>
              <a:gd name="T68" fmla="*/ 820 w 1473"/>
              <a:gd name="T69" fmla="*/ 406 h 1478"/>
              <a:gd name="T70" fmla="*/ 737 w 1473"/>
              <a:gd name="T71" fmla="*/ 490 h 1478"/>
              <a:gd name="T72" fmla="*/ 656 w 1473"/>
              <a:gd name="T73" fmla="*/ 405 h 1478"/>
              <a:gd name="T74" fmla="*/ 656 w 1473"/>
              <a:gd name="T75" fmla="*/ 340 h 1478"/>
              <a:gd name="T76" fmla="*/ 341 w 1473"/>
              <a:gd name="T77" fmla="*/ 654 h 1478"/>
              <a:gd name="T78" fmla="*/ 409 w 1473"/>
              <a:gd name="T79" fmla="*/ 654 h 1478"/>
              <a:gd name="T80" fmla="*/ 492 w 1473"/>
              <a:gd name="T81" fmla="*/ 735 h 1478"/>
              <a:gd name="T82" fmla="*/ 408 w 1473"/>
              <a:gd name="T83" fmla="*/ 818 h 1478"/>
              <a:gd name="T84" fmla="*/ 340 w 1473"/>
              <a:gd name="T85" fmla="*/ 818 h 1478"/>
              <a:gd name="T86" fmla="*/ 656 w 1473"/>
              <a:gd name="T87" fmla="*/ 1135 h 1478"/>
              <a:gd name="T88" fmla="*/ 657 w 1473"/>
              <a:gd name="T89" fmla="*/ 1064 h 1478"/>
              <a:gd name="T90" fmla="*/ 667 w 1473"/>
              <a:gd name="T91" fmla="*/ 1022 h 1478"/>
              <a:gd name="T92" fmla="*/ 756 w 1473"/>
              <a:gd name="T93" fmla="*/ 983 h 1478"/>
              <a:gd name="T94" fmla="*/ 820 w 1473"/>
              <a:gd name="T95" fmla="*/ 1062 h 1478"/>
              <a:gd name="T96" fmla="*/ 820 w 1473"/>
              <a:gd name="T97" fmla="*/ 1136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73" h="1478">
                <a:moveTo>
                  <a:pt x="656" y="168"/>
                </a:moveTo>
                <a:cubicBezTo>
                  <a:pt x="656" y="138"/>
                  <a:pt x="656" y="110"/>
                  <a:pt x="656" y="82"/>
                </a:cubicBezTo>
                <a:cubicBezTo>
                  <a:pt x="657" y="35"/>
                  <a:pt x="690" y="1"/>
                  <a:pt x="736" y="0"/>
                </a:cubicBezTo>
                <a:cubicBezTo>
                  <a:pt x="782" y="0"/>
                  <a:pt x="818" y="32"/>
                  <a:pt x="819" y="79"/>
                </a:cubicBezTo>
                <a:cubicBezTo>
                  <a:pt x="821" y="108"/>
                  <a:pt x="820" y="137"/>
                  <a:pt x="820" y="167"/>
                </a:cubicBezTo>
                <a:cubicBezTo>
                  <a:pt x="1088" y="223"/>
                  <a:pt x="1250" y="385"/>
                  <a:pt x="1308" y="654"/>
                </a:cubicBezTo>
                <a:cubicBezTo>
                  <a:pt x="1333" y="654"/>
                  <a:pt x="1359" y="654"/>
                  <a:pt x="1386" y="654"/>
                </a:cubicBezTo>
                <a:cubicBezTo>
                  <a:pt x="1438" y="654"/>
                  <a:pt x="1473" y="687"/>
                  <a:pt x="1473" y="734"/>
                </a:cubicBezTo>
                <a:cubicBezTo>
                  <a:pt x="1473" y="785"/>
                  <a:pt x="1439" y="817"/>
                  <a:pt x="1386" y="818"/>
                </a:cubicBezTo>
                <a:cubicBezTo>
                  <a:pt x="1360" y="818"/>
                  <a:pt x="1334" y="818"/>
                  <a:pt x="1306" y="818"/>
                </a:cubicBezTo>
                <a:cubicBezTo>
                  <a:pt x="1286" y="943"/>
                  <a:pt x="1233" y="1052"/>
                  <a:pt x="1143" y="1142"/>
                </a:cubicBezTo>
                <a:cubicBezTo>
                  <a:pt x="1054" y="1232"/>
                  <a:pt x="946" y="1285"/>
                  <a:pt x="820" y="1306"/>
                </a:cubicBezTo>
                <a:cubicBezTo>
                  <a:pt x="820" y="1336"/>
                  <a:pt x="820" y="1364"/>
                  <a:pt x="819" y="1393"/>
                </a:cubicBezTo>
                <a:cubicBezTo>
                  <a:pt x="818" y="1430"/>
                  <a:pt x="793" y="1461"/>
                  <a:pt x="760" y="1469"/>
                </a:cubicBezTo>
                <a:cubicBezTo>
                  <a:pt x="722" y="1478"/>
                  <a:pt x="685" y="1464"/>
                  <a:pt x="667" y="1431"/>
                </a:cubicBezTo>
                <a:cubicBezTo>
                  <a:pt x="660" y="1419"/>
                  <a:pt x="657" y="1403"/>
                  <a:pt x="657" y="1389"/>
                </a:cubicBezTo>
                <a:cubicBezTo>
                  <a:pt x="655" y="1362"/>
                  <a:pt x="656" y="1335"/>
                  <a:pt x="656" y="1308"/>
                </a:cubicBezTo>
                <a:cubicBezTo>
                  <a:pt x="386" y="1251"/>
                  <a:pt x="224" y="1088"/>
                  <a:pt x="167" y="818"/>
                </a:cubicBezTo>
                <a:cubicBezTo>
                  <a:pt x="140" y="818"/>
                  <a:pt x="113" y="818"/>
                  <a:pt x="86" y="818"/>
                </a:cubicBezTo>
                <a:cubicBezTo>
                  <a:pt x="37" y="817"/>
                  <a:pt x="0" y="781"/>
                  <a:pt x="1" y="735"/>
                </a:cubicBezTo>
                <a:cubicBezTo>
                  <a:pt x="2" y="689"/>
                  <a:pt x="38" y="654"/>
                  <a:pt x="87" y="654"/>
                </a:cubicBezTo>
                <a:cubicBezTo>
                  <a:pt x="109" y="654"/>
                  <a:pt x="131" y="653"/>
                  <a:pt x="153" y="654"/>
                </a:cubicBezTo>
                <a:cubicBezTo>
                  <a:pt x="166" y="655"/>
                  <a:pt x="171" y="651"/>
                  <a:pt x="173" y="637"/>
                </a:cubicBezTo>
                <a:cubicBezTo>
                  <a:pt x="203" y="483"/>
                  <a:pt x="281" y="359"/>
                  <a:pt x="409" y="268"/>
                </a:cubicBezTo>
                <a:cubicBezTo>
                  <a:pt x="477" y="219"/>
                  <a:pt x="553" y="188"/>
                  <a:pt x="636" y="174"/>
                </a:cubicBezTo>
                <a:cubicBezTo>
                  <a:pt x="639" y="173"/>
                  <a:pt x="642" y="172"/>
                  <a:pt x="645" y="172"/>
                </a:cubicBezTo>
                <a:cubicBezTo>
                  <a:pt x="649" y="171"/>
                  <a:pt x="652" y="170"/>
                  <a:pt x="656" y="168"/>
                </a:cubicBezTo>
                <a:close/>
                <a:moveTo>
                  <a:pt x="820" y="1136"/>
                </a:moveTo>
                <a:cubicBezTo>
                  <a:pt x="992" y="1107"/>
                  <a:pt x="1122" y="945"/>
                  <a:pt x="1134" y="818"/>
                </a:cubicBezTo>
                <a:cubicBezTo>
                  <a:pt x="1113" y="818"/>
                  <a:pt x="1092" y="818"/>
                  <a:pt x="1070" y="818"/>
                </a:cubicBezTo>
                <a:cubicBezTo>
                  <a:pt x="1019" y="818"/>
                  <a:pt x="983" y="784"/>
                  <a:pt x="983" y="736"/>
                </a:cubicBezTo>
                <a:cubicBezTo>
                  <a:pt x="983" y="688"/>
                  <a:pt x="1019" y="654"/>
                  <a:pt x="1069" y="654"/>
                </a:cubicBezTo>
                <a:cubicBezTo>
                  <a:pt x="1091" y="654"/>
                  <a:pt x="1113" y="654"/>
                  <a:pt x="1135" y="654"/>
                </a:cubicBezTo>
                <a:cubicBezTo>
                  <a:pt x="1110" y="497"/>
                  <a:pt x="963" y="361"/>
                  <a:pt x="820" y="340"/>
                </a:cubicBezTo>
                <a:cubicBezTo>
                  <a:pt x="820" y="362"/>
                  <a:pt x="820" y="384"/>
                  <a:pt x="820" y="406"/>
                </a:cubicBezTo>
                <a:cubicBezTo>
                  <a:pt x="819" y="455"/>
                  <a:pt x="784" y="491"/>
                  <a:pt x="737" y="490"/>
                </a:cubicBezTo>
                <a:cubicBezTo>
                  <a:pt x="690" y="490"/>
                  <a:pt x="657" y="455"/>
                  <a:pt x="656" y="405"/>
                </a:cubicBezTo>
                <a:cubicBezTo>
                  <a:pt x="656" y="383"/>
                  <a:pt x="656" y="362"/>
                  <a:pt x="656" y="340"/>
                </a:cubicBezTo>
                <a:cubicBezTo>
                  <a:pt x="496" y="365"/>
                  <a:pt x="359" y="516"/>
                  <a:pt x="341" y="654"/>
                </a:cubicBezTo>
                <a:cubicBezTo>
                  <a:pt x="364" y="654"/>
                  <a:pt x="386" y="653"/>
                  <a:pt x="409" y="654"/>
                </a:cubicBezTo>
                <a:cubicBezTo>
                  <a:pt x="457" y="655"/>
                  <a:pt x="492" y="689"/>
                  <a:pt x="492" y="735"/>
                </a:cubicBezTo>
                <a:cubicBezTo>
                  <a:pt x="493" y="782"/>
                  <a:pt x="456" y="817"/>
                  <a:pt x="408" y="818"/>
                </a:cubicBezTo>
                <a:cubicBezTo>
                  <a:pt x="385" y="818"/>
                  <a:pt x="363" y="818"/>
                  <a:pt x="340" y="818"/>
                </a:cubicBezTo>
                <a:cubicBezTo>
                  <a:pt x="358" y="961"/>
                  <a:pt x="498" y="1112"/>
                  <a:pt x="656" y="1135"/>
                </a:cubicBezTo>
                <a:cubicBezTo>
                  <a:pt x="656" y="1111"/>
                  <a:pt x="655" y="1087"/>
                  <a:pt x="657" y="1064"/>
                </a:cubicBezTo>
                <a:cubicBezTo>
                  <a:pt x="658" y="1050"/>
                  <a:pt x="660" y="1034"/>
                  <a:pt x="667" y="1022"/>
                </a:cubicBezTo>
                <a:cubicBezTo>
                  <a:pt x="685" y="990"/>
                  <a:pt x="722" y="975"/>
                  <a:pt x="756" y="983"/>
                </a:cubicBezTo>
                <a:cubicBezTo>
                  <a:pt x="794" y="993"/>
                  <a:pt x="818" y="1022"/>
                  <a:pt x="820" y="1062"/>
                </a:cubicBezTo>
                <a:cubicBezTo>
                  <a:pt x="820" y="1086"/>
                  <a:pt x="820" y="1110"/>
                  <a:pt x="820" y="1136"/>
                </a:cubicBezTo>
                <a:close/>
              </a:path>
            </a:pathLst>
          </a:custGeom>
          <a:solidFill>
            <a:srgbClr val="005EB8"/>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6" name="Freeform 18">
            <a:extLst>
              <a:ext uri="{FF2B5EF4-FFF2-40B4-BE49-F238E27FC236}">
                <a16:creationId xmlns:a16="http://schemas.microsoft.com/office/drawing/2014/main" id="{E564DD02-5E37-4BCA-8415-BA8C624361AC}"/>
              </a:ext>
            </a:extLst>
          </p:cNvPr>
          <p:cNvSpPr/>
          <p:nvPr/>
        </p:nvSpPr>
        <p:spPr>
          <a:xfrm>
            <a:off x="1639967" y="2240984"/>
            <a:ext cx="2747002" cy="2100557"/>
          </a:xfrm>
          <a:custGeom>
            <a:avLst/>
            <a:gdLst>
              <a:gd name="connsiteX0" fmla="*/ 0 w 2461260"/>
              <a:gd name="connsiteY0" fmla="*/ 0 h 3520440"/>
              <a:gd name="connsiteX1" fmla="*/ 1600200 w 2461260"/>
              <a:gd name="connsiteY1" fmla="*/ 0 h 3520440"/>
              <a:gd name="connsiteX2" fmla="*/ 1813560 w 2461260"/>
              <a:gd name="connsiteY2" fmla="*/ 320040 h 3520440"/>
              <a:gd name="connsiteX3" fmla="*/ 2156460 w 2461260"/>
              <a:gd name="connsiteY3" fmla="*/ 320040 h 3520440"/>
              <a:gd name="connsiteX4" fmla="*/ 2461260 w 2461260"/>
              <a:gd name="connsiteY4" fmla="*/ 685800 h 3520440"/>
              <a:gd name="connsiteX5" fmla="*/ 2461260 w 2461260"/>
              <a:gd name="connsiteY5" fmla="*/ 3520440 h 352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1260" h="3520440">
                <a:moveTo>
                  <a:pt x="0" y="0"/>
                </a:moveTo>
                <a:lnTo>
                  <a:pt x="1600200" y="0"/>
                </a:lnTo>
                <a:lnTo>
                  <a:pt x="1813560" y="320040"/>
                </a:lnTo>
                <a:lnTo>
                  <a:pt x="2156460" y="320040"/>
                </a:lnTo>
                <a:lnTo>
                  <a:pt x="2461260" y="685800"/>
                </a:lnTo>
                <a:lnTo>
                  <a:pt x="2461260" y="3520440"/>
                </a:lnTo>
              </a:path>
            </a:pathLst>
          </a:custGeom>
          <a:noFill/>
          <a:ln w="12700" cap="rnd">
            <a:solidFill>
              <a:schemeClr val="accent1"/>
            </a:solidFill>
            <a:prstDash val="sysDot"/>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7" name="Freeform 19">
            <a:extLst>
              <a:ext uri="{FF2B5EF4-FFF2-40B4-BE49-F238E27FC236}">
                <a16:creationId xmlns:a16="http://schemas.microsoft.com/office/drawing/2014/main" id="{680EF738-B6E9-410D-9015-4F0C2F92F706}"/>
              </a:ext>
            </a:extLst>
          </p:cNvPr>
          <p:cNvSpPr/>
          <p:nvPr/>
        </p:nvSpPr>
        <p:spPr>
          <a:xfrm>
            <a:off x="1631837" y="1770998"/>
            <a:ext cx="5634438" cy="3408082"/>
          </a:xfrm>
          <a:custGeom>
            <a:avLst/>
            <a:gdLst>
              <a:gd name="connsiteX0" fmla="*/ 0 w 5486400"/>
              <a:gd name="connsiteY0" fmla="*/ 0 h 3558540"/>
              <a:gd name="connsiteX1" fmla="*/ 2255520 w 5486400"/>
              <a:gd name="connsiteY1" fmla="*/ 0 h 3558540"/>
              <a:gd name="connsiteX2" fmla="*/ 2682240 w 5486400"/>
              <a:gd name="connsiteY2" fmla="*/ 426720 h 3558540"/>
              <a:gd name="connsiteX3" fmla="*/ 3939540 w 5486400"/>
              <a:gd name="connsiteY3" fmla="*/ 426720 h 3558540"/>
              <a:gd name="connsiteX4" fmla="*/ 4419600 w 5486400"/>
              <a:gd name="connsiteY4" fmla="*/ 1059180 h 3558540"/>
              <a:gd name="connsiteX5" fmla="*/ 5158740 w 5486400"/>
              <a:gd name="connsiteY5" fmla="*/ 1059180 h 3558540"/>
              <a:gd name="connsiteX6" fmla="*/ 5486400 w 5486400"/>
              <a:gd name="connsiteY6" fmla="*/ 1516380 h 3558540"/>
              <a:gd name="connsiteX7" fmla="*/ 5486400 w 5486400"/>
              <a:gd name="connsiteY7" fmla="*/ 3558540 h 3558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86400" h="3558540">
                <a:moveTo>
                  <a:pt x="0" y="0"/>
                </a:moveTo>
                <a:lnTo>
                  <a:pt x="2255520" y="0"/>
                </a:lnTo>
                <a:lnTo>
                  <a:pt x="2682240" y="426720"/>
                </a:lnTo>
                <a:lnTo>
                  <a:pt x="3939540" y="426720"/>
                </a:lnTo>
                <a:lnTo>
                  <a:pt x="4419600" y="1059180"/>
                </a:lnTo>
                <a:lnTo>
                  <a:pt x="5158740" y="1059180"/>
                </a:lnTo>
                <a:lnTo>
                  <a:pt x="5486400" y="1516380"/>
                </a:lnTo>
                <a:lnTo>
                  <a:pt x="5486400" y="3558540"/>
                </a:lnTo>
              </a:path>
            </a:pathLst>
          </a:custGeom>
          <a:noFill/>
          <a:ln w="12700" cap="rnd">
            <a:solidFill>
              <a:schemeClr val="accent1"/>
            </a:solidFill>
            <a:prstDash val="sysDot"/>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8" name="Freeform 9">
            <a:extLst>
              <a:ext uri="{FF2B5EF4-FFF2-40B4-BE49-F238E27FC236}">
                <a16:creationId xmlns:a16="http://schemas.microsoft.com/office/drawing/2014/main" id="{6F2E5838-CB99-43D5-8E08-A20B96518D7A}"/>
              </a:ext>
            </a:extLst>
          </p:cNvPr>
          <p:cNvSpPr>
            <a:spLocks/>
          </p:cNvSpPr>
          <p:nvPr/>
        </p:nvSpPr>
        <p:spPr bwMode="auto">
          <a:xfrm>
            <a:off x="4649744" y="1583104"/>
            <a:ext cx="641070" cy="633732"/>
          </a:xfrm>
          <a:custGeom>
            <a:avLst/>
            <a:gdLst>
              <a:gd name="T0" fmla="*/ 669 w 1661"/>
              <a:gd name="T1" fmla="*/ 1642 h 1642"/>
              <a:gd name="T2" fmla="*/ 424 w 1661"/>
              <a:gd name="T3" fmla="*/ 1166 h 1642"/>
              <a:gd name="T4" fmla="*/ 281 w 1661"/>
              <a:gd name="T5" fmla="*/ 1081 h 1642"/>
              <a:gd name="T6" fmla="*/ 277 w 1661"/>
              <a:gd name="T7" fmla="*/ 1085 h 1642"/>
              <a:gd name="T8" fmla="*/ 285 w 1661"/>
              <a:gd name="T9" fmla="*/ 1102 h 1642"/>
              <a:gd name="T10" fmla="*/ 341 w 1661"/>
              <a:gd name="T11" fmla="*/ 1194 h 1642"/>
              <a:gd name="T12" fmla="*/ 314 w 1661"/>
              <a:gd name="T13" fmla="*/ 1307 h 1642"/>
              <a:gd name="T14" fmla="*/ 202 w 1661"/>
              <a:gd name="T15" fmla="*/ 1280 h 1642"/>
              <a:gd name="T16" fmla="*/ 25 w 1661"/>
              <a:gd name="T17" fmla="*/ 995 h 1642"/>
              <a:gd name="T18" fmla="*/ 53 w 1661"/>
              <a:gd name="T19" fmla="*/ 875 h 1642"/>
              <a:gd name="T20" fmla="*/ 336 w 1661"/>
              <a:gd name="T21" fmla="*/ 698 h 1642"/>
              <a:gd name="T22" fmla="*/ 431 w 1661"/>
              <a:gd name="T23" fmla="*/ 702 h 1642"/>
              <a:gd name="T24" fmla="*/ 461 w 1661"/>
              <a:gd name="T25" fmla="*/ 785 h 1642"/>
              <a:gd name="T26" fmla="*/ 420 w 1661"/>
              <a:gd name="T27" fmla="*/ 839 h 1642"/>
              <a:gd name="T28" fmla="*/ 330 w 1661"/>
              <a:gd name="T29" fmla="*/ 895 h 1642"/>
              <a:gd name="T30" fmla="*/ 306 w 1661"/>
              <a:gd name="T31" fmla="*/ 912 h 1642"/>
              <a:gd name="T32" fmla="*/ 339 w 1661"/>
              <a:gd name="T33" fmla="*/ 927 h 1642"/>
              <a:gd name="T34" fmla="*/ 665 w 1661"/>
              <a:gd name="T35" fmla="*/ 1153 h 1642"/>
              <a:gd name="T36" fmla="*/ 690 w 1661"/>
              <a:gd name="T37" fmla="*/ 1167 h 1642"/>
              <a:gd name="T38" fmla="*/ 699 w 1661"/>
              <a:gd name="T39" fmla="*/ 1140 h 1642"/>
              <a:gd name="T40" fmla="*/ 721 w 1661"/>
              <a:gd name="T41" fmla="*/ 783 h 1642"/>
              <a:gd name="T42" fmla="*/ 747 w 1661"/>
              <a:gd name="T43" fmla="*/ 330 h 1642"/>
              <a:gd name="T44" fmla="*/ 747 w 1661"/>
              <a:gd name="T45" fmla="*/ 326 h 1642"/>
              <a:gd name="T46" fmla="*/ 742 w 1661"/>
              <a:gd name="T47" fmla="*/ 302 h 1642"/>
              <a:gd name="T48" fmla="*/ 719 w 1661"/>
              <a:gd name="T49" fmla="*/ 313 h 1642"/>
              <a:gd name="T50" fmla="*/ 645 w 1661"/>
              <a:gd name="T51" fmla="*/ 386 h 1642"/>
              <a:gd name="T52" fmla="*/ 528 w 1661"/>
              <a:gd name="T53" fmla="*/ 388 h 1642"/>
              <a:gd name="T54" fmla="*/ 528 w 1661"/>
              <a:gd name="T55" fmla="*/ 272 h 1642"/>
              <a:gd name="T56" fmla="*/ 764 w 1661"/>
              <a:gd name="T57" fmla="*/ 35 h 1642"/>
              <a:gd name="T58" fmla="*/ 891 w 1661"/>
              <a:gd name="T59" fmla="*/ 36 h 1642"/>
              <a:gd name="T60" fmla="*/ 1125 w 1661"/>
              <a:gd name="T61" fmla="*/ 271 h 1642"/>
              <a:gd name="T62" fmla="*/ 1125 w 1661"/>
              <a:gd name="T63" fmla="*/ 389 h 1642"/>
              <a:gd name="T64" fmla="*/ 1007 w 1661"/>
              <a:gd name="T65" fmla="*/ 384 h 1642"/>
              <a:gd name="T66" fmla="*/ 942 w 1661"/>
              <a:gd name="T67" fmla="*/ 313 h 1642"/>
              <a:gd name="T68" fmla="*/ 921 w 1661"/>
              <a:gd name="T69" fmla="*/ 301 h 1642"/>
              <a:gd name="T70" fmla="*/ 915 w 1661"/>
              <a:gd name="T71" fmla="*/ 325 h 1642"/>
              <a:gd name="T72" fmla="*/ 943 w 1661"/>
              <a:gd name="T73" fmla="*/ 868 h 1642"/>
              <a:gd name="T74" fmla="*/ 943 w 1661"/>
              <a:gd name="T75" fmla="*/ 874 h 1642"/>
              <a:gd name="T76" fmla="*/ 953 w 1661"/>
              <a:gd name="T77" fmla="*/ 899 h 1642"/>
              <a:gd name="T78" fmla="*/ 976 w 1661"/>
              <a:gd name="T79" fmla="*/ 887 h 1642"/>
              <a:gd name="T80" fmla="*/ 1331 w 1661"/>
              <a:gd name="T81" fmla="*/ 655 h 1642"/>
              <a:gd name="T82" fmla="*/ 1354 w 1661"/>
              <a:gd name="T83" fmla="*/ 645 h 1642"/>
              <a:gd name="T84" fmla="*/ 1331 w 1661"/>
              <a:gd name="T85" fmla="*/ 626 h 1642"/>
              <a:gd name="T86" fmla="*/ 1242 w 1661"/>
              <a:gd name="T87" fmla="*/ 571 h 1642"/>
              <a:gd name="T88" fmla="*/ 1211 w 1661"/>
              <a:gd name="T89" fmla="*/ 455 h 1642"/>
              <a:gd name="T90" fmla="*/ 1326 w 1661"/>
              <a:gd name="T91" fmla="*/ 429 h 1642"/>
              <a:gd name="T92" fmla="*/ 1609 w 1661"/>
              <a:gd name="T93" fmla="*/ 606 h 1642"/>
              <a:gd name="T94" fmla="*/ 1635 w 1661"/>
              <a:gd name="T95" fmla="*/ 730 h 1642"/>
              <a:gd name="T96" fmla="*/ 1463 w 1661"/>
              <a:gd name="T97" fmla="*/ 1006 h 1642"/>
              <a:gd name="T98" fmla="*/ 1362 w 1661"/>
              <a:gd name="T99" fmla="*/ 1046 h 1642"/>
              <a:gd name="T100" fmla="*/ 1309 w 1661"/>
              <a:gd name="T101" fmla="*/ 959 h 1642"/>
              <a:gd name="T102" fmla="*/ 1321 w 1661"/>
              <a:gd name="T103" fmla="*/ 926 h 1642"/>
              <a:gd name="T104" fmla="*/ 1375 w 1661"/>
              <a:gd name="T105" fmla="*/ 837 h 1642"/>
              <a:gd name="T106" fmla="*/ 1384 w 1661"/>
              <a:gd name="T107" fmla="*/ 816 h 1642"/>
              <a:gd name="T108" fmla="*/ 1380 w 1661"/>
              <a:gd name="T109" fmla="*/ 813 h 1642"/>
              <a:gd name="T110" fmla="*/ 1346 w 1661"/>
              <a:gd name="T111" fmla="*/ 828 h 1642"/>
              <a:gd name="T112" fmla="*/ 1004 w 1661"/>
              <a:gd name="T113" fmla="*/ 1245 h 1642"/>
              <a:gd name="T114" fmla="*/ 977 w 1661"/>
              <a:gd name="T115" fmla="*/ 1448 h 1642"/>
              <a:gd name="T116" fmla="*/ 977 w 1661"/>
              <a:gd name="T117" fmla="*/ 1622 h 1642"/>
              <a:gd name="T118" fmla="*/ 976 w 1661"/>
              <a:gd name="T119" fmla="*/ 1642 h 1642"/>
              <a:gd name="T120" fmla="*/ 669 w 1661"/>
              <a:gd name="T121" fmla="*/ 1642 h 1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61" h="1642">
                <a:moveTo>
                  <a:pt x="669" y="1642"/>
                </a:moveTo>
                <a:cubicBezTo>
                  <a:pt x="650" y="1451"/>
                  <a:pt x="575" y="1289"/>
                  <a:pt x="424" y="1166"/>
                </a:cubicBezTo>
                <a:cubicBezTo>
                  <a:pt x="381" y="1131"/>
                  <a:pt x="333" y="1101"/>
                  <a:pt x="281" y="1081"/>
                </a:cubicBezTo>
                <a:cubicBezTo>
                  <a:pt x="279" y="1082"/>
                  <a:pt x="278" y="1084"/>
                  <a:pt x="277" y="1085"/>
                </a:cubicBezTo>
                <a:cubicBezTo>
                  <a:pt x="279" y="1091"/>
                  <a:pt x="282" y="1097"/>
                  <a:pt x="285" y="1102"/>
                </a:cubicBezTo>
                <a:cubicBezTo>
                  <a:pt x="304" y="1133"/>
                  <a:pt x="323" y="1163"/>
                  <a:pt x="341" y="1194"/>
                </a:cubicBezTo>
                <a:cubicBezTo>
                  <a:pt x="366" y="1235"/>
                  <a:pt x="354" y="1283"/>
                  <a:pt x="314" y="1307"/>
                </a:cubicBezTo>
                <a:cubicBezTo>
                  <a:pt x="276" y="1330"/>
                  <a:pt x="227" y="1320"/>
                  <a:pt x="202" y="1280"/>
                </a:cubicBezTo>
                <a:cubicBezTo>
                  <a:pt x="143" y="1185"/>
                  <a:pt x="84" y="1090"/>
                  <a:pt x="25" y="995"/>
                </a:cubicBezTo>
                <a:cubicBezTo>
                  <a:pt x="0" y="955"/>
                  <a:pt x="13" y="900"/>
                  <a:pt x="53" y="875"/>
                </a:cubicBezTo>
                <a:cubicBezTo>
                  <a:pt x="147" y="816"/>
                  <a:pt x="241" y="757"/>
                  <a:pt x="336" y="698"/>
                </a:cubicBezTo>
                <a:cubicBezTo>
                  <a:pt x="370" y="678"/>
                  <a:pt x="403" y="679"/>
                  <a:pt x="431" y="702"/>
                </a:cubicBezTo>
                <a:cubicBezTo>
                  <a:pt x="458" y="723"/>
                  <a:pt x="469" y="751"/>
                  <a:pt x="461" y="785"/>
                </a:cubicBezTo>
                <a:cubicBezTo>
                  <a:pt x="456" y="809"/>
                  <a:pt x="441" y="827"/>
                  <a:pt x="420" y="839"/>
                </a:cubicBezTo>
                <a:cubicBezTo>
                  <a:pt x="390" y="858"/>
                  <a:pt x="360" y="876"/>
                  <a:pt x="330" y="895"/>
                </a:cubicBezTo>
                <a:cubicBezTo>
                  <a:pt x="323" y="900"/>
                  <a:pt x="316" y="905"/>
                  <a:pt x="306" y="912"/>
                </a:cubicBezTo>
                <a:cubicBezTo>
                  <a:pt x="319" y="918"/>
                  <a:pt x="329" y="923"/>
                  <a:pt x="339" y="927"/>
                </a:cubicBezTo>
                <a:cubicBezTo>
                  <a:pt x="464" y="979"/>
                  <a:pt x="572" y="1056"/>
                  <a:pt x="665" y="1153"/>
                </a:cubicBezTo>
                <a:cubicBezTo>
                  <a:pt x="671" y="1160"/>
                  <a:pt x="681" y="1163"/>
                  <a:pt x="690" y="1167"/>
                </a:cubicBezTo>
                <a:cubicBezTo>
                  <a:pt x="693" y="1158"/>
                  <a:pt x="699" y="1149"/>
                  <a:pt x="699" y="1140"/>
                </a:cubicBezTo>
                <a:cubicBezTo>
                  <a:pt x="707" y="1021"/>
                  <a:pt x="714" y="902"/>
                  <a:pt x="721" y="783"/>
                </a:cubicBezTo>
                <a:cubicBezTo>
                  <a:pt x="729" y="632"/>
                  <a:pt x="738" y="481"/>
                  <a:pt x="747" y="330"/>
                </a:cubicBezTo>
                <a:cubicBezTo>
                  <a:pt x="747" y="329"/>
                  <a:pt x="747" y="327"/>
                  <a:pt x="747" y="326"/>
                </a:cubicBezTo>
                <a:cubicBezTo>
                  <a:pt x="745" y="318"/>
                  <a:pt x="744" y="310"/>
                  <a:pt x="742" y="302"/>
                </a:cubicBezTo>
                <a:cubicBezTo>
                  <a:pt x="734" y="305"/>
                  <a:pt x="725" y="308"/>
                  <a:pt x="719" y="313"/>
                </a:cubicBezTo>
                <a:cubicBezTo>
                  <a:pt x="693" y="337"/>
                  <a:pt x="669" y="362"/>
                  <a:pt x="645" y="386"/>
                </a:cubicBezTo>
                <a:cubicBezTo>
                  <a:pt x="610" y="420"/>
                  <a:pt x="560" y="420"/>
                  <a:pt x="528" y="388"/>
                </a:cubicBezTo>
                <a:cubicBezTo>
                  <a:pt x="496" y="356"/>
                  <a:pt x="495" y="306"/>
                  <a:pt x="528" y="272"/>
                </a:cubicBezTo>
                <a:cubicBezTo>
                  <a:pt x="606" y="192"/>
                  <a:pt x="685" y="113"/>
                  <a:pt x="764" y="35"/>
                </a:cubicBezTo>
                <a:cubicBezTo>
                  <a:pt x="800" y="0"/>
                  <a:pt x="856" y="1"/>
                  <a:pt x="891" y="36"/>
                </a:cubicBezTo>
                <a:cubicBezTo>
                  <a:pt x="969" y="114"/>
                  <a:pt x="1047" y="192"/>
                  <a:pt x="1125" y="271"/>
                </a:cubicBezTo>
                <a:cubicBezTo>
                  <a:pt x="1159" y="305"/>
                  <a:pt x="1158" y="357"/>
                  <a:pt x="1125" y="389"/>
                </a:cubicBezTo>
                <a:cubicBezTo>
                  <a:pt x="1091" y="421"/>
                  <a:pt x="1040" y="419"/>
                  <a:pt x="1007" y="384"/>
                </a:cubicBezTo>
                <a:cubicBezTo>
                  <a:pt x="985" y="361"/>
                  <a:pt x="964" y="336"/>
                  <a:pt x="942" y="313"/>
                </a:cubicBezTo>
                <a:cubicBezTo>
                  <a:pt x="937" y="308"/>
                  <a:pt x="928" y="305"/>
                  <a:pt x="921" y="301"/>
                </a:cubicBezTo>
                <a:cubicBezTo>
                  <a:pt x="919" y="309"/>
                  <a:pt x="914" y="317"/>
                  <a:pt x="915" y="325"/>
                </a:cubicBezTo>
                <a:cubicBezTo>
                  <a:pt x="924" y="506"/>
                  <a:pt x="933" y="687"/>
                  <a:pt x="943" y="868"/>
                </a:cubicBezTo>
                <a:cubicBezTo>
                  <a:pt x="943" y="870"/>
                  <a:pt x="942" y="872"/>
                  <a:pt x="943" y="874"/>
                </a:cubicBezTo>
                <a:cubicBezTo>
                  <a:pt x="946" y="883"/>
                  <a:pt x="949" y="891"/>
                  <a:pt x="953" y="899"/>
                </a:cubicBezTo>
                <a:cubicBezTo>
                  <a:pt x="960" y="895"/>
                  <a:pt x="970" y="893"/>
                  <a:pt x="976" y="887"/>
                </a:cubicBezTo>
                <a:cubicBezTo>
                  <a:pt x="1079" y="786"/>
                  <a:pt x="1198" y="709"/>
                  <a:pt x="1331" y="655"/>
                </a:cubicBezTo>
                <a:cubicBezTo>
                  <a:pt x="1337" y="652"/>
                  <a:pt x="1343" y="649"/>
                  <a:pt x="1354" y="645"/>
                </a:cubicBezTo>
                <a:cubicBezTo>
                  <a:pt x="1344" y="637"/>
                  <a:pt x="1338" y="630"/>
                  <a:pt x="1331" y="626"/>
                </a:cubicBezTo>
                <a:cubicBezTo>
                  <a:pt x="1301" y="607"/>
                  <a:pt x="1272" y="589"/>
                  <a:pt x="1242" y="571"/>
                </a:cubicBezTo>
                <a:cubicBezTo>
                  <a:pt x="1199" y="544"/>
                  <a:pt x="1186" y="497"/>
                  <a:pt x="1211" y="455"/>
                </a:cubicBezTo>
                <a:cubicBezTo>
                  <a:pt x="1234" y="416"/>
                  <a:pt x="1284" y="404"/>
                  <a:pt x="1326" y="429"/>
                </a:cubicBezTo>
                <a:cubicBezTo>
                  <a:pt x="1420" y="488"/>
                  <a:pt x="1515" y="547"/>
                  <a:pt x="1609" y="606"/>
                </a:cubicBezTo>
                <a:cubicBezTo>
                  <a:pt x="1650" y="632"/>
                  <a:pt x="1661" y="688"/>
                  <a:pt x="1635" y="730"/>
                </a:cubicBezTo>
                <a:cubicBezTo>
                  <a:pt x="1578" y="822"/>
                  <a:pt x="1520" y="914"/>
                  <a:pt x="1463" y="1006"/>
                </a:cubicBezTo>
                <a:cubicBezTo>
                  <a:pt x="1439" y="1044"/>
                  <a:pt x="1401" y="1059"/>
                  <a:pt x="1362" y="1046"/>
                </a:cubicBezTo>
                <a:cubicBezTo>
                  <a:pt x="1327" y="1033"/>
                  <a:pt x="1305" y="998"/>
                  <a:pt x="1309" y="959"/>
                </a:cubicBezTo>
                <a:cubicBezTo>
                  <a:pt x="1310" y="948"/>
                  <a:pt x="1315" y="936"/>
                  <a:pt x="1321" y="926"/>
                </a:cubicBezTo>
                <a:cubicBezTo>
                  <a:pt x="1338" y="896"/>
                  <a:pt x="1357" y="867"/>
                  <a:pt x="1375" y="837"/>
                </a:cubicBezTo>
                <a:cubicBezTo>
                  <a:pt x="1379" y="831"/>
                  <a:pt x="1381" y="823"/>
                  <a:pt x="1384" y="816"/>
                </a:cubicBezTo>
                <a:cubicBezTo>
                  <a:pt x="1382" y="815"/>
                  <a:pt x="1381" y="814"/>
                  <a:pt x="1380" y="813"/>
                </a:cubicBezTo>
                <a:cubicBezTo>
                  <a:pt x="1368" y="818"/>
                  <a:pt x="1357" y="822"/>
                  <a:pt x="1346" y="828"/>
                </a:cubicBezTo>
                <a:cubicBezTo>
                  <a:pt x="1173" y="918"/>
                  <a:pt x="1059" y="1057"/>
                  <a:pt x="1004" y="1245"/>
                </a:cubicBezTo>
                <a:cubicBezTo>
                  <a:pt x="985" y="1311"/>
                  <a:pt x="977" y="1379"/>
                  <a:pt x="977" y="1448"/>
                </a:cubicBezTo>
                <a:cubicBezTo>
                  <a:pt x="977" y="1506"/>
                  <a:pt x="977" y="1564"/>
                  <a:pt x="977" y="1622"/>
                </a:cubicBezTo>
                <a:cubicBezTo>
                  <a:pt x="977" y="1628"/>
                  <a:pt x="976" y="1635"/>
                  <a:pt x="976" y="1642"/>
                </a:cubicBezTo>
                <a:cubicBezTo>
                  <a:pt x="873" y="1642"/>
                  <a:pt x="772" y="1642"/>
                  <a:pt x="669" y="1642"/>
                </a:cubicBezTo>
                <a:close/>
              </a:path>
            </a:pathLst>
          </a:custGeom>
          <a:solidFill>
            <a:srgbClr val="005EB8"/>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9" name="Freeform 26">
            <a:extLst>
              <a:ext uri="{FF2B5EF4-FFF2-40B4-BE49-F238E27FC236}">
                <a16:creationId xmlns:a16="http://schemas.microsoft.com/office/drawing/2014/main" id="{5845438B-A43A-4664-A86D-B0688435C33F}"/>
              </a:ext>
            </a:extLst>
          </p:cNvPr>
          <p:cNvSpPr/>
          <p:nvPr/>
        </p:nvSpPr>
        <p:spPr>
          <a:xfrm>
            <a:off x="1852009" y="1412657"/>
            <a:ext cx="8966459" cy="3202273"/>
          </a:xfrm>
          <a:custGeom>
            <a:avLst/>
            <a:gdLst>
              <a:gd name="connsiteX0" fmla="*/ 0 w 8420100"/>
              <a:gd name="connsiteY0" fmla="*/ 0 h 3764280"/>
              <a:gd name="connsiteX1" fmla="*/ 2575560 w 8420100"/>
              <a:gd name="connsiteY1" fmla="*/ 0 h 3764280"/>
              <a:gd name="connsiteX2" fmla="*/ 2979420 w 8420100"/>
              <a:gd name="connsiteY2" fmla="*/ 403860 h 3764280"/>
              <a:gd name="connsiteX3" fmla="*/ 4396740 w 8420100"/>
              <a:gd name="connsiteY3" fmla="*/ 403860 h 3764280"/>
              <a:gd name="connsiteX4" fmla="*/ 4556760 w 8420100"/>
              <a:gd name="connsiteY4" fmla="*/ 152400 h 3764280"/>
              <a:gd name="connsiteX5" fmla="*/ 6987540 w 8420100"/>
              <a:gd name="connsiteY5" fmla="*/ 152400 h 3764280"/>
              <a:gd name="connsiteX6" fmla="*/ 7482840 w 8420100"/>
              <a:gd name="connsiteY6" fmla="*/ 609600 h 3764280"/>
              <a:gd name="connsiteX7" fmla="*/ 8199120 w 8420100"/>
              <a:gd name="connsiteY7" fmla="*/ 609600 h 3764280"/>
              <a:gd name="connsiteX8" fmla="*/ 8420100 w 8420100"/>
              <a:gd name="connsiteY8" fmla="*/ 883920 h 3764280"/>
              <a:gd name="connsiteX9" fmla="*/ 8420100 w 8420100"/>
              <a:gd name="connsiteY9" fmla="*/ 3764280 h 3764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20100" h="3764280">
                <a:moveTo>
                  <a:pt x="0" y="0"/>
                </a:moveTo>
                <a:lnTo>
                  <a:pt x="2575560" y="0"/>
                </a:lnTo>
                <a:lnTo>
                  <a:pt x="2979420" y="403860"/>
                </a:lnTo>
                <a:lnTo>
                  <a:pt x="4396740" y="403860"/>
                </a:lnTo>
                <a:lnTo>
                  <a:pt x="4556760" y="152400"/>
                </a:lnTo>
                <a:lnTo>
                  <a:pt x="6987540" y="152400"/>
                </a:lnTo>
                <a:lnTo>
                  <a:pt x="7482840" y="609600"/>
                </a:lnTo>
                <a:lnTo>
                  <a:pt x="8199120" y="609600"/>
                </a:lnTo>
                <a:lnTo>
                  <a:pt x="8420100" y="883920"/>
                </a:lnTo>
                <a:lnTo>
                  <a:pt x="8420100" y="3764280"/>
                </a:lnTo>
              </a:path>
            </a:pathLst>
          </a:custGeom>
          <a:noFill/>
          <a:ln w="12700" cap="rnd">
            <a:solidFill>
              <a:schemeClr val="accent1"/>
            </a:solidFill>
            <a:prstDash val="sysDot"/>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40" name="Group 39">
            <a:extLst>
              <a:ext uri="{FF2B5EF4-FFF2-40B4-BE49-F238E27FC236}">
                <a16:creationId xmlns:a16="http://schemas.microsoft.com/office/drawing/2014/main" id="{A77D647B-F7A8-4118-86BD-2ACA2FF522E5}"/>
              </a:ext>
            </a:extLst>
          </p:cNvPr>
          <p:cNvGrpSpPr/>
          <p:nvPr/>
        </p:nvGrpSpPr>
        <p:grpSpPr>
          <a:xfrm>
            <a:off x="8113264" y="1661083"/>
            <a:ext cx="609842" cy="557350"/>
            <a:chOff x="5697538" y="2051050"/>
            <a:chExt cx="627062" cy="573088"/>
          </a:xfrm>
          <a:solidFill>
            <a:srgbClr val="005EB8"/>
          </a:solidFill>
        </p:grpSpPr>
        <p:sp>
          <p:nvSpPr>
            <p:cNvPr id="41" name="Freeform 13">
              <a:extLst>
                <a:ext uri="{FF2B5EF4-FFF2-40B4-BE49-F238E27FC236}">
                  <a16:creationId xmlns:a16="http://schemas.microsoft.com/office/drawing/2014/main" id="{2857A5A0-E74A-4736-8658-11312272F974}"/>
                </a:ext>
              </a:extLst>
            </p:cNvPr>
            <p:cNvSpPr>
              <a:spLocks noEditPoints="1"/>
            </p:cNvSpPr>
            <p:nvPr/>
          </p:nvSpPr>
          <p:spPr bwMode="auto">
            <a:xfrm>
              <a:off x="5829300" y="2259013"/>
              <a:ext cx="495300" cy="312738"/>
            </a:xfrm>
            <a:custGeom>
              <a:avLst/>
              <a:gdLst>
                <a:gd name="T0" fmla="*/ 32 w 1298"/>
                <a:gd name="T1" fmla="*/ 411 h 820"/>
                <a:gd name="T2" fmla="*/ 0 w 1298"/>
                <a:gd name="T3" fmla="*/ 348 h 820"/>
                <a:gd name="T4" fmla="*/ 0 w 1298"/>
                <a:gd name="T5" fmla="*/ 264 h 820"/>
                <a:gd name="T6" fmla="*/ 0 w 1298"/>
                <a:gd name="T7" fmla="*/ 156 h 820"/>
                <a:gd name="T8" fmla="*/ 0 w 1298"/>
                <a:gd name="T9" fmla="*/ 72 h 820"/>
                <a:gd name="T10" fmla="*/ 8 w 1298"/>
                <a:gd name="T11" fmla="*/ 0 h 820"/>
                <a:gd name="T12" fmla="*/ 88 w 1298"/>
                <a:gd name="T13" fmla="*/ 0 h 820"/>
                <a:gd name="T14" fmla="*/ 200 w 1298"/>
                <a:gd name="T15" fmla="*/ 0 h 820"/>
                <a:gd name="T16" fmla="*/ 280 w 1298"/>
                <a:gd name="T17" fmla="*/ 0 h 820"/>
                <a:gd name="T18" fmla="*/ 392 w 1298"/>
                <a:gd name="T19" fmla="*/ 0 h 820"/>
                <a:gd name="T20" fmla="*/ 472 w 1298"/>
                <a:gd name="T21" fmla="*/ 0 h 820"/>
                <a:gd name="T22" fmla="*/ 584 w 1298"/>
                <a:gd name="T23" fmla="*/ 0 h 820"/>
                <a:gd name="T24" fmla="*/ 664 w 1298"/>
                <a:gd name="T25" fmla="*/ 0 h 820"/>
                <a:gd name="T26" fmla="*/ 776 w 1298"/>
                <a:gd name="T27" fmla="*/ 0 h 820"/>
                <a:gd name="T28" fmla="*/ 856 w 1298"/>
                <a:gd name="T29" fmla="*/ 0 h 820"/>
                <a:gd name="T30" fmla="*/ 954 w 1298"/>
                <a:gd name="T31" fmla="*/ 1 h 820"/>
                <a:gd name="T32" fmla="*/ 956 w 1298"/>
                <a:gd name="T33" fmla="*/ 80 h 820"/>
                <a:gd name="T34" fmla="*/ 1024 w 1298"/>
                <a:gd name="T35" fmla="*/ 136 h 820"/>
                <a:gd name="T36" fmla="*/ 1104 w 1298"/>
                <a:gd name="T37" fmla="*/ 136 h 820"/>
                <a:gd name="T38" fmla="*/ 1183 w 1298"/>
                <a:gd name="T39" fmla="*/ 160 h 820"/>
                <a:gd name="T40" fmla="*/ 1232 w 1298"/>
                <a:gd name="T41" fmla="*/ 196 h 820"/>
                <a:gd name="T42" fmla="*/ 1207 w 1298"/>
                <a:gd name="T43" fmla="*/ 786 h 820"/>
                <a:gd name="T44" fmla="*/ 1092 w 1298"/>
                <a:gd name="T45" fmla="*/ 819 h 820"/>
                <a:gd name="T46" fmla="*/ 1091 w 1298"/>
                <a:gd name="T47" fmla="*/ 724 h 820"/>
                <a:gd name="T48" fmla="*/ 1149 w 1298"/>
                <a:gd name="T49" fmla="*/ 653 h 820"/>
                <a:gd name="T50" fmla="*/ 1159 w 1298"/>
                <a:gd name="T51" fmla="*/ 528 h 820"/>
                <a:gd name="T52" fmla="*/ 1158 w 1298"/>
                <a:gd name="T53" fmla="*/ 448 h 820"/>
                <a:gd name="T54" fmla="*/ 1158 w 1298"/>
                <a:gd name="T55" fmla="*/ 339 h 820"/>
                <a:gd name="T56" fmla="*/ 1126 w 1298"/>
                <a:gd name="T57" fmla="*/ 287 h 820"/>
                <a:gd name="T58" fmla="*/ 1016 w 1298"/>
                <a:gd name="T59" fmla="*/ 276 h 820"/>
                <a:gd name="T60" fmla="*/ 956 w 1298"/>
                <a:gd name="T61" fmla="*/ 400 h 820"/>
                <a:gd name="T62" fmla="*/ 884 w 1298"/>
                <a:gd name="T63" fmla="*/ 411 h 820"/>
                <a:gd name="T64" fmla="*/ 800 w 1298"/>
                <a:gd name="T65" fmla="*/ 411 h 820"/>
                <a:gd name="T66" fmla="*/ 692 w 1298"/>
                <a:gd name="T67" fmla="*/ 411 h 820"/>
                <a:gd name="T68" fmla="*/ 608 w 1298"/>
                <a:gd name="T69" fmla="*/ 411 h 820"/>
                <a:gd name="T70" fmla="*/ 500 w 1298"/>
                <a:gd name="T71" fmla="*/ 411 h 820"/>
                <a:gd name="T72" fmla="*/ 416 w 1298"/>
                <a:gd name="T73" fmla="*/ 411 h 820"/>
                <a:gd name="T74" fmla="*/ 308 w 1298"/>
                <a:gd name="T75" fmla="*/ 411 h 820"/>
                <a:gd name="T76" fmla="*/ 224 w 1298"/>
                <a:gd name="T77" fmla="*/ 411 h 820"/>
                <a:gd name="T78" fmla="*/ 116 w 1298"/>
                <a:gd name="T79" fmla="*/ 411 h 820"/>
                <a:gd name="T80" fmla="*/ 516 w 1298"/>
                <a:gd name="T81" fmla="*/ 273 h 820"/>
                <a:gd name="T82" fmla="*/ 628 w 1298"/>
                <a:gd name="T83" fmla="*/ 273 h 820"/>
                <a:gd name="T84" fmla="*/ 819 w 1298"/>
                <a:gd name="T85" fmla="*/ 255 h 820"/>
                <a:gd name="T86" fmla="*/ 756 w 1298"/>
                <a:gd name="T87" fmla="*/ 138 h 820"/>
                <a:gd name="T88" fmla="*/ 644 w 1298"/>
                <a:gd name="T89" fmla="*/ 138 h 820"/>
                <a:gd name="T90" fmla="*/ 564 w 1298"/>
                <a:gd name="T91" fmla="*/ 138 h 820"/>
                <a:gd name="T92" fmla="*/ 452 w 1298"/>
                <a:gd name="T93" fmla="*/ 138 h 820"/>
                <a:gd name="T94" fmla="*/ 372 w 1298"/>
                <a:gd name="T95" fmla="*/ 138 h 820"/>
                <a:gd name="T96" fmla="*/ 148 w 1298"/>
                <a:gd name="T97" fmla="*/ 137 h 820"/>
                <a:gd name="T98" fmla="*/ 180 w 1298"/>
                <a:gd name="T99" fmla="*/ 273 h 820"/>
                <a:gd name="T100" fmla="*/ 260 w 1298"/>
                <a:gd name="T101" fmla="*/ 273 h 820"/>
                <a:gd name="T102" fmla="*/ 372 w 1298"/>
                <a:gd name="T103" fmla="*/ 273 h 820"/>
                <a:gd name="T104" fmla="*/ 452 w 1298"/>
                <a:gd name="T105" fmla="*/ 273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98" h="820">
                  <a:moveTo>
                    <a:pt x="96" y="411"/>
                  </a:moveTo>
                  <a:cubicBezTo>
                    <a:pt x="81" y="411"/>
                    <a:pt x="67" y="411"/>
                    <a:pt x="52" y="411"/>
                  </a:cubicBezTo>
                  <a:cubicBezTo>
                    <a:pt x="45" y="408"/>
                    <a:pt x="39" y="409"/>
                    <a:pt x="32" y="411"/>
                  </a:cubicBezTo>
                  <a:cubicBezTo>
                    <a:pt x="22" y="409"/>
                    <a:pt x="11" y="414"/>
                    <a:pt x="1" y="407"/>
                  </a:cubicBezTo>
                  <a:cubicBezTo>
                    <a:pt x="0" y="402"/>
                    <a:pt x="0" y="397"/>
                    <a:pt x="0" y="392"/>
                  </a:cubicBezTo>
                  <a:cubicBezTo>
                    <a:pt x="0" y="377"/>
                    <a:pt x="0" y="362"/>
                    <a:pt x="0" y="348"/>
                  </a:cubicBezTo>
                  <a:cubicBezTo>
                    <a:pt x="0" y="341"/>
                    <a:pt x="0" y="334"/>
                    <a:pt x="0" y="328"/>
                  </a:cubicBezTo>
                  <a:cubicBezTo>
                    <a:pt x="0" y="313"/>
                    <a:pt x="0" y="298"/>
                    <a:pt x="0" y="284"/>
                  </a:cubicBezTo>
                  <a:cubicBezTo>
                    <a:pt x="0" y="277"/>
                    <a:pt x="0" y="270"/>
                    <a:pt x="0" y="264"/>
                  </a:cubicBezTo>
                  <a:cubicBezTo>
                    <a:pt x="0" y="249"/>
                    <a:pt x="0" y="234"/>
                    <a:pt x="0" y="220"/>
                  </a:cubicBezTo>
                  <a:cubicBezTo>
                    <a:pt x="0" y="213"/>
                    <a:pt x="0" y="206"/>
                    <a:pt x="0" y="200"/>
                  </a:cubicBezTo>
                  <a:cubicBezTo>
                    <a:pt x="0" y="185"/>
                    <a:pt x="0" y="170"/>
                    <a:pt x="0" y="156"/>
                  </a:cubicBezTo>
                  <a:cubicBezTo>
                    <a:pt x="0" y="149"/>
                    <a:pt x="0" y="142"/>
                    <a:pt x="0" y="136"/>
                  </a:cubicBezTo>
                  <a:cubicBezTo>
                    <a:pt x="0" y="121"/>
                    <a:pt x="0" y="106"/>
                    <a:pt x="0" y="92"/>
                  </a:cubicBezTo>
                  <a:cubicBezTo>
                    <a:pt x="0" y="85"/>
                    <a:pt x="0" y="78"/>
                    <a:pt x="0" y="72"/>
                  </a:cubicBezTo>
                  <a:cubicBezTo>
                    <a:pt x="0" y="57"/>
                    <a:pt x="0" y="42"/>
                    <a:pt x="0" y="28"/>
                  </a:cubicBezTo>
                  <a:cubicBezTo>
                    <a:pt x="0" y="21"/>
                    <a:pt x="0" y="14"/>
                    <a:pt x="0" y="8"/>
                  </a:cubicBezTo>
                  <a:cubicBezTo>
                    <a:pt x="1" y="3"/>
                    <a:pt x="4" y="1"/>
                    <a:pt x="8" y="0"/>
                  </a:cubicBezTo>
                  <a:cubicBezTo>
                    <a:pt x="13" y="0"/>
                    <a:pt x="19" y="0"/>
                    <a:pt x="24" y="0"/>
                  </a:cubicBezTo>
                  <a:cubicBezTo>
                    <a:pt x="40" y="0"/>
                    <a:pt x="56" y="0"/>
                    <a:pt x="72" y="0"/>
                  </a:cubicBezTo>
                  <a:cubicBezTo>
                    <a:pt x="77" y="0"/>
                    <a:pt x="83" y="0"/>
                    <a:pt x="88" y="0"/>
                  </a:cubicBezTo>
                  <a:cubicBezTo>
                    <a:pt x="104" y="0"/>
                    <a:pt x="120" y="0"/>
                    <a:pt x="136" y="0"/>
                  </a:cubicBezTo>
                  <a:cubicBezTo>
                    <a:pt x="141" y="0"/>
                    <a:pt x="147" y="0"/>
                    <a:pt x="152" y="0"/>
                  </a:cubicBezTo>
                  <a:cubicBezTo>
                    <a:pt x="168" y="0"/>
                    <a:pt x="184" y="0"/>
                    <a:pt x="200" y="0"/>
                  </a:cubicBezTo>
                  <a:cubicBezTo>
                    <a:pt x="205" y="0"/>
                    <a:pt x="211" y="0"/>
                    <a:pt x="216" y="0"/>
                  </a:cubicBezTo>
                  <a:cubicBezTo>
                    <a:pt x="232" y="0"/>
                    <a:pt x="248" y="0"/>
                    <a:pt x="264" y="0"/>
                  </a:cubicBezTo>
                  <a:cubicBezTo>
                    <a:pt x="269" y="0"/>
                    <a:pt x="275" y="0"/>
                    <a:pt x="280" y="0"/>
                  </a:cubicBezTo>
                  <a:cubicBezTo>
                    <a:pt x="296" y="0"/>
                    <a:pt x="312" y="0"/>
                    <a:pt x="328" y="0"/>
                  </a:cubicBezTo>
                  <a:cubicBezTo>
                    <a:pt x="333" y="0"/>
                    <a:pt x="339" y="0"/>
                    <a:pt x="344" y="0"/>
                  </a:cubicBezTo>
                  <a:cubicBezTo>
                    <a:pt x="360" y="0"/>
                    <a:pt x="376" y="0"/>
                    <a:pt x="392" y="0"/>
                  </a:cubicBezTo>
                  <a:cubicBezTo>
                    <a:pt x="397" y="0"/>
                    <a:pt x="403" y="0"/>
                    <a:pt x="408" y="0"/>
                  </a:cubicBezTo>
                  <a:cubicBezTo>
                    <a:pt x="424" y="0"/>
                    <a:pt x="440" y="0"/>
                    <a:pt x="456" y="0"/>
                  </a:cubicBezTo>
                  <a:cubicBezTo>
                    <a:pt x="461" y="0"/>
                    <a:pt x="467" y="0"/>
                    <a:pt x="472" y="0"/>
                  </a:cubicBezTo>
                  <a:cubicBezTo>
                    <a:pt x="488" y="0"/>
                    <a:pt x="504" y="0"/>
                    <a:pt x="520" y="0"/>
                  </a:cubicBezTo>
                  <a:cubicBezTo>
                    <a:pt x="525" y="0"/>
                    <a:pt x="531" y="0"/>
                    <a:pt x="536" y="0"/>
                  </a:cubicBezTo>
                  <a:cubicBezTo>
                    <a:pt x="552" y="0"/>
                    <a:pt x="568" y="0"/>
                    <a:pt x="584" y="0"/>
                  </a:cubicBezTo>
                  <a:cubicBezTo>
                    <a:pt x="589" y="0"/>
                    <a:pt x="595" y="0"/>
                    <a:pt x="600" y="0"/>
                  </a:cubicBezTo>
                  <a:cubicBezTo>
                    <a:pt x="616" y="0"/>
                    <a:pt x="632" y="0"/>
                    <a:pt x="648" y="0"/>
                  </a:cubicBezTo>
                  <a:cubicBezTo>
                    <a:pt x="653" y="0"/>
                    <a:pt x="659" y="0"/>
                    <a:pt x="664" y="0"/>
                  </a:cubicBezTo>
                  <a:cubicBezTo>
                    <a:pt x="680" y="0"/>
                    <a:pt x="696" y="0"/>
                    <a:pt x="712" y="0"/>
                  </a:cubicBezTo>
                  <a:cubicBezTo>
                    <a:pt x="717" y="0"/>
                    <a:pt x="723" y="0"/>
                    <a:pt x="728" y="0"/>
                  </a:cubicBezTo>
                  <a:cubicBezTo>
                    <a:pt x="744" y="0"/>
                    <a:pt x="760" y="0"/>
                    <a:pt x="776" y="0"/>
                  </a:cubicBezTo>
                  <a:cubicBezTo>
                    <a:pt x="781" y="0"/>
                    <a:pt x="787" y="0"/>
                    <a:pt x="792" y="0"/>
                  </a:cubicBezTo>
                  <a:cubicBezTo>
                    <a:pt x="808" y="0"/>
                    <a:pt x="824" y="0"/>
                    <a:pt x="840" y="0"/>
                  </a:cubicBezTo>
                  <a:cubicBezTo>
                    <a:pt x="845" y="0"/>
                    <a:pt x="851" y="0"/>
                    <a:pt x="856" y="0"/>
                  </a:cubicBezTo>
                  <a:cubicBezTo>
                    <a:pt x="872" y="0"/>
                    <a:pt x="888" y="0"/>
                    <a:pt x="904" y="0"/>
                  </a:cubicBezTo>
                  <a:cubicBezTo>
                    <a:pt x="909" y="0"/>
                    <a:pt x="915" y="0"/>
                    <a:pt x="920" y="0"/>
                  </a:cubicBezTo>
                  <a:cubicBezTo>
                    <a:pt x="931" y="0"/>
                    <a:pt x="942" y="0"/>
                    <a:pt x="954" y="1"/>
                  </a:cubicBezTo>
                  <a:cubicBezTo>
                    <a:pt x="954" y="6"/>
                    <a:pt x="955" y="11"/>
                    <a:pt x="956" y="16"/>
                  </a:cubicBezTo>
                  <a:cubicBezTo>
                    <a:pt x="956" y="32"/>
                    <a:pt x="956" y="48"/>
                    <a:pt x="956" y="64"/>
                  </a:cubicBezTo>
                  <a:cubicBezTo>
                    <a:pt x="956" y="69"/>
                    <a:pt x="956" y="74"/>
                    <a:pt x="956" y="80"/>
                  </a:cubicBezTo>
                  <a:cubicBezTo>
                    <a:pt x="956" y="96"/>
                    <a:pt x="956" y="112"/>
                    <a:pt x="956" y="128"/>
                  </a:cubicBezTo>
                  <a:cubicBezTo>
                    <a:pt x="957" y="143"/>
                    <a:pt x="969" y="135"/>
                    <a:pt x="976" y="136"/>
                  </a:cubicBezTo>
                  <a:cubicBezTo>
                    <a:pt x="992" y="136"/>
                    <a:pt x="1008" y="136"/>
                    <a:pt x="1024" y="136"/>
                  </a:cubicBezTo>
                  <a:cubicBezTo>
                    <a:pt x="1029" y="136"/>
                    <a:pt x="1035" y="136"/>
                    <a:pt x="1040" y="136"/>
                  </a:cubicBezTo>
                  <a:cubicBezTo>
                    <a:pt x="1056" y="136"/>
                    <a:pt x="1072" y="136"/>
                    <a:pt x="1088" y="136"/>
                  </a:cubicBezTo>
                  <a:cubicBezTo>
                    <a:pt x="1093" y="136"/>
                    <a:pt x="1099" y="136"/>
                    <a:pt x="1104" y="136"/>
                  </a:cubicBezTo>
                  <a:cubicBezTo>
                    <a:pt x="1117" y="139"/>
                    <a:pt x="1131" y="141"/>
                    <a:pt x="1144" y="144"/>
                  </a:cubicBezTo>
                  <a:cubicBezTo>
                    <a:pt x="1147" y="147"/>
                    <a:pt x="1151" y="148"/>
                    <a:pt x="1156" y="148"/>
                  </a:cubicBezTo>
                  <a:cubicBezTo>
                    <a:pt x="1165" y="152"/>
                    <a:pt x="1174" y="156"/>
                    <a:pt x="1183" y="160"/>
                  </a:cubicBezTo>
                  <a:cubicBezTo>
                    <a:pt x="1186" y="162"/>
                    <a:pt x="1190" y="163"/>
                    <a:pt x="1193" y="165"/>
                  </a:cubicBezTo>
                  <a:cubicBezTo>
                    <a:pt x="1202" y="171"/>
                    <a:pt x="1210" y="178"/>
                    <a:pt x="1219" y="184"/>
                  </a:cubicBezTo>
                  <a:cubicBezTo>
                    <a:pt x="1223" y="188"/>
                    <a:pt x="1228" y="192"/>
                    <a:pt x="1232" y="196"/>
                  </a:cubicBezTo>
                  <a:cubicBezTo>
                    <a:pt x="1280" y="246"/>
                    <a:pt x="1298" y="307"/>
                    <a:pt x="1296" y="376"/>
                  </a:cubicBezTo>
                  <a:cubicBezTo>
                    <a:pt x="1294" y="447"/>
                    <a:pt x="1294" y="517"/>
                    <a:pt x="1296" y="588"/>
                  </a:cubicBezTo>
                  <a:cubicBezTo>
                    <a:pt x="1298" y="669"/>
                    <a:pt x="1275" y="737"/>
                    <a:pt x="1207" y="786"/>
                  </a:cubicBezTo>
                  <a:cubicBezTo>
                    <a:pt x="1196" y="792"/>
                    <a:pt x="1184" y="799"/>
                    <a:pt x="1173" y="805"/>
                  </a:cubicBezTo>
                  <a:cubicBezTo>
                    <a:pt x="1152" y="810"/>
                    <a:pt x="1132" y="815"/>
                    <a:pt x="1112" y="820"/>
                  </a:cubicBezTo>
                  <a:cubicBezTo>
                    <a:pt x="1105" y="820"/>
                    <a:pt x="1099" y="819"/>
                    <a:pt x="1092" y="819"/>
                  </a:cubicBezTo>
                  <a:cubicBezTo>
                    <a:pt x="1092" y="809"/>
                    <a:pt x="1091" y="798"/>
                    <a:pt x="1091" y="788"/>
                  </a:cubicBezTo>
                  <a:cubicBezTo>
                    <a:pt x="1091" y="782"/>
                    <a:pt x="1091" y="777"/>
                    <a:pt x="1091" y="772"/>
                  </a:cubicBezTo>
                  <a:cubicBezTo>
                    <a:pt x="1091" y="756"/>
                    <a:pt x="1091" y="740"/>
                    <a:pt x="1091" y="724"/>
                  </a:cubicBezTo>
                  <a:cubicBezTo>
                    <a:pt x="1091" y="718"/>
                    <a:pt x="1091" y="713"/>
                    <a:pt x="1091" y="708"/>
                  </a:cubicBezTo>
                  <a:cubicBezTo>
                    <a:pt x="1088" y="689"/>
                    <a:pt x="1097" y="681"/>
                    <a:pt x="1115" y="678"/>
                  </a:cubicBezTo>
                  <a:cubicBezTo>
                    <a:pt x="1129" y="676"/>
                    <a:pt x="1140" y="666"/>
                    <a:pt x="1149" y="653"/>
                  </a:cubicBezTo>
                  <a:cubicBezTo>
                    <a:pt x="1161" y="634"/>
                    <a:pt x="1161" y="613"/>
                    <a:pt x="1159" y="592"/>
                  </a:cubicBezTo>
                  <a:cubicBezTo>
                    <a:pt x="1159" y="586"/>
                    <a:pt x="1158" y="581"/>
                    <a:pt x="1158" y="576"/>
                  </a:cubicBezTo>
                  <a:cubicBezTo>
                    <a:pt x="1160" y="560"/>
                    <a:pt x="1160" y="544"/>
                    <a:pt x="1159" y="528"/>
                  </a:cubicBezTo>
                  <a:cubicBezTo>
                    <a:pt x="1159" y="522"/>
                    <a:pt x="1158" y="517"/>
                    <a:pt x="1158" y="512"/>
                  </a:cubicBezTo>
                  <a:cubicBezTo>
                    <a:pt x="1160" y="496"/>
                    <a:pt x="1160" y="480"/>
                    <a:pt x="1159" y="464"/>
                  </a:cubicBezTo>
                  <a:cubicBezTo>
                    <a:pt x="1159" y="458"/>
                    <a:pt x="1158" y="453"/>
                    <a:pt x="1158" y="448"/>
                  </a:cubicBezTo>
                  <a:cubicBezTo>
                    <a:pt x="1160" y="432"/>
                    <a:pt x="1160" y="416"/>
                    <a:pt x="1159" y="400"/>
                  </a:cubicBezTo>
                  <a:cubicBezTo>
                    <a:pt x="1159" y="394"/>
                    <a:pt x="1158" y="389"/>
                    <a:pt x="1158" y="384"/>
                  </a:cubicBezTo>
                  <a:cubicBezTo>
                    <a:pt x="1160" y="369"/>
                    <a:pt x="1161" y="354"/>
                    <a:pt x="1158" y="339"/>
                  </a:cubicBezTo>
                  <a:cubicBezTo>
                    <a:pt x="1157" y="333"/>
                    <a:pt x="1157" y="328"/>
                    <a:pt x="1153" y="323"/>
                  </a:cubicBezTo>
                  <a:cubicBezTo>
                    <a:pt x="1150" y="312"/>
                    <a:pt x="1146" y="302"/>
                    <a:pt x="1136" y="296"/>
                  </a:cubicBezTo>
                  <a:cubicBezTo>
                    <a:pt x="1134" y="291"/>
                    <a:pt x="1130" y="288"/>
                    <a:pt x="1126" y="287"/>
                  </a:cubicBezTo>
                  <a:cubicBezTo>
                    <a:pt x="1113" y="274"/>
                    <a:pt x="1097" y="274"/>
                    <a:pt x="1080" y="276"/>
                  </a:cubicBezTo>
                  <a:cubicBezTo>
                    <a:pt x="1075" y="275"/>
                    <a:pt x="1069" y="275"/>
                    <a:pt x="1064" y="275"/>
                  </a:cubicBezTo>
                  <a:cubicBezTo>
                    <a:pt x="1048" y="275"/>
                    <a:pt x="1032" y="275"/>
                    <a:pt x="1016" y="276"/>
                  </a:cubicBezTo>
                  <a:cubicBezTo>
                    <a:pt x="942" y="275"/>
                    <a:pt x="955" y="261"/>
                    <a:pt x="956" y="336"/>
                  </a:cubicBezTo>
                  <a:cubicBezTo>
                    <a:pt x="956" y="352"/>
                    <a:pt x="956" y="368"/>
                    <a:pt x="956" y="384"/>
                  </a:cubicBezTo>
                  <a:cubicBezTo>
                    <a:pt x="956" y="389"/>
                    <a:pt x="956" y="394"/>
                    <a:pt x="956" y="400"/>
                  </a:cubicBezTo>
                  <a:cubicBezTo>
                    <a:pt x="955" y="405"/>
                    <a:pt x="954" y="410"/>
                    <a:pt x="948" y="411"/>
                  </a:cubicBezTo>
                  <a:cubicBezTo>
                    <a:pt x="941" y="408"/>
                    <a:pt x="935" y="409"/>
                    <a:pt x="928" y="411"/>
                  </a:cubicBezTo>
                  <a:cubicBezTo>
                    <a:pt x="913" y="411"/>
                    <a:pt x="899" y="411"/>
                    <a:pt x="884" y="411"/>
                  </a:cubicBezTo>
                  <a:cubicBezTo>
                    <a:pt x="877" y="408"/>
                    <a:pt x="871" y="409"/>
                    <a:pt x="864" y="411"/>
                  </a:cubicBezTo>
                  <a:cubicBezTo>
                    <a:pt x="849" y="411"/>
                    <a:pt x="835" y="411"/>
                    <a:pt x="820" y="411"/>
                  </a:cubicBezTo>
                  <a:cubicBezTo>
                    <a:pt x="813" y="408"/>
                    <a:pt x="807" y="409"/>
                    <a:pt x="800" y="411"/>
                  </a:cubicBezTo>
                  <a:cubicBezTo>
                    <a:pt x="785" y="411"/>
                    <a:pt x="771" y="411"/>
                    <a:pt x="756" y="411"/>
                  </a:cubicBezTo>
                  <a:cubicBezTo>
                    <a:pt x="749" y="408"/>
                    <a:pt x="743" y="409"/>
                    <a:pt x="736" y="411"/>
                  </a:cubicBezTo>
                  <a:cubicBezTo>
                    <a:pt x="721" y="411"/>
                    <a:pt x="707" y="411"/>
                    <a:pt x="692" y="411"/>
                  </a:cubicBezTo>
                  <a:cubicBezTo>
                    <a:pt x="685" y="408"/>
                    <a:pt x="679" y="409"/>
                    <a:pt x="672" y="411"/>
                  </a:cubicBezTo>
                  <a:cubicBezTo>
                    <a:pt x="657" y="411"/>
                    <a:pt x="643" y="411"/>
                    <a:pt x="628" y="411"/>
                  </a:cubicBezTo>
                  <a:cubicBezTo>
                    <a:pt x="621" y="408"/>
                    <a:pt x="615" y="409"/>
                    <a:pt x="608" y="411"/>
                  </a:cubicBezTo>
                  <a:cubicBezTo>
                    <a:pt x="593" y="411"/>
                    <a:pt x="579" y="411"/>
                    <a:pt x="564" y="411"/>
                  </a:cubicBezTo>
                  <a:cubicBezTo>
                    <a:pt x="557" y="408"/>
                    <a:pt x="551" y="409"/>
                    <a:pt x="544" y="411"/>
                  </a:cubicBezTo>
                  <a:cubicBezTo>
                    <a:pt x="529" y="411"/>
                    <a:pt x="515" y="411"/>
                    <a:pt x="500" y="411"/>
                  </a:cubicBezTo>
                  <a:cubicBezTo>
                    <a:pt x="493" y="408"/>
                    <a:pt x="487" y="409"/>
                    <a:pt x="480" y="411"/>
                  </a:cubicBezTo>
                  <a:cubicBezTo>
                    <a:pt x="465" y="411"/>
                    <a:pt x="451" y="411"/>
                    <a:pt x="436" y="411"/>
                  </a:cubicBezTo>
                  <a:cubicBezTo>
                    <a:pt x="429" y="408"/>
                    <a:pt x="423" y="409"/>
                    <a:pt x="416" y="411"/>
                  </a:cubicBezTo>
                  <a:cubicBezTo>
                    <a:pt x="401" y="411"/>
                    <a:pt x="387" y="411"/>
                    <a:pt x="372" y="411"/>
                  </a:cubicBezTo>
                  <a:cubicBezTo>
                    <a:pt x="365" y="408"/>
                    <a:pt x="359" y="409"/>
                    <a:pt x="352" y="411"/>
                  </a:cubicBezTo>
                  <a:cubicBezTo>
                    <a:pt x="337" y="411"/>
                    <a:pt x="323" y="411"/>
                    <a:pt x="308" y="411"/>
                  </a:cubicBezTo>
                  <a:cubicBezTo>
                    <a:pt x="301" y="408"/>
                    <a:pt x="295" y="409"/>
                    <a:pt x="288" y="411"/>
                  </a:cubicBezTo>
                  <a:cubicBezTo>
                    <a:pt x="273" y="411"/>
                    <a:pt x="259" y="411"/>
                    <a:pt x="244" y="411"/>
                  </a:cubicBezTo>
                  <a:cubicBezTo>
                    <a:pt x="237" y="408"/>
                    <a:pt x="231" y="409"/>
                    <a:pt x="224" y="411"/>
                  </a:cubicBezTo>
                  <a:cubicBezTo>
                    <a:pt x="209" y="411"/>
                    <a:pt x="195" y="411"/>
                    <a:pt x="180" y="411"/>
                  </a:cubicBezTo>
                  <a:cubicBezTo>
                    <a:pt x="173" y="408"/>
                    <a:pt x="167" y="409"/>
                    <a:pt x="160" y="411"/>
                  </a:cubicBezTo>
                  <a:cubicBezTo>
                    <a:pt x="145" y="411"/>
                    <a:pt x="131" y="411"/>
                    <a:pt x="116" y="411"/>
                  </a:cubicBezTo>
                  <a:cubicBezTo>
                    <a:pt x="109" y="408"/>
                    <a:pt x="103" y="409"/>
                    <a:pt x="96" y="411"/>
                  </a:cubicBezTo>
                  <a:close/>
                  <a:moveTo>
                    <a:pt x="500" y="273"/>
                  </a:moveTo>
                  <a:cubicBezTo>
                    <a:pt x="505" y="275"/>
                    <a:pt x="511" y="275"/>
                    <a:pt x="516" y="273"/>
                  </a:cubicBezTo>
                  <a:cubicBezTo>
                    <a:pt x="532" y="275"/>
                    <a:pt x="548" y="276"/>
                    <a:pt x="564" y="273"/>
                  </a:cubicBezTo>
                  <a:cubicBezTo>
                    <a:pt x="569" y="275"/>
                    <a:pt x="575" y="275"/>
                    <a:pt x="580" y="273"/>
                  </a:cubicBezTo>
                  <a:cubicBezTo>
                    <a:pt x="596" y="275"/>
                    <a:pt x="612" y="276"/>
                    <a:pt x="628" y="273"/>
                  </a:cubicBezTo>
                  <a:cubicBezTo>
                    <a:pt x="633" y="275"/>
                    <a:pt x="639" y="275"/>
                    <a:pt x="644" y="273"/>
                  </a:cubicBezTo>
                  <a:cubicBezTo>
                    <a:pt x="697" y="274"/>
                    <a:pt x="749" y="274"/>
                    <a:pt x="802" y="274"/>
                  </a:cubicBezTo>
                  <a:cubicBezTo>
                    <a:pt x="816" y="275"/>
                    <a:pt x="820" y="268"/>
                    <a:pt x="819" y="255"/>
                  </a:cubicBezTo>
                  <a:cubicBezTo>
                    <a:pt x="819" y="229"/>
                    <a:pt x="819" y="204"/>
                    <a:pt x="819" y="179"/>
                  </a:cubicBezTo>
                  <a:cubicBezTo>
                    <a:pt x="819" y="132"/>
                    <a:pt x="819" y="132"/>
                    <a:pt x="772" y="138"/>
                  </a:cubicBezTo>
                  <a:cubicBezTo>
                    <a:pt x="767" y="136"/>
                    <a:pt x="761" y="136"/>
                    <a:pt x="756" y="138"/>
                  </a:cubicBezTo>
                  <a:cubicBezTo>
                    <a:pt x="740" y="136"/>
                    <a:pt x="724" y="135"/>
                    <a:pt x="708" y="138"/>
                  </a:cubicBezTo>
                  <a:cubicBezTo>
                    <a:pt x="703" y="136"/>
                    <a:pt x="697" y="136"/>
                    <a:pt x="692" y="138"/>
                  </a:cubicBezTo>
                  <a:cubicBezTo>
                    <a:pt x="676" y="136"/>
                    <a:pt x="660" y="135"/>
                    <a:pt x="644" y="138"/>
                  </a:cubicBezTo>
                  <a:cubicBezTo>
                    <a:pt x="639" y="136"/>
                    <a:pt x="633" y="136"/>
                    <a:pt x="628" y="138"/>
                  </a:cubicBezTo>
                  <a:cubicBezTo>
                    <a:pt x="612" y="136"/>
                    <a:pt x="596" y="135"/>
                    <a:pt x="580" y="138"/>
                  </a:cubicBezTo>
                  <a:cubicBezTo>
                    <a:pt x="575" y="136"/>
                    <a:pt x="569" y="136"/>
                    <a:pt x="564" y="138"/>
                  </a:cubicBezTo>
                  <a:cubicBezTo>
                    <a:pt x="548" y="136"/>
                    <a:pt x="532" y="135"/>
                    <a:pt x="516" y="138"/>
                  </a:cubicBezTo>
                  <a:cubicBezTo>
                    <a:pt x="511" y="136"/>
                    <a:pt x="505" y="136"/>
                    <a:pt x="500" y="138"/>
                  </a:cubicBezTo>
                  <a:cubicBezTo>
                    <a:pt x="484" y="136"/>
                    <a:pt x="468" y="135"/>
                    <a:pt x="452" y="138"/>
                  </a:cubicBezTo>
                  <a:cubicBezTo>
                    <a:pt x="447" y="136"/>
                    <a:pt x="441" y="136"/>
                    <a:pt x="436" y="138"/>
                  </a:cubicBezTo>
                  <a:cubicBezTo>
                    <a:pt x="420" y="136"/>
                    <a:pt x="404" y="135"/>
                    <a:pt x="388" y="138"/>
                  </a:cubicBezTo>
                  <a:cubicBezTo>
                    <a:pt x="383" y="136"/>
                    <a:pt x="377" y="136"/>
                    <a:pt x="372" y="138"/>
                  </a:cubicBezTo>
                  <a:cubicBezTo>
                    <a:pt x="356" y="136"/>
                    <a:pt x="340" y="135"/>
                    <a:pt x="324" y="138"/>
                  </a:cubicBezTo>
                  <a:cubicBezTo>
                    <a:pt x="319" y="136"/>
                    <a:pt x="313" y="136"/>
                    <a:pt x="308" y="138"/>
                  </a:cubicBezTo>
                  <a:cubicBezTo>
                    <a:pt x="255" y="137"/>
                    <a:pt x="201" y="137"/>
                    <a:pt x="148" y="137"/>
                  </a:cubicBezTo>
                  <a:cubicBezTo>
                    <a:pt x="137" y="136"/>
                    <a:pt x="137" y="143"/>
                    <a:pt x="137" y="151"/>
                  </a:cubicBezTo>
                  <a:cubicBezTo>
                    <a:pt x="137" y="179"/>
                    <a:pt x="137" y="208"/>
                    <a:pt x="137" y="236"/>
                  </a:cubicBezTo>
                  <a:cubicBezTo>
                    <a:pt x="137" y="278"/>
                    <a:pt x="137" y="278"/>
                    <a:pt x="180" y="273"/>
                  </a:cubicBezTo>
                  <a:cubicBezTo>
                    <a:pt x="185" y="275"/>
                    <a:pt x="191" y="275"/>
                    <a:pt x="196" y="273"/>
                  </a:cubicBezTo>
                  <a:cubicBezTo>
                    <a:pt x="212" y="275"/>
                    <a:pt x="228" y="276"/>
                    <a:pt x="244" y="273"/>
                  </a:cubicBezTo>
                  <a:cubicBezTo>
                    <a:pt x="249" y="275"/>
                    <a:pt x="255" y="275"/>
                    <a:pt x="260" y="273"/>
                  </a:cubicBezTo>
                  <a:cubicBezTo>
                    <a:pt x="276" y="275"/>
                    <a:pt x="292" y="276"/>
                    <a:pt x="308" y="273"/>
                  </a:cubicBezTo>
                  <a:cubicBezTo>
                    <a:pt x="313" y="275"/>
                    <a:pt x="319" y="275"/>
                    <a:pt x="324" y="273"/>
                  </a:cubicBezTo>
                  <a:cubicBezTo>
                    <a:pt x="340" y="275"/>
                    <a:pt x="356" y="276"/>
                    <a:pt x="372" y="273"/>
                  </a:cubicBezTo>
                  <a:cubicBezTo>
                    <a:pt x="377" y="275"/>
                    <a:pt x="383" y="275"/>
                    <a:pt x="388" y="273"/>
                  </a:cubicBezTo>
                  <a:cubicBezTo>
                    <a:pt x="404" y="275"/>
                    <a:pt x="420" y="276"/>
                    <a:pt x="436" y="273"/>
                  </a:cubicBezTo>
                  <a:cubicBezTo>
                    <a:pt x="441" y="275"/>
                    <a:pt x="447" y="275"/>
                    <a:pt x="452" y="273"/>
                  </a:cubicBezTo>
                  <a:cubicBezTo>
                    <a:pt x="468" y="275"/>
                    <a:pt x="484" y="276"/>
                    <a:pt x="500" y="2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2" name="Freeform 14">
              <a:extLst>
                <a:ext uri="{FF2B5EF4-FFF2-40B4-BE49-F238E27FC236}">
                  <a16:creationId xmlns:a16="http://schemas.microsoft.com/office/drawing/2014/main" id="{13CD0906-E9DB-4DE0-84A0-55FB936CF2E0}"/>
                </a:ext>
              </a:extLst>
            </p:cNvPr>
            <p:cNvSpPr>
              <a:spLocks noEditPoints="1"/>
            </p:cNvSpPr>
            <p:nvPr/>
          </p:nvSpPr>
          <p:spPr bwMode="auto">
            <a:xfrm>
              <a:off x="5697538" y="2051050"/>
              <a:ext cx="496888" cy="314325"/>
            </a:xfrm>
            <a:custGeom>
              <a:avLst/>
              <a:gdLst>
                <a:gd name="T0" fmla="*/ 1245 w 1301"/>
                <a:gd name="T1" fmla="*/ 409 h 821"/>
                <a:gd name="T2" fmla="*/ 1133 w 1301"/>
                <a:gd name="T3" fmla="*/ 409 h 821"/>
                <a:gd name="T4" fmla="*/ 1053 w 1301"/>
                <a:gd name="T5" fmla="*/ 409 h 821"/>
                <a:gd name="T6" fmla="*/ 941 w 1301"/>
                <a:gd name="T7" fmla="*/ 409 h 821"/>
                <a:gd name="T8" fmla="*/ 861 w 1301"/>
                <a:gd name="T9" fmla="*/ 409 h 821"/>
                <a:gd name="T10" fmla="*/ 749 w 1301"/>
                <a:gd name="T11" fmla="*/ 409 h 821"/>
                <a:gd name="T12" fmla="*/ 665 w 1301"/>
                <a:gd name="T13" fmla="*/ 409 h 821"/>
                <a:gd name="T14" fmla="*/ 557 w 1301"/>
                <a:gd name="T15" fmla="*/ 409 h 821"/>
                <a:gd name="T16" fmla="*/ 469 w 1301"/>
                <a:gd name="T17" fmla="*/ 409 h 821"/>
                <a:gd name="T18" fmla="*/ 365 w 1301"/>
                <a:gd name="T19" fmla="*/ 409 h 821"/>
                <a:gd name="T20" fmla="*/ 343 w 1301"/>
                <a:gd name="T21" fmla="*/ 380 h 821"/>
                <a:gd name="T22" fmla="*/ 343 w 1301"/>
                <a:gd name="T23" fmla="*/ 350 h 821"/>
                <a:gd name="T24" fmla="*/ 345 w 1301"/>
                <a:gd name="T25" fmla="*/ 296 h 821"/>
                <a:gd name="T26" fmla="*/ 293 w 1301"/>
                <a:gd name="T27" fmla="*/ 273 h 821"/>
                <a:gd name="T28" fmla="*/ 142 w 1301"/>
                <a:gd name="T29" fmla="*/ 359 h 821"/>
                <a:gd name="T30" fmla="*/ 143 w 1301"/>
                <a:gd name="T31" fmla="*/ 440 h 821"/>
                <a:gd name="T32" fmla="*/ 142 w 1301"/>
                <a:gd name="T33" fmla="*/ 551 h 821"/>
                <a:gd name="T34" fmla="*/ 145 w 1301"/>
                <a:gd name="T35" fmla="*/ 632 h 821"/>
                <a:gd name="T36" fmla="*/ 208 w 1301"/>
                <a:gd name="T37" fmla="*/ 680 h 821"/>
                <a:gd name="T38" fmla="*/ 210 w 1301"/>
                <a:gd name="T39" fmla="*/ 756 h 821"/>
                <a:gd name="T40" fmla="*/ 208 w 1301"/>
                <a:gd name="T41" fmla="*/ 819 h 821"/>
                <a:gd name="T42" fmla="*/ 141 w 1301"/>
                <a:gd name="T43" fmla="*/ 808 h 821"/>
                <a:gd name="T44" fmla="*/ 189 w 1301"/>
                <a:gd name="T45" fmla="*/ 135 h 821"/>
                <a:gd name="T46" fmla="*/ 265 w 1301"/>
                <a:gd name="T47" fmla="*/ 135 h 821"/>
                <a:gd name="T48" fmla="*/ 345 w 1301"/>
                <a:gd name="T49" fmla="*/ 60 h 821"/>
                <a:gd name="T50" fmla="*/ 1265 w 1301"/>
                <a:gd name="T51" fmla="*/ 0 h 821"/>
                <a:gd name="T52" fmla="*/ 1301 w 1301"/>
                <a:gd name="T53" fmla="*/ 96 h 821"/>
                <a:gd name="T54" fmla="*/ 1301 w 1301"/>
                <a:gd name="T55" fmla="*/ 176 h 821"/>
                <a:gd name="T56" fmla="*/ 1301 w 1301"/>
                <a:gd name="T57" fmla="*/ 288 h 821"/>
                <a:gd name="T58" fmla="*/ 1301 w 1301"/>
                <a:gd name="T59" fmla="*/ 368 h 821"/>
                <a:gd name="T60" fmla="*/ 1162 w 1301"/>
                <a:gd name="T61" fmla="*/ 243 h 821"/>
                <a:gd name="T62" fmla="*/ 1164 w 1301"/>
                <a:gd name="T63" fmla="*/ 148 h 821"/>
                <a:gd name="T64" fmla="*/ 1085 w 1301"/>
                <a:gd name="T65" fmla="*/ 137 h 821"/>
                <a:gd name="T66" fmla="*/ 1005 w 1301"/>
                <a:gd name="T67" fmla="*/ 137 h 821"/>
                <a:gd name="T68" fmla="*/ 893 w 1301"/>
                <a:gd name="T69" fmla="*/ 137 h 821"/>
                <a:gd name="T70" fmla="*/ 813 w 1301"/>
                <a:gd name="T71" fmla="*/ 137 h 821"/>
                <a:gd name="T72" fmla="*/ 701 w 1301"/>
                <a:gd name="T73" fmla="*/ 137 h 821"/>
                <a:gd name="T74" fmla="*/ 621 w 1301"/>
                <a:gd name="T75" fmla="*/ 137 h 821"/>
                <a:gd name="T76" fmla="*/ 509 w 1301"/>
                <a:gd name="T77" fmla="*/ 137 h 821"/>
                <a:gd name="T78" fmla="*/ 483 w 1301"/>
                <a:gd name="T79" fmla="*/ 228 h 821"/>
                <a:gd name="T80" fmla="*/ 497 w 1301"/>
                <a:gd name="T81" fmla="*/ 271 h 821"/>
                <a:gd name="T82" fmla="*/ 577 w 1301"/>
                <a:gd name="T83" fmla="*/ 271 h 821"/>
                <a:gd name="T84" fmla="*/ 689 w 1301"/>
                <a:gd name="T85" fmla="*/ 271 h 821"/>
                <a:gd name="T86" fmla="*/ 769 w 1301"/>
                <a:gd name="T87" fmla="*/ 271 h 821"/>
                <a:gd name="T88" fmla="*/ 881 w 1301"/>
                <a:gd name="T89" fmla="*/ 271 h 821"/>
                <a:gd name="T90" fmla="*/ 961 w 1301"/>
                <a:gd name="T91" fmla="*/ 271 h 821"/>
                <a:gd name="T92" fmla="*/ 1073 w 1301"/>
                <a:gd name="T93" fmla="*/ 271 h 821"/>
                <a:gd name="T94" fmla="*/ 1162 w 1301"/>
                <a:gd name="T95" fmla="*/ 243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1" h="821">
                  <a:moveTo>
                    <a:pt x="1298" y="408"/>
                  </a:moveTo>
                  <a:cubicBezTo>
                    <a:pt x="1286" y="408"/>
                    <a:pt x="1274" y="409"/>
                    <a:pt x="1261" y="409"/>
                  </a:cubicBezTo>
                  <a:cubicBezTo>
                    <a:pt x="1256" y="409"/>
                    <a:pt x="1250" y="409"/>
                    <a:pt x="1245" y="409"/>
                  </a:cubicBezTo>
                  <a:cubicBezTo>
                    <a:pt x="1229" y="408"/>
                    <a:pt x="1213" y="407"/>
                    <a:pt x="1197" y="409"/>
                  </a:cubicBezTo>
                  <a:cubicBezTo>
                    <a:pt x="1192" y="409"/>
                    <a:pt x="1186" y="409"/>
                    <a:pt x="1181" y="409"/>
                  </a:cubicBezTo>
                  <a:cubicBezTo>
                    <a:pt x="1165" y="408"/>
                    <a:pt x="1149" y="407"/>
                    <a:pt x="1133" y="409"/>
                  </a:cubicBezTo>
                  <a:cubicBezTo>
                    <a:pt x="1128" y="409"/>
                    <a:pt x="1122" y="409"/>
                    <a:pt x="1117" y="409"/>
                  </a:cubicBezTo>
                  <a:cubicBezTo>
                    <a:pt x="1100" y="408"/>
                    <a:pt x="1082" y="407"/>
                    <a:pt x="1065" y="409"/>
                  </a:cubicBezTo>
                  <a:cubicBezTo>
                    <a:pt x="1061" y="409"/>
                    <a:pt x="1057" y="409"/>
                    <a:pt x="1053" y="409"/>
                  </a:cubicBezTo>
                  <a:cubicBezTo>
                    <a:pt x="1036" y="408"/>
                    <a:pt x="1018" y="407"/>
                    <a:pt x="1001" y="409"/>
                  </a:cubicBezTo>
                  <a:cubicBezTo>
                    <a:pt x="997" y="409"/>
                    <a:pt x="993" y="409"/>
                    <a:pt x="989" y="409"/>
                  </a:cubicBezTo>
                  <a:cubicBezTo>
                    <a:pt x="973" y="408"/>
                    <a:pt x="957" y="407"/>
                    <a:pt x="941" y="409"/>
                  </a:cubicBezTo>
                  <a:cubicBezTo>
                    <a:pt x="930" y="407"/>
                    <a:pt x="920" y="407"/>
                    <a:pt x="909" y="409"/>
                  </a:cubicBezTo>
                  <a:cubicBezTo>
                    <a:pt x="898" y="408"/>
                    <a:pt x="888" y="408"/>
                    <a:pt x="877" y="409"/>
                  </a:cubicBezTo>
                  <a:cubicBezTo>
                    <a:pt x="872" y="409"/>
                    <a:pt x="866" y="409"/>
                    <a:pt x="861" y="409"/>
                  </a:cubicBezTo>
                  <a:cubicBezTo>
                    <a:pt x="845" y="408"/>
                    <a:pt x="829" y="407"/>
                    <a:pt x="813" y="409"/>
                  </a:cubicBezTo>
                  <a:cubicBezTo>
                    <a:pt x="804" y="408"/>
                    <a:pt x="794" y="407"/>
                    <a:pt x="785" y="409"/>
                  </a:cubicBezTo>
                  <a:cubicBezTo>
                    <a:pt x="773" y="408"/>
                    <a:pt x="761" y="407"/>
                    <a:pt x="749" y="409"/>
                  </a:cubicBezTo>
                  <a:cubicBezTo>
                    <a:pt x="742" y="408"/>
                    <a:pt x="736" y="408"/>
                    <a:pt x="729" y="409"/>
                  </a:cubicBezTo>
                  <a:cubicBezTo>
                    <a:pt x="714" y="408"/>
                    <a:pt x="700" y="407"/>
                    <a:pt x="685" y="409"/>
                  </a:cubicBezTo>
                  <a:cubicBezTo>
                    <a:pt x="678" y="408"/>
                    <a:pt x="672" y="408"/>
                    <a:pt x="665" y="409"/>
                  </a:cubicBezTo>
                  <a:cubicBezTo>
                    <a:pt x="650" y="408"/>
                    <a:pt x="636" y="407"/>
                    <a:pt x="621" y="409"/>
                  </a:cubicBezTo>
                  <a:cubicBezTo>
                    <a:pt x="614" y="408"/>
                    <a:pt x="608" y="408"/>
                    <a:pt x="601" y="409"/>
                  </a:cubicBezTo>
                  <a:cubicBezTo>
                    <a:pt x="586" y="408"/>
                    <a:pt x="572" y="407"/>
                    <a:pt x="557" y="409"/>
                  </a:cubicBezTo>
                  <a:cubicBezTo>
                    <a:pt x="549" y="408"/>
                    <a:pt x="541" y="407"/>
                    <a:pt x="533" y="409"/>
                  </a:cubicBezTo>
                  <a:cubicBezTo>
                    <a:pt x="520" y="408"/>
                    <a:pt x="506" y="407"/>
                    <a:pt x="493" y="409"/>
                  </a:cubicBezTo>
                  <a:cubicBezTo>
                    <a:pt x="485" y="408"/>
                    <a:pt x="477" y="407"/>
                    <a:pt x="469" y="409"/>
                  </a:cubicBezTo>
                  <a:cubicBezTo>
                    <a:pt x="456" y="408"/>
                    <a:pt x="442" y="407"/>
                    <a:pt x="429" y="409"/>
                  </a:cubicBezTo>
                  <a:cubicBezTo>
                    <a:pt x="421" y="408"/>
                    <a:pt x="413" y="407"/>
                    <a:pt x="405" y="409"/>
                  </a:cubicBezTo>
                  <a:cubicBezTo>
                    <a:pt x="392" y="408"/>
                    <a:pt x="378" y="407"/>
                    <a:pt x="365" y="409"/>
                  </a:cubicBezTo>
                  <a:cubicBezTo>
                    <a:pt x="360" y="409"/>
                    <a:pt x="354" y="409"/>
                    <a:pt x="349" y="409"/>
                  </a:cubicBezTo>
                  <a:cubicBezTo>
                    <a:pt x="348" y="408"/>
                    <a:pt x="348" y="408"/>
                    <a:pt x="348" y="408"/>
                  </a:cubicBezTo>
                  <a:cubicBezTo>
                    <a:pt x="345" y="399"/>
                    <a:pt x="351" y="388"/>
                    <a:pt x="343" y="380"/>
                  </a:cubicBezTo>
                  <a:cubicBezTo>
                    <a:pt x="344" y="378"/>
                    <a:pt x="345" y="377"/>
                    <a:pt x="345" y="376"/>
                  </a:cubicBezTo>
                  <a:cubicBezTo>
                    <a:pt x="345" y="370"/>
                    <a:pt x="345" y="365"/>
                    <a:pt x="345" y="360"/>
                  </a:cubicBezTo>
                  <a:cubicBezTo>
                    <a:pt x="345" y="356"/>
                    <a:pt x="346" y="353"/>
                    <a:pt x="343" y="350"/>
                  </a:cubicBezTo>
                  <a:cubicBezTo>
                    <a:pt x="351" y="339"/>
                    <a:pt x="349" y="327"/>
                    <a:pt x="343" y="316"/>
                  </a:cubicBezTo>
                  <a:cubicBezTo>
                    <a:pt x="344" y="314"/>
                    <a:pt x="345" y="313"/>
                    <a:pt x="345" y="312"/>
                  </a:cubicBezTo>
                  <a:cubicBezTo>
                    <a:pt x="345" y="306"/>
                    <a:pt x="345" y="301"/>
                    <a:pt x="345" y="296"/>
                  </a:cubicBezTo>
                  <a:cubicBezTo>
                    <a:pt x="349" y="274"/>
                    <a:pt x="338" y="269"/>
                    <a:pt x="319" y="272"/>
                  </a:cubicBezTo>
                  <a:cubicBezTo>
                    <a:pt x="316" y="273"/>
                    <a:pt x="312" y="273"/>
                    <a:pt x="309" y="273"/>
                  </a:cubicBezTo>
                  <a:cubicBezTo>
                    <a:pt x="304" y="273"/>
                    <a:pt x="298" y="273"/>
                    <a:pt x="293" y="273"/>
                  </a:cubicBezTo>
                  <a:cubicBezTo>
                    <a:pt x="277" y="273"/>
                    <a:pt x="261" y="273"/>
                    <a:pt x="245" y="273"/>
                  </a:cubicBezTo>
                  <a:cubicBezTo>
                    <a:pt x="240" y="273"/>
                    <a:pt x="234" y="273"/>
                    <a:pt x="229" y="273"/>
                  </a:cubicBezTo>
                  <a:cubicBezTo>
                    <a:pt x="166" y="269"/>
                    <a:pt x="138" y="297"/>
                    <a:pt x="142" y="359"/>
                  </a:cubicBezTo>
                  <a:cubicBezTo>
                    <a:pt x="142" y="365"/>
                    <a:pt x="143" y="370"/>
                    <a:pt x="143" y="376"/>
                  </a:cubicBezTo>
                  <a:cubicBezTo>
                    <a:pt x="141" y="392"/>
                    <a:pt x="141" y="408"/>
                    <a:pt x="142" y="423"/>
                  </a:cubicBezTo>
                  <a:cubicBezTo>
                    <a:pt x="142" y="429"/>
                    <a:pt x="143" y="434"/>
                    <a:pt x="143" y="440"/>
                  </a:cubicBezTo>
                  <a:cubicBezTo>
                    <a:pt x="141" y="456"/>
                    <a:pt x="141" y="472"/>
                    <a:pt x="142" y="487"/>
                  </a:cubicBezTo>
                  <a:cubicBezTo>
                    <a:pt x="142" y="493"/>
                    <a:pt x="143" y="498"/>
                    <a:pt x="143" y="504"/>
                  </a:cubicBezTo>
                  <a:cubicBezTo>
                    <a:pt x="141" y="520"/>
                    <a:pt x="141" y="536"/>
                    <a:pt x="142" y="551"/>
                  </a:cubicBezTo>
                  <a:cubicBezTo>
                    <a:pt x="142" y="557"/>
                    <a:pt x="143" y="562"/>
                    <a:pt x="143" y="568"/>
                  </a:cubicBezTo>
                  <a:cubicBezTo>
                    <a:pt x="141" y="584"/>
                    <a:pt x="141" y="600"/>
                    <a:pt x="142" y="615"/>
                  </a:cubicBezTo>
                  <a:cubicBezTo>
                    <a:pt x="141" y="621"/>
                    <a:pt x="141" y="627"/>
                    <a:pt x="145" y="632"/>
                  </a:cubicBezTo>
                  <a:cubicBezTo>
                    <a:pt x="144" y="644"/>
                    <a:pt x="152" y="652"/>
                    <a:pt x="160" y="660"/>
                  </a:cubicBezTo>
                  <a:cubicBezTo>
                    <a:pt x="162" y="665"/>
                    <a:pt x="166" y="667"/>
                    <a:pt x="170" y="669"/>
                  </a:cubicBezTo>
                  <a:cubicBezTo>
                    <a:pt x="181" y="679"/>
                    <a:pt x="194" y="680"/>
                    <a:pt x="208" y="680"/>
                  </a:cubicBezTo>
                  <a:cubicBezTo>
                    <a:pt x="209" y="684"/>
                    <a:pt x="209" y="688"/>
                    <a:pt x="210" y="692"/>
                  </a:cubicBezTo>
                  <a:cubicBezTo>
                    <a:pt x="210" y="708"/>
                    <a:pt x="210" y="724"/>
                    <a:pt x="210" y="739"/>
                  </a:cubicBezTo>
                  <a:cubicBezTo>
                    <a:pt x="210" y="745"/>
                    <a:pt x="210" y="750"/>
                    <a:pt x="210" y="756"/>
                  </a:cubicBezTo>
                  <a:cubicBezTo>
                    <a:pt x="210" y="772"/>
                    <a:pt x="210" y="788"/>
                    <a:pt x="210" y="803"/>
                  </a:cubicBezTo>
                  <a:cubicBezTo>
                    <a:pt x="209" y="809"/>
                    <a:pt x="209" y="814"/>
                    <a:pt x="208" y="819"/>
                  </a:cubicBezTo>
                  <a:cubicBezTo>
                    <a:pt x="208" y="819"/>
                    <a:pt x="208" y="819"/>
                    <a:pt x="208" y="819"/>
                  </a:cubicBezTo>
                  <a:cubicBezTo>
                    <a:pt x="203" y="819"/>
                    <a:pt x="198" y="820"/>
                    <a:pt x="193" y="820"/>
                  </a:cubicBezTo>
                  <a:cubicBezTo>
                    <a:pt x="179" y="821"/>
                    <a:pt x="167" y="810"/>
                    <a:pt x="153" y="812"/>
                  </a:cubicBezTo>
                  <a:cubicBezTo>
                    <a:pt x="150" y="808"/>
                    <a:pt x="145" y="807"/>
                    <a:pt x="141" y="808"/>
                  </a:cubicBezTo>
                  <a:cubicBezTo>
                    <a:pt x="47" y="770"/>
                    <a:pt x="4" y="699"/>
                    <a:pt x="5" y="599"/>
                  </a:cubicBezTo>
                  <a:cubicBezTo>
                    <a:pt x="6" y="521"/>
                    <a:pt x="8" y="443"/>
                    <a:pt x="5" y="366"/>
                  </a:cubicBezTo>
                  <a:cubicBezTo>
                    <a:pt x="0" y="240"/>
                    <a:pt x="69" y="153"/>
                    <a:pt x="189" y="135"/>
                  </a:cubicBezTo>
                  <a:cubicBezTo>
                    <a:pt x="193" y="135"/>
                    <a:pt x="197" y="135"/>
                    <a:pt x="201" y="135"/>
                  </a:cubicBezTo>
                  <a:cubicBezTo>
                    <a:pt x="217" y="135"/>
                    <a:pt x="233" y="135"/>
                    <a:pt x="249" y="135"/>
                  </a:cubicBezTo>
                  <a:cubicBezTo>
                    <a:pt x="254" y="135"/>
                    <a:pt x="260" y="135"/>
                    <a:pt x="265" y="135"/>
                  </a:cubicBezTo>
                  <a:cubicBezTo>
                    <a:pt x="281" y="136"/>
                    <a:pt x="297" y="137"/>
                    <a:pt x="313" y="135"/>
                  </a:cubicBezTo>
                  <a:cubicBezTo>
                    <a:pt x="348" y="138"/>
                    <a:pt x="348" y="138"/>
                    <a:pt x="345" y="104"/>
                  </a:cubicBezTo>
                  <a:cubicBezTo>
                    <a:pt x="345" y="89"/>
                    <a:pt x="345" y="74"/>
                    <a:pt x="345" y="60"/>
                  </a:cubicBezTo>
                  <a:cubicBezTo>
                    <a:pt x="345" y="53"/>
                    <a:pt x="345" y="46"/>
                    <a:pt x="345" y="40"/>
                  </a:cubicBezTo>
                  <a:cubicBezTo>
                    <a:pt x="348" y="0"/>
                    <a:pt x="348" y="0"/>
                    <a:pt x="389" y="0"/>
                  </a:cubicBezTo>
                  <a:cubicBezTo>
                    <a:pt x="681" y="0"/>
                    <a:pt x="973" y="0"/>
                    <a:pt x="1265" y="0"/>
                  </a:cubicBezTo>
                  <a:cubicBezTo>
                    <a:pt x="1299" y="0"/>
                    <a:pt x="1299" y="0"/>
                    <a:pt x="1301" y="32"/>
                  </a:cubicBezTo>
                  <a:cubicBezTo>
                    <a:pt x="1301" y="37"/>
                    <a:pt x="1301" y="42"/>
                    <a:pt x="1301" y="48"/>
                  </a:cubicBezTo>
                  <a:cubicBezTo>
                    <a:pt x="1301" y="64"/>
                    <a:pt x="1301" y="80"/>
                    <a:pt x="1301" y="96"/>
                  </a:cubicBezTo>
                  <a:cubicBezTo>
                    <a:pt x="1301" y="101"/>
                    <a:pt x="1301" y="106"/>
                    <a:pt x="1301" y="112"/>
                  </a:cubicBezTo>
                  <a:cubicBezTo>
                    <a:pt x="1301" y="128"/>
                    <a:pt x="1301" y="144"/>
                    <a:pt x="1301" y="160"/>
                  </a:cubicBezTo>
                  <a:cubicBezTo>
                    <a:pt x="1301" y="165"/>
                    <a:pt x="1301" y="170"/>
                    <a:pt x="1301" y="176"/>
                  </a:cubicBezTo>
                  <a:cubicBezTo>
                    <a:pt x="1301" y="192"/>
                    <a:pt x="1301" y="208"/>
                    <a:pt x="1301" y="224"/>
                  </a:cubicBezTo>
                  <a:cubicBezTo>
                    <a:pt x="1301" y="229"/>
                    <a:pt x="1301" y="234"/>
                    <a:pt x="1301" y="240"/>
                  </a:cubicBezTo>
                  <a:cubicBezTo>
                    <a:pt x="1301" y="256"/>
                    <a:pt x="1301" y="272"/>
                    <a:pt x="1301" y="288"/>
                  </a:cubicBezTo>
                  <a:cubicBezTo>
                    <a:pt x="1301" y="293"/>
                    <a:pt x="1301" y="298"/>
                    <a:pt x="1301" y="304"/>
                  </a:cubicBezTo>
                  <a:cubicBezTo>
                    <a:pt x="1301" y="320"/>
                    <a:pt x="1301" y="336"/>
                    <a:pt x="1301" y="352"/>
                  </a:cubicBezTo>
                  <a:cubicBezTo>
                    <a:pt x="1301" y="357"/>
                    <a:pt x="1301" y="362"/>
                    <a:pt x="1301" y="368"/>
                  </a:cubicBezTo>
                  <a:cubicBezTo>
                    <a:pt x="1301" y="370"/>
                    <a:pt x="1301" y="373"/>
                    <a:pt x="1301" y="376"/>
                  </a:cubicBezTo>
                  <a:cubicBezTo>
                    <a:pt x="1296" y="386"/>
                    <a:pt x="1300" y="397"/>
                    <a:pt x="1298" y="408"/>
                  </a:cubicBezTo>
                  <a:close/>
                  <a:moveTo>
                    <a:pt x="1162" y="243"/>
                  </a:moveTo>
                  <a:cubicBezTo>
                    <a:pt x="1165" y="228"/>
                    <a:pt x="1165" y="212"/>
                    <a:pt x="1163" y="196"/>
                  </a:cubicBezTo>
                  <a:cubicBezTo>
                    <a:pt x="1165" y="190"/>
                    <a:pt x="1165" y="185"/>
                    <a:pt x="1162" y="179"/>
                  </a:cubicBezTo>
                  <a:cubicBezTo>
                    <a:pt x="1163" y="169"/>
                    <a:pt x="1163" y="158"/>
                    <a:pt x="1164" y="148"/>
                  </a:cubicBezTo>
                  <a:cubicBezTo>
                    <a:pt x="1165" y="136"/>
                    <a:pt x="1159" y="135"/>
                    <a:pt x="1149" y="137"/>
                  </a:cubicBezTo>
                  <a:cubicBezTo>
                    <a:pt x="1144" y="137"/>
                    <a:pt x="1138" y="137"/>
                    <a:pt x="1133" y="137"/>
                  </a:cubicBezTo>
                  <a:cubicBezTo>
                    <a:pt x="1117" y="135"/>
                    <a:pt x="1101" y="135"/>
                    <a:pt x="1085" y="137"/>
                  </a:cubicBezTo>
                  <a:cubicBezTo>
                    <a:pt x="1080" y="137"/>
                    <a:pt x="1074" y="137"/>
                    <a:pt x="1069" y="137"/>
                  </a:cubicBezTo>
                  <a:cubicBezTo>
                    <a:pt x="1053" y="135"/>
                    <a:pt x="1037" y="135"/>
                    <a:pt x="1021" y="137"/>
                  </a:cubicBezTo>
                  <a:cubicBezTo>
                    <a:pt x="1016" y="137"/>
                    <a:pt x="1010" y="137"/>
                    <a:pt x="1005" y="137"/>
                  </a:cubicBezTo>
                  <a:cubicBezTo>
                    <a:pt x="989" y="135"/>
                    <a:pt x="973" y="135"/>
                    <a:pt x="957" y="137"/>
                  </a:cubicBezTo>
                  <a:cubicBezTo>
                    <a:pt x="952" y="137"/>
                    <a:pt x="946" y="137"/>
                    <a:pt x="941" y="137"/>
                  </a:cubicBezTo>
                  <a:cubicBezTo>
                    <a:pt x="925" y="135"/>
                    <a:pt x="909" y="135"/>
                    <a:pt x="893" y="137"/>
                  </a:cubicBezTo>
                  <a:cubicBezTo>
                    <a:pt x="888" y="137"/>
                    <a:pt x="882" y="137"/>
                    <a:pt x="877" y="137"/>
                  </a:cubicBezTo>
                  <a:cubicBezTo>
                    <a:pt x="861" y="135"/>
                    <a:pt x="845" y="135"/>
                    <a:pt x="829" y="137"/>
                  </a:cubicBezTo>
                  <a:cubicBezTo>
                    <a:pt x="824" y="137"/>
                    <a:pt x="818" y="137"/>
                    <a:pt x="813" y="137"/>
                  </a:cubicBezTo>
                  <a:cubicBezTo>
                    <a:pt x="797" y="135"/>
                    <a:pt x="781" y="135"/>
                    <a:pt x="765" y="137"/>
                  </a:cubicBezTo>
                  <a:cubicBezTo>
                    <a:pt x="760" y="137"/>
                    <a:pt x="754" y="137"/>
                    <a:pt x="749" y="137"/>
                  </a:cubicBezTo>
                  <a:cubicBezTo>
                    <a:pt x="733" y="135"/>
                    <a:pt x="717" y="135"/>
                    <a:pt x="701" y="137"/>
                  </a:cubicBezTo>
                  <a:cubicBezTo>
                    <a:pt x="696" y="137"/>
                    <a:pt x="690" y="137"/>
                    <a:pt x="685" y="137"/>
                  </a:cubicBezTo>
                  <a:cubicBezTo>
                    <a:pt x="669" y="135"/>
                    <a:pt x="653" y="135"/>
                    <a:pt x="637" y="137"/>
                  </a:cubicBezTo>
                  <a:cubicBezTo>
                    <a:pt x="632" y="137"/>
                    <a:pt x="626" y="137"/>
                    <a:pt x="621" y="137"/>
                  </a:cubicBezTo>
                  <a:cubicBezTo>
                    <a:pt x="605" y="135"/>
                    <a:pt x="589" y="135"/>
                    <a:pt x="573" y="137"/>
                  </a:cubicBezTo>
                  <a:cubicBezTo>
                    <a:pt x="568" y="137"/>
                    <a:pt x="562" y="137"/>
                    <a:pt x="557" y="137"/>
                  </a:cubicBezTo>
                  <a:cubicBezTo>
                    <a:pt x="541" y="135"/>
                    <a:pt x="525" y="135"/>
                    <a:pt x="509" y="137"/>
                  </a:cubicBezTo>
                  <a:cubicBezTo>
                    <a:pt x="480" y="134"/>
                    <a:pt x="479" y="134"/>
                    <a:pt x="483" y="164"/>
                  </a:cubicBezTo>
                  <a:cubicBezTo>
                    <a:pt x="481" y="180"/>
                    <a:pt x="481" y="195"/>
                    <a:pt x="483" y="211"/>
                  </a:cubicBezTo>
                  <a:cubicBezTo>
                    <a:pt x="481" y="217"/>
                    <a:pt x="481" y="222"/>
                    <a:pt x="483" y="228"/>
                  </a:cubicBezTo>
                  <a:cubicBezTo>
                    <a:pt x="481" y="241"/>
                    <a:pt x="481" y="254"/>
                    <a:pt x="483" y="268"/>
                  </a:cubicBezTo>
                  <a:cubicBezTo>
                    <a:pt x="482" y="270"/>
                    <a:pt x="483" y="271"/>
                    <a:pt x="485" y="271"/>
                  </a:cubicBezTo>
                  <a:cubicBezTo>
                    <a:pt x="489" y="271"/>
                    <a:pt x="493" y="271"/>
                    <a:pt x="497" y="271"/>
                  </a:cubicBezTo>
                  <a:cubicBezTo>
                    <a:pt x="502" y="271"/>
                    <a:pt x="508" y="271"/>
                    <a:pt x="513" y="271"/>
                  </a:cubicBezTo>
                  <a:cubicBezTo>
                    <a:pt x="529" y="271"/>
                    <a:pt x="545" y="271"/>
                    <a:pt x="561" y="271"/>
                  </a:cubicBezTo>
                  <a:cubicBezTo>
                    <a:pt x="566" y="271"/>
                    <a:pt x="572" y="271"/>
                    <a:pt x="577" y="271"/>
                  </a:cubicBezTo>
                  <a:cubicBezTo>
                    <a:pt x="593" y="271"/>
                    <a:pt x="609" y="271"/>
                    <a:pt x="625" y="271"/>
                  </a:cubicBezTo>
                  <a:cubicBezTo>
                    <a:pt x="630" y="271"/>
                    <a:pt x="636" y="271"/>
                    <a:pt x="641" y="271"/>
                  </a:cubicBezTo>
                  <a:cubicBezTo>
                    <a:pt x="657" y="271"/>
                    <a:pt x="673" y="271"/>
                    <a:pt x="689" y="271"/>
                  </a:cubicBezTo>
                  <a:cubicBezTo>
                    <a:pt x="694" y="271"/>
                    <a:pt x="700" y="271"/>
                    <a:pt x="705" y="271"/>
                  </a:cubicBezTo>
                  <a:cubicBezTo>
                    <a:pt x="721" y="271"/>
                    <a:pt x="737" y="271"/>
                    <a:pt x="753" y="271"/>
                  </a:cubicBezTo>
                  <a:cubicBezTo>
                    <a:pt x="758" y="271"/>
                    <a:pt x="764" y="271"/>
                    <a:pt x="769" y="271"/>
                  </a:cubicBezTo>
                  <a:cubicBezTo>
                    <a:pt x="785" y="271"/>
                    <a:pt x="801" y="271"/>
                    <a:pt x="817" y="271"/>
                  </a:cubicBezTo>
                  <a:cubicBezTo>
                    <a:pt x="822" y="271"/>
                    <a:pt x="828" y="271"/>
                    <a:pt x="833" y="271"/>
                  </a:cubicBezTo>
                  <a:cubicBezTo>
                    <a:pt x="849" y="271"/>
                    <a:pt x="865" y="271"/>
                    <a:pt x="881" y="271"/>
                  </a:cubicBezTo>
                  <a:cubicBezTo>
                    <a:pt x="886" y="271"/>
                    <a:pt x="892" y="271"/>
                    <a:pt x="897" y="271"/>
                  </a:cubicBezTo>
                  <a:cubicBezTo>
                    <a:pt x="913" y="271"/>
                    <a:pt x="929" y="271"/>
                    <a:pt x="945" y="271"/>
                  </a:cubicBezTo>
                  <a:cubicBezTo>
                    <a:pt x="950" y="271"/>
                    <a:pt x="956" y="271"/>
                    <a:pt x="961" y="271"/>
                  </a:cubicBezTo>
                  <a:cubicBezTo>
                    <a:pt x="977" y="271"/>
                    <a:pt x="993" y="271"/>
                    <a:pt x="1009" y="271"/>
                  </a:cubicBezTo>
                  <a:cubicBezTo>
                    <a:pt x="1014" y="271"/>
                    <a:pt x="1020" y="271"/>
                    <a:pt x="1025" y="271"/>
                  </a:cubicBezTo>
                  <a:cubicBezTo>
                    <a:pt x="1041" y="271"/>
                    <a:pt x="1057" y="271"/>
                    <a:pt x="1073" y="271"/>
                  </a:cubicBezTo>
                  <a:cubicBezTo>
                    <a:pt x="1078" y="271"/>
                    <a:pt x="1084" y="271"/>
                    <a:pt x="1089" y="271"/>
                  </a:cubicBezTo>
                  <a:cubicBezTo>
                    <a:pt x="1105" y="271"/>
                    <a:pt x="1121" y="271"/>
                    <a:pt x="1137" y="271"/>
                  </a:cubicBezTo>
                  <a:cubicBezTo>
                    <a:pt x="1166" y="272"/>
                    <a:pt x="1166" y="272"/>
                    <a:pt x="1162" y="2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3" name="Freeform 15">
              <a:extLst>
                <a:ext uri="{FF2B5EF4-FFF2-40B4-BE49-F238E27FC236}">
                  <a16:creationId xmlns:a16="http://schemas.microsoft.com/office/drawing/2014/main" id="{729FB72B-CB73-463B-B565-5CF4A1FA5380}"/>
                </a:ext>
              </a:extLst>
            </p:cNvPr>
            <p:cNvSpPr>
              <a:spLocks noEditPoints="1"/>
            </p:cNvSpPr>
            <p:nvPr/>
          </p:nvSpPr>
          <p:spPr bwMode="auto">
            <a:xfrm>
              <a:off x="5829300" y="2468563"/>
              <a:ext cx="365125" cy="155575"/>
            </a:xfrm>
            <a:custGeom>
              <a:avLst/>
              <a:gdLst>
                <a:gd name="T0" fmla="*/ 34 w 952"/>
                <a:gd name="T1" fmla="*/ 0 h 410"/>
                <a:gd name="T2" fmla="*/ 98 w 952"/>
                <a:gd name="T3" fmla="*/ 0 h 410"/>
                <a:gd name="T4" fmla="*/ 162 w 952"/>
                <a:gd name="T5" fmla="*/ 0 h 410"/>
                <a:gd name="T6" fmla="*/ 226 w 952"/>
                <a:gd name="T7" fmla="*/ 0 h 410"/>
                <a:gd name="T8" fmla="*/ 290 w 952"/>
                <a:gd name="T9" fmla="*/ 0 h 410"/>
                <a:gd name="T10" fmla="*/ 354 w 952"/>
                <a:gd name="T11" fmla="*/ 0 h 410"/>
                <a:gd name="T12" fmla="*/ 418 w 952"/>
                <a:gd name="T13" fmla="*/ 0 h 410"/>
                <a:gd name="T14" fmla="*/ 482 w 952"/>
                <a:gd name="T15" fmla="*/ 0 h 410"/>
                <a:gd name="T16" fmla="*/ 546 w 952"/>
                <a:gd name="T17" fmla="*/ 0 h 410"/>
                <a:gd name="T18" fmla="*/ 610 w 952"/>
                <a:gd name="T19" fmla="*/ 0 h 410"/>
                <a:gd name="T20" fmla="*/ 674 w 952"/>
                <a:gd name="T21" fmla="*/ 0 h 410"/>
                <a:gd name="T22" fmla="*/ 738 w 952"/>
                <a:gd name="T23" fmla="*/ 0 h 410"/>
                <a:gd name="T24" fmla="*/ 802 w 952"/>
                <a:gd name="T25" fmla="*/ 0 h 410"/>
                <a:gd name="T26" fmla="*/ 870 w 952"/>
                <a:gd name="T27" fmla="*/ 0 h 410"/>
                <a:gd name="T28" fmla="*/ 930 w 952"/>
                <a:gd name="T29" fmla="*/ 0 h 410"/>
                <a:gd name="T30" fmla="*/ 952 w 952"/>
                <a:gd name="T31" fmla="*/ 1 h 410"/>
                <a:gd name="T32" fmla="*/ 950 w 952"/>
                <a:gd name="T33" fmla="*/ 410 h 410"/>
                <a:gd name="T34" fmla="*/ 0 w 952"/>
                <a:gd name="T35" fmla="*/ 396 h 410"/>
                <a:gd name="T36" fmla="*/ 206 w 952"/>
                <a:gd name="T37" fmla="*/ 138 h 410"/>
                <a:gd name="T38" fmla="*/ 136 w 952"/>
                <a:gd name="T39" fmla="*/ 162 h 410"/>
                <a:gd name="T40" fmla="*/ 136 w 952"/>
                <a:gd name="T41" fmla="*/ 226 h 410"/>
                <a:gd name="T42" fmla="*/ 146 w 952"/>
                <a:gd name="T43" fmla="*/ 272 h 410"/>
                <a:gd name="T44" fmla="*/ 210 w 952"/>
                <a:gd name="T45" fmla="*/ 272 h 410"/>
                <a:gd name="T46" fmla="*/ 274 w 952"/>
                <a:gd name="T47" fmla="*/ 272 h 410"/>
                <a:gd name="T48" fmla="*/ 338 w 952"/>
                <a:gd name="T49" fmla="*/ 272 h 410"/>
                <a:gd name="T50" fmla="*/ 402 w 952"/>
                <a:gd name="T51" fmla="*/ 272 h 410"/>
                <a:gd name="T52" fmla="*/ 466 w 952"/>
                <a:gd name="T53" fmla="*/ 272 h 410"/>
                <a:gd name="T54" fmla="*/ 530 w 952"/>
                <a:gd name="T55" fmla="*/ 272 h 410"/>
                <a:gd name="T56" fmla="*/ 594 w 952"/>
                <a:gd name="T57" fmla="*/ 272 h 410"/>
                <a:gd name="T58" fmla="*/ 658 w 952"/>
                <a:gd name="T59" fmla="*/ 272 h 410"/>
                <a:gd name="T60" fmla="*/ 722 w 952"/>
                <a:gd name="T61" fmla="*/ 272 h 410"/>
                <a:gd name="T62" fmla="*/ 786 w 952"/>
                <a:gd name="T63" fmla="*/ 272 h 410"/>
                <a:gd name="T64" fmla="*/ 816 w 952"/>
                <a:gd name="T65" fmla="*/ 194 h 410"/>
                <a:gd name="T66" fmla="*/ 816 w 952"/>
                <a:gd name="T67" fmla="*/ 141 h 410"/>
                <a:gd name="T68" fmla="*/ 798 w 952"/>
                <a:gd name="T69" fmla="*/ 138 h 410"/>
                <a:gd name="T70" fmla="*/ 734 w 952"/>
                <a:gd name="T71" fmla="*/ 138 h 410"/>
                <a:gd name="T72" fmla="*/ 670 w 952"/>
                <a:gd name="T73" fmla="*/ 138 h 410"/>
                <a:gd name="T74" fmla="*/ 606 w 952"/>
                <a:gd name="T75" fmla="*/ 138 h 410"/>
                <a:gd name="T76" fmla="*/ 542 w 952"/>
                <a:gd name="T77" fmla="*/ 138 h 410"/>
                <a:gd name="T78" fmla="*/ 478 w 952"/>
                <a:gd name="T79" fmla="*/ 138 h 410"/>
                <a:gd name="T80" fmla="*/ 414 w 952"/>
                <a:gd name="T81" fmla="*/ 138 h 410"/>
                <a:gd name="T82" fmla="*/ 350 w 952"/>
                <a:gd name="T83" fmla="*/ 138 h 410"/>
                <a:gd name="T84" fmla="*/ 286 w 952"/>
                <a:gd name="T85" fmla="*/ 138 h 410"/>
                <a:gd name="T86" fmla="*/ 222 w 952"/>
                <a:gd name="T87" fmla="*/ 138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2" h="410">
                  <a:moveTo>
                    <a:pt x="0" y="1"/>
                  </a:moveTo>
                  <a:cubicBezTo>
                    <a:pt x="12" y="1"/>
                    <a:pt x="23" y="0"/>
                    <a:pt x="34" y="0"/>
                  </a:cubicBezTo>
                  <a:cubicBezTo>
                    <a:pt x="39" y="0"/>
                    <a:pt x="45" y="0"/>
                    <a:pt x="50" y="0"/>
                  </a:cubicBezTo>
                  <a:cubicBezTo>
                    <a:pt x="66" y="2"/>
                    <a:pt x="82" y="2"/>
                    <a:pt x="98" y="0"/>
                  </a:cubicBezTo>
                  <a:cubicBezTo>
                    <a:pt x="103" y="0"/>
                    <a:pt x="109" y="0"/>
                    <a:pt x="114" y="0"/>
                  </a:cubicBezTo>
                  <a:cubicBezTo>
                    <a:pt x="130" y="2"/>
                    <a:pt x="146" y="2"/>
                    <a:pt x="162" y="0"/>
                  </a:cubicBezTo>
                  <a:cubicBezTo>
                    <a:pt x="167" y="0"/>
                    <a:pt x="173" y="0"/>
                    <a:pt x="178" y="0"/>
                  </a:cubicBezTo>
                  <a:cubicBezTo>
                    <a:pt x="194" y="2"/>
                    <a:pt x="210" y="2"/>
                    <a:pt x="226" y="0"/>
                  </a:cubicBezTo>
                  <a:cubicBezTo>
                    <a:pt x="231" y="0"/>
                    <a:pt x="237" y="0"/>
                    <a:pt x="242" y="0"/>
                  </a:cubicBezTo>
                  <a:cubicBezTo>
                    <a:pt x="258" y="1"/>
                    <a:pt x="274" y="2"/>
                    <a:pt x="290" y="0"/>
                  </a:cubicBezTo>
                  <a:cubicBezTo>
                    <a:pt x="295" y="0"/>
                    <a:pt x="301" y="0"/>
                    <a:pt x="306" y="0"/>
                  </a:cubicBezTo>
                  <a:cubicBezTo>
                    <a:pt x="322" y="1"/>
                    <a:pt x="338" y="2"/>
                    <a:pt x="354" y="0"/>
                  </a:cubicBezTo>
                  <a:cubicBezTo>
                    <a:pt x="359" y="0"/>
                    <a:pt x="365" y="0"/>
                    <a:pt x="370" y="0"/>
                  </a:cubicBezTo>
                  <a:cubicBezTo>
                    <a:pt x="386" y="2"/>
                    <a:pt x="402" y="2"/>
                    <a:pt x="418" y="0"/>
                  </a:cubicBezTo>
                  <a:cubicBezTo>
                    <a:pt x="423" y="0"/>
                    <a:pt x="429" y="0"/>
                    <a:pt x="434" y="0"/>
                  </a:cubicBezTo>
                  <a:cubicBezTo>
                    <a:pt x="450" y="2"/>
                    <a:pt x="466" y="2"/>
                    <a:pt x="482" y="0"/>
                  </a:cubicBezTo>
                  <a:cubicBezTo>
                    <a:pt x="487" y="0"/>
                    <a:pt x="493" y="0"/>
                    <a:pt x="498" y="0"/>
                  </a:cubicBezTo>
                  <a:cubicBezTo>
                    <a:pt x="514" y="1"/>
                    <a:pt x="530" y="2"/>
                    <a:pt x="546" y="0"/>
                  </a:cubicBezTo>
                  <a:cubicBezTo>
                    <a:pt x="551" y="0"/>
                    <a:pt x="557" y="0"/>
                    <a:pt x="562" y="0"/>
                  </a:cubicBezTo>
                  <a:cubicBezTo>
                    <a:pt x="578" y="1"/>
                    <a:pt x="594" y="2"/>
                    <a:pt x="610" y="0"/>
                  </a:cubicBezTo>
                  <a:cubicBezTo>
                    <a:pt x="615" y="0"/>
                    <a:pt x="621" y="0"/>
                    <a:pt x="626" y="0"/>
                  </a:cubicBezTo>
                  <a:cubicBezTo>
                    <a:pt x="642" y="1"/>
                    <a:pt x="658" y="2"/>
                    <a:pt x="674" y="0"/>
                  </a:cubicBezTo>
                  <a:cubicBezTo>
                    <a:pt x="679" y="0"/>
                    <a:pt x="685" y="0"/>
                    <a:pt x="690" y="0"/>
                  </a:cubicBezTo>
                  <a:cubicBezTo>
                    <a:pt x="706" y="1"/>
                    <a:pt x="722" y="2"/>
                    <a:pt x="738" y="0"/>
                  </a:cubicBezTo>
                  <a:cubicBezTo>
                    <a:pt x="743" y="0"/>
                    <a:pt x="749" y="0"/>
                    <a:pt x="754" y="0"/>
                  </a:cubicBezTo>
                  <a:cubicBezTo>
                    <a:pt x="770" y="1"/>
                    <a:pt x="786" y="2"/>
                    <a:pt x="802" y="0"/>
                  </a:cubicBezTo>
                  <a:cubicBezTo>
                    <a:pt x="807" y="0"/>
                    <a:pt x="813" y="0"/>
                    <a:pt x="818" y="0"/>
                  </a:cubicBezTo>
                  <a:cubicBezTo>
                    <a:pt x="835" y="2"/>
                    <a:pt x="853" y="2"/>
                    <a:pt x="870" y="0"/>
                  </a:cubicBezTo>
                  <a:cubicBezTo>
                    <a:pt x="874" y="0"/>
                    <a:pt x="878" y="0"/>
                    <a:pt x="882" y="0"/>
                  </a:cubicBezTo>
                  <a:cubicBezTo>
                    <a:pt x="898" y="1"/>
                    <a:pt x="914" y="2"/>
                    <a:pt x="930" y="0"/>
                  </a:cubicBezTo>
                  <a:cubicBezTo>
                    <a:pt x="935" y="0"/>
                    <a:pt x="941" y="0"/>
                    <a:pt x="946" y="0"/>
                  </a:cubicBezTo>
                  <a:cubicBezTo>
                    <a:pt x="948" y="0"/>
                    <a:pt x="950" y="1"/>
                    <a:pt x="952" y="1"/>
                  </a:cubicBezTo>
                  <a:cubicBezTo>
                    <a:pt x="952" y="79"/>
                    <a:pt x="952" y="157"/>
                    <a:pt x="952" y="234"/>
                  </a:cubicBezTo>
                  <a:cubicBezTo>
                    <a:pt x="952" y="293"/>
                    <a:pt x="951" y="351"/>
                    <a:pt x="950" y="410"/>
                  </a:cubicBezTo>
                  <a:cubicBezTo>
                    <a:pt x="634" y="410"/>
                    <a:pt x="318" y="410"/>
                    <a:pt x="2" y="410"/>
                  </a:cubicBezTo>
                  <a:cubicBezTo>
                    <a:pt x="1" y="405"/>
                    <a:pt x="0" y="401"/>
                    <a:pt x="0" y="396"/>
                  </a:cubicBezTo>
                  <a:cubicBezTo>
                    <a:pt x="0" y="264"/>
                    <a:pt x="0" y="133"/>
                    <a:pt x="0" y="1"/>
                  </a:cubicBezTo>
                  <a:close/>
                  <a:moveTo>
                    <a:pt x="206" y="138"/>
                  </a:moveTo>
                  <a:cubicBezTo>
                    <a:pt x="190" y="138"/>
                    <a:pt x="174" y="138"/>
                    <a:pt x="158" y="138"/>
                  </a:cubicBezTo>
                  <a:cubicBezTo>
                    <a:pt x="133" y="136"/>
                    <a:pt x="133" y="136"/>
                    <a:pt x="136" y="162"/>
                  </a:cubicBezTo>
                  <a:cubicBezTo>
                    <a:pt x="134" y="178"/>
                    <a:pt x="134" y="193"/>
                    <a:pt x="136" y="209"/>
                  </a:cubicBezTo>
                  <a:cubicBezTo>
                    <a:pt x="134" y="215"/>
                    <a:pt x="134" y="220"/>
                    <a:pt x="136" y="226"/>
                  </a:cubicBezTo>
                  <a:cubicBezTo>
                    <a:pt x="136" y="238"/>
                    <a:pt x="135" y="251"/>
                    <a:pt x="135" y="263"/>
                  </a:cubicBezTo>
                  <a:cubicBezTo>
                    <a:pt x="135" y="271"/>
                    <a:pt x="138" y="274"/>
                    <a:pt x="146" y="272"/>
                  </a:cubicBezTo>
                  <a:cubicBezTo>
                    <a:pt x="151" y="272"/>
                    <a:pt x="157" y="272"/>
                    <a:pt x="162" y="272"/>
                  </a:cubicBezTo>
                  <a:cubicBezTo>
                    <a:pt x="178" y="274"/>
                    <a:pt x="194" y="274"/>
                    <a:pt x="210" y="272"/>
                  </a:cubicBezTo>
                  <a:cubicBezTo>
                    <a:pt x="215" y="272"/>
                    <a:pt x="221" y="272"/>
                    <a:pt x="226" y="272"/>
                  </a:cubicBezTo>
                  <a:cubicBezTo>
                    <a:pt x="242" y="274"/>
                    <a:pt x="258" y="274"/>
                    <a:pt x="274" y="272"/>
                  </a:cubicBezTo>
                  <a:cubicBezTo>
                    <a:pt x="279" y="272"/>
                    <a:pt x="285" y="272"/>
                    <a:pt x="290" y="272"/>
                  </a:cubicBezTo>
                  <a:cubicBezTo>
                    <a:pt x="306" y="274"/>
                    <a:pt x="322" y="274"/>
                    <a:pt x="338" y="272"/>
                  </a:cubicBezTo>
                  <a:cubicBezTo>
                    <a:pt x="343" y="272"/>
                    <a:pt x="349" y="272"/>
                    <a:pt x="354" y="272"/>
                  </a:cubicBezTo>
                  <a:cubicBezTo>
                    <a:pt x="370" y="274"/>
                    <a:pt x="386" y="274"/>
                    <a:pt x="402" y="272"/>
                  </a:cubicBezTo>
                  <a:cubicBezTo>
                    <a:pt x="407" y="272"/>
                    <a:pt x="413" y="272"/>
                    <a:pt x="418" y="272"/>
                  </a:cubicBezTo>
                  <a:cubicBezTo>
                    <a:pt x="434" y="274"/>
                    <a:pt x="450" y="274"/>
                    <a:pt x="466" y="272"/>
                  </a:cubicBezTo>
                  <a:cubicBezTo>
                    <a:pt x="471" y="272"/>
                    <a:pt x="477" y="272"/>
                    <a:pt x="482" y="272"/>
                  </a:cubicBezTo>
                  <a:cubicBezTo>
                    <a:pt x="498" y="274"/>
                    <a:pt x="514" y="274"/>
                    <a:pt x="530" y="272"/>
                  </a:cubicBezTo>
                  <a:cubicBezTo>
                    <a:pt x="535" y="272"/>
                    <a:pt x="541" y="272"/>
                    <a:pt x="546" y="272"/>
                  </a:cubicBezTo>
                  <a:cubicBezTo>
                    <a:pt x="562" y="274"/>
                    <a:pt x="578" y="274"/>
                    <a:pt x="594" y="272"/>
                  </a:cubicBezTo>
                  <a:cubicBezTo>
                    <a:pt x="599" y="272"/>
                    <a:pt x="605" y="272"/>
                    <a:pt x="610" y="272"/>
                  </a:cubicBezTo>
                  <a:cubicBezTo>
                    <a:pt x="626" y="274"/>
                    <a:pt x="642" y="274"/>
                    <a:pt x="658" y="272"/>
                  </a:cubicBezTo>
                  <a:cubicBezTo>
                    <a:pt x="663" y="272"/>
                    <a:pt x="669" y="272"/>
                    <a:pt x="674" y="272"/>
                  </a:cubicBezTo>
                  <a:cubicBezTo>
                    <a:pt x="690" y="274"/>
                    <a:pt x="706" y="274"/>
                    <a:pt x="722" y="272"/>
                  </a:cubicBezTo>
                  <a:cubicBezTo>
                    <a:pt x="727" y="272"/>
                    <a:pt x="733" y="272"/>
                    <a:pt x="738" y="272"/>
                  </a:cubicBezTo>
                  <a:cubicBezTo>
                    <a:pt x="754" y="274"/>
                    <a:pt x="770" y="274"/>
                    <a:pt x="786" y="272"/>
                  </a:cubicBezTo>
                  <a:cubicBezTo>
                    <a:pt x="820" y="276"/>
                    <a:pt x="820" y="275"/>
                    <a:pt x="815" y="241"/>
                  </a:cubicBezTo>
                  <a:cubicBezTo>
                    <a:pt x="818" y="226"/>
                    <a:pt x="818" y="210"/>
                    <a:pt x="816" y="194"/>
                  </a:cubicBezTo>
                  <a:cubicBezTo>
                    <a:pt x="818" y="188"/>
                    <a:pt x="818" y="183"/>
                    <a:pt x="815" y="177"/>
                  </a:cubicBezTo>
                  <a:cubicBezTo>
                    <a:pt x="818" y="165"/>
                    <a:pt x="818" y="153"/>
                    <a:pt x="816" y="141"/>
                  </a:cubicBezTo>
                  <a:cubicBezTo>
                    <a:pt x="817" y="139"/>
                    <a:pt x="816" y="138"/>
                    <a:pt x="814" y="138"/>
                  </a:cubicBezTo>
                  <a:cubicBezTo>
                    <a:pt x="809" y="138"/>
                    <a:pt x="803" y="138"/>
                    <a:pt x="798" y="138"/>
                  </a:cubicBezTo>
                  <a:cubicBezTo>
                    <a:pt x="793" y="138"/>
                    <a:pt x="787" y="138"/>
                    <a:pt x="782" y="138"/>
                  </a:cubicBezTo>
                  <a:cubicBezTo>
                    <a:pt x="766" y="138"/>
                    <a:pt x="750" y="138"/>
                    <a:pt x="734" y="138"/>
                  </a:cubicBezTo>
                  <a:cubicBezTo>
                    <a:pt x="729" y="138"/>
                    <a:pt x="723" y="138"/>
                    <a:pt x="718" y="138"/>
                  </a:cubicBezTo>
                  <a:cubicBezTo>
                    <a:pt x="702" y="138"/>
                    <a:pt x="686" y="138"/>
                    <a:pt x="670" y="138"/>
                  </a:cubicBezTo>
                  <a:cubicBezTo>
                    <a:pt x="665" y="138"/>
                    <a:pt x="659" y="138"/>
                    <a:pt x="654" y="138"/>
                  </a:cubicBezTo>
                  <a:cubicBezTo>
                    <a:pt x="638" y="138"/>
                    <a:pt x="622" y="138"/>
                    <a:pt x="606" y="138"/>
                  </a:cubicBezTo>
                  <a:cubicBezTo>
                    <a:pt x="601" y="138"/>
                    <a:pt x="595" y="138"/>
                    <a:pt x="590" y="138"/>
                  </a:cubicBezTo>
                  <a:cubicBezTo>
                    <a:pt x="574" y="138"/>
                    <a:pt x="558" y="138"/>
                    <a:pt x="542" y="138"/>
                  </a:cubicBezTo>
                  <a:cubicBezTo>
                    <a:pt x="537" y="138"/>
                    <a:pt x="531" y="138"/>
                    <a:pt x="526" y="138"/>
                  </a:cubicBezTo>
                  <a:cubicBezTo>
                    <a:pt x="510" y="138"/>
                    <a:pt x="494" y="138"/>
                    <a:pt x="478" y="138"/>
                  </a:cubicBezTo>
                  <a:cubicBezTo>
                    <a:pt x="473" y="138"/>
                    <a:pt x="467" y="138"/>
                    <a:pt x="462" y="138"/>
                  </a:cubicBezTo>
                  <a:cubicBezTo>
                    <a:pt x="446" y="138"/>
                    <a:pt x="430" y="138"/>
                    <a:pt x="414" y="138"/>
                  </a:cubicBezTo>
                  <a:cubicBezTo>
                    <a:pt x="409" y="138"/>
                    <a:pt x="403" y="138"/>
                    <a:pt x="398" y="138"/>
                  </a:cubicBezTo>
                  <a:cubicBezTo>
                    <a:pt x="382" y="138"/>
                    <a:pt x="366" y="138"/>
                    <a:pt x="350" y="138"/>
                  </a:cubicBezTo>
                  <a:cubicBezTo>
                    <a:pt x="345" y="138"/>
                    <a:pt x="339" y="138"/>
                    <a:pt x="334" y="138"/>
                  </a:cubicBezTo>
                  <a:cubicBezTo>
                    <a:pt x="318" y="138"/>
                    <a:pt x="302" y="138"/>
                    <a:pt x="286" y="138"/>
                  </a:cubicBezTo>
                  <a:cubicBezTo>
                    <a:pt x="281" y="138"/>
                    <a:pt x="275" y="138"/>
                    <a:pt x="270" y="138"/>
                  </a:cubicBezTo>
                  <a:cubicBezTo>
                    <a:pt x="254" y="138"/>
                    <a:pt x="238" y="138"/>
                    <a:pt x="222" y="138"/>
                  </a:cubicBezTo>
                  <a:cubicBezTo>
                    <a:pt x="217" y="138"/>
                    <a:pt x="211" y="138"/>
                    <a:pt x="206" y="1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44" name="Rectangle 43">
            <a:extLst>
              <a:ext uri="{FF2B5EF4-FFF2-40B4-BE49-F238E27FC236}">
                <a16:creationId xmlns:a16="http://schemas.microsoft.com/office/drawing/2014/main" id="{D766C8E9-A45F-44AB-B892-985D4E07FF71}"/>
              </a:ext>
            </a:extLst>
          </p:cNvPr>
          <p:cNvSpPr/>
          <p:nvPr/>
        </p:nvSpPr>
        <p:spPr>
          <a:xfrm>
            <a:off x="4531080" y="2353826"/>
            <a:ext cx="2528789" cy="3514947"/>
          </a:xfrm>
          <a:prstGeom prst="rect">
            <a:avLst/>
          </a:prstGeom>
          <a:gradFill flip="none" rotWithShape="1">
            <a:gsLst>
              <a:gs pos="0">
                <a:schemeClr val="accent1">
                  <a:lumMod val="40000"/>
                  <a:lumOff val="60000"/>
                </a:schemeClr>
              </a:gs>
              <a:gs pos="0">
                <a:schemeClr val="accent1">
                  <a:lumMod val="95000"/>
                  <a:lumOff val="5000"/>
                </a:schemeClr>
              </a:gs>
              <a:gs pos="100000">
                <a:schemeClr val="accent1">
                  <a:lumMod val="60000"/>
                </a:schemeClr>
              </a:gs>
            </a:gsLst>
            <a:path path="circle">
              <a:fillToRect l="100000" t="100000"/>
            </a:path>
            <a:tileRect r="-100000" b="-100000"/>
          </a:gra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t" anchorCtr="0"/>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a:ea typeface="+mn-ea"/>
                <a:cs typeface="+mn-cs"/>
              </a:rPr>
              <a:t>Scope &amp; Approach</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a:ea typeface="+mn-ea"/>
                <a:cs typeface="+mn-cs"/>
              </a:rPr>
              <a:t>Assess an organization’s product, service, process or system against Privacy by Design principles and related Privacy by Design Assessment Framework</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a:ea typeface="+mn-ea"/>
                <a:cs typeface="+mn-cs"/>
              </a:rPr>
              <a:t>Deploy an assessment team of multi-disciplinary privacy and security professionals, including technologists and privacy lawyers</a:t>
            </a:r>
          </a:p>
        </p:txBody>
      </p:sp>
    </p:spTree>
    <p:extLst>
      <p:ext uri="{BB962C8B-B14F-4D97-AF65-F5344CB8AC3E}">
        <p14:creationId xmlns:p14="http://schemas.microsoft.com/office/powerpoint/2010/main" val="375688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Freeform 79">
            <a:extLst>
              <a:ext uri="{FF2B5EF4-FFF2-40B4-BE49-F238E27FC236}">
                <a16:creationId xmlns:a16="http://schemas.microsoft.com/office/drawing/2014/main" id="{95207806-7C6B-4AA4-B217-423A61168F26}"/>
              </a:ext>
            </a:extLst>
          </p:cNvPr>
          <p:cNvSpPr/>
          <p:nvPr/>
        </p:nvSpPr>
        <p:spPr>
          <a:xfrm>
            <a:off x="7195522" y="1713186"/>
            <a:ext cx="1660615" cy="1374356"/>
          </a:xfrm>
          <a:custGeom>
            <a:avLst/>
            <a:gdLst>
              <a:gd name="connsiteX0" fmla="*/ 0 w 762000"/>
              <a:gd name="connsiteY0" fmla="*/ 838200 h 838200"/>
              <a:gd name="connsiteX1" fmla="*/ 0 w 762000"/>
              <a:gd name="connsiteY1" fmla="*/ 701040 h 838200"/>
              <a:gd name="connsiteX2" fmla="*/ 144780 w 762000"/>
              <a:gd name="connsiteY2" fmla="*/ 601980 h 838200"/>
              <a:gd name="connsiteX3" fmla="*/ 144780 w 762000"/>
              <a:gd name="connsiteY3" fmla="*/ 106680 h 838200"/>
              <a:gd name="connsiteX4" fmla="*/ 281940 w 762000"/>
              <a:gd name="connsiteY4" fmla="*/ 0 h 838200"/>
              <a:gd name="connsiteX5" fmla="*/ 762000 w 762000"/>
              <a:gd name="connsiteY5" fmla="*/ 0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000" h="838200">
                <a:moveTo>
                  <a:pt x="0" y="838200"/>
                </a:moveTo>
                <a:lnTo>
                  <a:pt x="0" y="701040"/>
                </a:lnTo>
                <a:lnTo>
                  <a:pt x="144780" y="601980"/>
                </a:lnTo>
                <a:lnTo>
                  <a:pt x="144780" y="106680"/>
                </a:lnTo>
                <a:lnTo>
                  <a:pt x="281940" y="0"/>
                </a:lnTo>
                <a:lnTo>
                  <a:pt x="762000" y="0"/>
                </a:lnTo>
              </a:path>
            </a:pathLst>
          </a:custGeom>
          <a:noFill/>
          <a:ln>
            <a:solidFill>
              <a:srgbClr val="0091DA"/>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Arial"/>
            </a:endParaRPr>
          </a:p>
        </p:txBody>
      </p:sp>
      <p:sp>
        <p:nvSpPr>
          <p:cNvPr id="68" name="Freeform 80">
            <a:extLst>
              <a:ext uri="{FF2B5EF4-FFF2-40B4-BE49-F238E27FC236}">
                <a16:creationId xmlns:a16="http://schemas.microsoft.com/office/drawing/2014/main" id="{10EDEBC8-5A47-4553-8C44-5CF743951CD5}"/>
              </a:ext>
            </a:extLst>
          </p:cNvPr>
          <p:cNvSpPr/>
          <p:nvPr/>
        </p:nvSpPr>
        <p:spPr>
          <a:xfrm>
            <a:off x="6490078" y="4369630"/>
            <a:ext cx="2087938" cy="149297"/>
          </a:xfrm>
          <a:custGeom>
            <a:avLst/>
            <a:gdLst>
              <a:gd name="connsiteX0" fmla="*/ 0 w 556260"/>
              <a:gd name="connsiteY0" fmla="*/ 0 h 114300"/>
              <a:gd name="connsiteX1" fmla="*/ 175260 w 556260"/>
              <a:gd name="connsiteY1" fmla="*/ 0 h 114300"/>
              <a:gd name="connsiteX2" fmla="*/ 289560 w 556260"/>
              <a:gd name="connsiteY2" fmla="*/ 114300 h 114300"/>
              <a:gd name="connsiteX3" fmla="*/ 556260 w 556260"/>
              <a:gd name="connsiteY3" fmla="*/ 114300 h 114300"/>
            </a:gdLst>
            <a:ahLst/>
            <a:cxnLst>
              <a:cxn ang="0">
                <a:pos x="connsiteX0" y="connsiteY0"/>
              </a:cxn>
              <a:cxn ang="0">
                <a:pos x="connsiteX1" y="connsiteY1"/>
              </a:cxn>
              <a:cxn ang="0">
                <a:pos x="connsiteX2" y="connsiteY2"/>
              </a:cxn>
              <a:cxn ang="0">
                <a:pos x="connsiteX3" y="connsiteY3"/>
              </a:cxn>
            </a:cxnLst>
            <a:rect l="l" t="t" r="r" b="b"/>
            <a:pathLst>
              <a:path w="556260" h="114300">
                <a:moveTo>
                  <a:pt x="0" y="0"/>
                </a:moveTo>
                <a:lnTo>
                  <a:pt x="175260" y="0"/>
                </a:lnTo>
                <a:lnTo>
                  <a:pt x="289560" y="114300"/>
                </a:lnTo>
                <a:lnTo>
                  <a:pt x="556260" y="114300"/>
                </a:lnTo>
              </a:path>
            </a:pathLst>
          </a:custGeom>
          <a:noFill/>
          <a:ln>
            <a:solidFill>
              <a:srgbClr val="00338D"/>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Arial"/>
            </a:endParaRPr>
          </a:p>
        </p:txBody>
      </p:sp>
      <p:sp>
        <p:nvSpPr>
          <p:cNvPr id="69" name="Freeform 82">
            <a:extLst>
              <a:ext uri="{FF2B5EF4-FFF2-40B4-BE49-F238E27FC236}">
                <a16:creationId xmlns:a16="http://schemas.microsoft.com/office/drawing/2014/main" id="{96085D87-1B89-4087-AC06-B12AB66A1531}"/>
              </a:ext>
            </a:extLst>
          </p:cNvPr>
          <p:cNvSpPr/>
          <p:nvPr/>
        </p:nvSpPr>
        <p:spPr>
          <a:xfrm>
            <a:off x="1968059" y="3795940"/>
            <a:ext cx="2893996" cy="659773"/>
          </a:xfrm>
          <a:custGeom>
            <a:avLst/>
            <a:gdLst>
              <a:gd name="connsiteX0" fmla="*/ 1539240 w 1539240"/>
              <a:gd name="connsiteY0" fmla="*/ 0 h 579120"/>
              <a:gd name="connsiteX1" fmla="*/ 1211580 w 1539240"/>
              <a:gd name="connsiteY1" fmla="*/ 0 h 579120"/>
              <a:gd name="connsiteX2" fmla="*/ 1112520 w 1539240"/>
              <a:gd name="connsiteY2" fmla="*/ 198120 h 579120"/>
              <a:gd name="connsiteX3" fmla="*/ 289560 w 1539240"/>
              <a:gd name="connsiteY3" fmla="*/ 198120 h 579120"/>
              <a:gd name="connsiteX4" fmla="*/ 0 w 1539240"/>
              <a:gd name="connsiteY4" fmla="*/ 579120 h 579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240" h="579120">
                <a:moveTo>
                  <a:pt x="1539240" y="0"/>
                </a:moveTo>
                <a:lnTo>
                  <a:pt x="1211580" y="0"/>
                </a:lnTo>
                <a:lnTo>
                  <a:pt x="1112520" y="198120"/>
                </a:lnTo>
                <a:lnTo>
                  <a:pt x="289560" y="198120"/>
                </a:lnTo>
                <a:lnTo>
                  <a:pt x="0" y="579120"/>
                </a:lnTo>
              </a:path>
            </a:pathLst>
          </a:custGeom>
          <a:noFill/>
          <a:ln>
            <a:solidFill>
              <a:srgbClr val="6D2077"/>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Arial"/>
            </a:endParaRPr>
          </a:p>
        </p:txBody>
      </p:sp>
      <p:sp>
        <p:nvSpPr>
          <p:cNvPr id="70" name="Freeform 83">
            <a:extLst>
              <a:ext uri="{FF2B5EF4-FFF2-40B4-BE49-F238E27FC236}">
                <a16:creationId xmlns:a16="http://schemas.microsoft.com/office/drawing/2014/main" id="{FB50A22F-741C-451B-8FCA-D6B09D74BB0D}"/>
              </a:ext>
            </a:extLst>
          </p:cNvPr>
          <p:cNvSpPr/>
          <p:nvPr/>
        </p:nvSpPr>
        <p:spPr>
          <a:xfrm>
            <a:off x="2113226" y="1629103"/>
            <a:ext cx="2893996" cy="1082530"/>
          </a:xfrm>
          <a:custGeom>
            <a:avLst/>
            <a:gdLst>
              <a:gd name="connsiteX0" fmla="*/ 1988820 w 1988820"/>
              <a:gd name="connsiteY0" fmla="*/ 883920 h 883920"/>
              <a:gd name="connsiteX1" fmla="*/ 1988820 w 1988820"/>
              <a:gd name="connsiteY1" fmla="*/ 624840 h 883920"/>
              <a:gd name="connsiteX2" fmla="*/ 1828800 w 1988820"/>
              <a:gd name="connsiteY2" fmla="*/ 464820 h 883920"/>
              <a:gd name="connsiteX3" fmla="*/ 1828800 w 1988820"/>
              <a:gd name="connsiteY3" fmla="*/ 144780 h 883920"/>
              <a:gd name="connsiteX4" fmla="*/ 1645920 w 1988820"/>
              <a:gd name="connsiteY4" fmla="*/ 0 h 883920"/>
              <a:gd name="connsiteX5" fmla="*/ 0 w 1988820"/>
              <a:gd name="connsiteY5" fmla="*/ 0 h 88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8820" h="883920">
                <a:moveTo>
                  <a:pt x="1988820" y="883920"/>
                </a:moveTo>
                <a:lnTo>
                  <a:pt x="1988820" y="624840"/>
                </a:lnTo>
                <a:lnTo>
                  <a:pt x="1828800" y="464820"/>
                </a:lnTo>
                <a:lnTo>
                  <a:pt x="1828800" y="144780"/>
                </a:lnTo>
                <a:lnTo>
                  <a:pt x="1645920" y="0"/>
                </a:lnTo>
                <a:lnTo>
                  <a:pt x="0" y="0"/>
                </a:lnTo>
              </a:path>
            </a:pathLst>
          </a:custGeom>
          <a:noFill/>
          <a:ln>
            <a:solidFill>
              <a:srgbClr val="00338D"/>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Arial"/>
            </a:endParaRPr>
          </a:p>
        </p:txBody>
      </p:sp>
      <p:sp>
        <p:nvSpPr>
          <p:cNvPr id="5" name="Title 4">
            <a:extLst>
              <a:ext uri="{FF2B5EF4-FFF2-40B4-BE49-F238E27FC236}">
                <a16:creationId xmlns:a16="http://schemas.microsoft.com/office/drawing/2014/main" id="{CEE6AE94-0D49-4A68-BACC-34D90EF3EE9E}"/>
              </a:ext>
            </a:extLst>
          </p:cNvPr>
          <p:cNvSpPr>
            <a:spLocks noGrp="1"/>
          </p:cNvSpPr>
          <p:nvPr>
            <p:ph type="title"/>
          </p:nvPr>
        </p:nvSpPr>
        <p:spPr>
          <a:xfrm>
            <a:off x="600059" y="300118"/>
            <a:ext cx="10195200" cy="533400"/>
          </a:xfrm>
        </p:spPr>
        <p:txBody>
          <a:bodyPr/>
          <a:lstStyle/>
          <a:p>
            <a:r>
              <a:rPr lang="en-GB" dirty="0"/>
              <a:t>Evaluation Criteria</a:t>
            </a:r>
            <a:endParaRPr lang="en-CA" dirty="0"/>
          </a:p>
        </p:txBody>
      </p:sp>
      <p:grpSp>
        <p:nvGrpSpPr>
          <p:cNvPr id="16" name="Group 15">
            <a:extLst>
              <a:ext uri="{FF2B5EF4-FFF2-40B4-BE49-F238E27FC236}">
                <a16:creationId xmlns:a16="http://schemas.microsoft.com/office/drawing/2014/main" id="{8156C53A-85C6-4EF8-B181-041C2032EC79}"/>
              </a:ext>
            </a:extLst>
          </p:cNvPr>
          <p:cNvGrpSpPr/>
          <p:nvPr/>
        </p:nvGrpSpPr>
        <p:grpSpPr>
          <a:xfrm>
            <a:off x="4356472" y="2386339"/>
            <a:ext cx="3034469" cy="2798748"/>
            <a:chOff x="3277464" y="2308861"/>
            <a:chExt cx="2580366" cy="2438399"/>
          </a:xfrm>
        </p:grpSpPr>
        <p:grpSp>
          <p:nvGrpSpPr>
            <p:cNvPr id="17" name="Group 16">
              <a:extLst>
                <a:ext uri="{FF2B5EF4-FFF2-40B4-BE49-F238E27FC236}">
                  <a16:creationId xmlns:a16="http://schemas.microsoft.com/office/drawing/2014/main" id="{CA032613-574F-46F5-982D-DAAF70849B1E}"/>
                </a:ext>
              </a:extLst>
            </p:cNvPr>
            <p:cNvGrpSpPr/>
            <p:nvPr/>
          </p:nvGrpSpPr>
          <p:grpSpPr>
            <a:xfrm>
              <a:off x="4286249" y="2308861"/>
              <a:ext cx="1571581" cy="1569720"/>
              <a:chOff x="4232910" y="2561009"/>
              <a:chExt cx="1311504" cy="1309951"/>
            </a:xfrm>
          </p:grpSpPr>
          <p:sp>
            <p:nvSpPr>
              <p:cNvPr id="31" name="Oval 30">
                <a:extLst>
                  <a:ext uri="{FF2B5EF4-FFF2-40B4-BE49-F238E27FC236}">
                    <a16:creationId xmlns:a16="http://schemas.microsoft.com/office/drawing/2014/main" id="{FEC2A8E3-8E7B-4691-B56C-CDE1F94DE2A3}"/>
                  </a:ext>
                </a:extLst>
              </p:cNvPr>
              <p:cNvSpPr/>
              <p:nvPr/>
            </p:nvSpPr>
            <p:spPr>
              <a:xfrm>
                <a:off x="4442460" y="2750820"/>
                <a:ext cx="891540" cy="891540"/>
              </a:xfrm>
              <a:prstGeom prst="ellipse">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defRPr/>
                </a:pPr>
                <a:endParaRPr lang="en-US" sz="1500" dirty="0">
                  <a:solidFill>
                    <a:prstClr val="white"/>
                  </a:solidFill>
                  <a:latin typeface="Arial"/>
                </a:endParaRPr>
              </a:p>
            </p:txBody>
          </p:sp>
          <p:sp>
            <p:nvSpPr>
              <p:cNvPr id="33" name="Freeform 7">
                <a:extLst>
                  <a:ext uri="{FF2B5EF4-FFF2-40B4-BE49-F238E27FC236}">
                    <a16:creationId xmlns:a16="http://schemas.microsoft.com/office/drawing/2014/main" id="{6B9EEB24-FA25-46A0-88DD-2344A9C2C6F1}"/>
                  </a:ext>
                </a:extLst>
              </p:cNvPr>
              <p:cNvSpPr>
                <a:spLocks noEditPoints="1"/>
              </p:cNvSpPr>
              <p:nvPr/>
            </p:nvSpPr>
            <p:spPr bwMode="auto">
              <a:xfrm>
                <a:off x="4232910" y="2561009"/>
                <a:ext cx="1311504" cy="1309951"/>
              </a:xfrm>
              <a:custGeom>
                <a:avLst/>
                <a:gdLst>
                  <a:gd name="T0" fmla="*/ 637 w 713"/>
                  <a:gd name="T1" fmla="*/ 326 h 713"/>
                  <a:gd name="T2" fmla="*/ 628 w 713"/>
                  <a:gd name="T3" fmla="*/ 291 h 713"/>
                  <a:gd name="T4" fmla="*/ 690 w 713"/>
                  <a:gd name="T5" fmla="*/ 236 h 713"/>
                  <a:gd name="T6" fmla="*/ 664 w 713"/>
                  <a:gd name="T7" fmla="*/ 176 h 713"/>
                  <a:gd name="T8" fmla="*/ 584 w 713"/>
                  <a:gd name="T9" fmla="*/ 190 h 713"/>
                  <a:gd name="T10" fmla="*/ 559 w 713"/>
                  <a:gd name="T11" fmla="*/ 165 h 713"/>
                  <a:gd name="T12" fmla="*/ 585 w 713"/>
                  <a:gd name="T13" fmla="*/ 87 h 713"/>
                  <a:gd name="T14" fmla="*/ 534 w 713"/>
                  <a:gd name="T15" fmla="*/ 47 h 713"/>
                  <a:gd name="T16" fmla="*/ 470 w 713"/>
                  <a:gd name="T17" fmla="*/ 99 h 713"/>
                  <a:gd name="T18" fmla="*/ 435 w 713"/>
                  <a:gd name="T19" fmla="*/ 89 h 713"/>
                  <a:gd name="T20" fmla="*/ 419 w 713"/>
                  <a:gd name="T21" fmla="*/ 8 h 713"/>
                  <a:gd name="T22" fmla="*/ 354 w 713"/>
                  <a:gd name="T23" fmla="*/ 1 h 713"/>
                  <a:gd name="T24" fmla="*/ 325 w 713"/>
                  <a:gd name="T25" fmla="*/ 77 h 713"/>
                  <a:gd name="T26" fmla="*/ 290 w 713"/>
                  <a:gd name="T27" fmla="*/ 86 h 713"/>
                  <a:gd name="T28" fmla="*/ 235 w 713"/>
                  <a:gd name="T29" fmla="*/ 24 h 713"/>
                  <a:gd name="T30" fmla="*/ 176 w 713"/>
                  <a:gd name="T31" fmla="*/ 50 h 713"/>
                  <a:gd name="T32" fmla="*/ 189 w 713"/>
                  <a:gd name="T33" fmla="*/ 131 h 713"/>
                  <a:gd name="T34" fmla="*/ 164 w 713"/>
                  <a:gd name="T35" fmla="*/ 155 h 713"/>
                  <a:gd name="T36" fmla="*/ 86 w 713"/>
                  <a:gd name="T37" fmla="*/ 129 h 713"/>
                  <a:gd name="T38" fmla="*/ 47 w 713"/>
                  <a:gd name="T39" fmla="*/ 181 h 713"/>
                  <a:gd name="T40" fmla="*/ 99 w 713"/>
                  <a:gd name="T41" fmla="*/ 244 h 713"/>
                  <a:gd name="T42" fmla="*/ 89 w 713"/>
                  <a:gd name="T43" fmla="*/ 279 h 713"/>
                  <a:gd name="T44" fmla="*/ 8 w 713"/>
                  <a:gd name="T45" fmla="*/ 295 h 713"/>
                  <a:gd name="T46" fmla="*/ 0 w 713"/>
                  <a:gd name="T47" fmla="*/ 360 h 713"/>
                  <a:gd name="T48" fmla="*/ 77 w 713"/>
                  <a:gd name="T49" fmla="*/ 388 h 713"/>
                  <a:gd name="T50" fmla="*/ 86 w 713"/>
                  <a:gd name="T51" fmla="*/ 423 h 713"/>
                  <a:gd name="T52" fmla="*/ 24 w 713"/>
                  <a:gd name="T53" fmla="*/ 478 h 713"/>
                  <a:gd name="T54" fmla="*/ 50 w 713"/>
                  <a:gd name="T55" fmla="*/ 538 h 713"/>
                  <a:gd name="T56" fmla="*/ 130 w 713"/>
                  <a:gd name="T57" fmla="*/ 524 h 713"/>
                  <a:gd name="T58" fmla="*/ 155 w 713"/>
                  <a:gd name="T59" fmla="*/ 549 h 713"/>
                  <a:gd name="T60" fmla="*/ 128 w 713"/>
                  <a:gd name="T61" fmla="*/ 627 h 713"/>
                  <a:gd name="T62" fmla="*/ 180 w 713"/>
                  <a:gd name="T63" fmla="*/ 666 h 713"/>
                  <a:gd name="T64" fmla="*/ 243 w 713"/>
                  <a:gd name="T65" fmla="*/ 615 h 713"/>
                  <a:gd name="T66" fmla="*/ 279 w 713"/>
                  <a:gd name="T67" fmla="*/ 625 h 713"/>
                  <a:gd name="T68" fmla="*/ 295 w 713"/>
                  <a:gd name="T69" fmla="*/ 705 h 713"/>
                  <a:gd name="T70" fmla="*/ 359 w 713"/>
                  <a:gd name="T71" fmla="*/ 713 h 713"/>
                  <a:gd name="T72" fmla="*/ 388 w 713"/>
                  <a:gd name="T73" fmla="*/ 637 h 713"/>
                  <a:gd name="T74" fmla="*/ 424 w 713"/>
                  <a:gd name="T75" fmla="*/ 628 h 713"/>
                  <a:gd name="T76" fmla="*/ 478 w 713"/>
                  <a:gd name="T77" fmla="*/ 689 h 713"/>
                  <a:gd name="T78" fmla="*/ 538 w 713"/>
                  <a:gd name="T79" fmla="*/ 664 h 713"/>
                  <a:gd name="T80" fmla="*/ 525 w 713"/>
                  <a:gd name="T81" fmla="*/ 583 h 713"/>
                  <a:gd name="T82" fmla="*/ 550 w 713"/>
                  <a:gd name="T83" fmla="*/ 559 h 713"/>
                  <a:gd name="T84" fmla="*/ 628 w 713"/>
                  <a:gd name="T85" fmla="*/ 585 h 713"/>
                  <a:gd name="T86" fmla="*/ 667 w 713"/>
                  <a:gd name="T87" fmla="*/ 533 h 713"/>
                  <a:gd name="T88" fmla="*/ 615 w 713"/>
                  <a:gd name="T89" fmla="*/ 470 h 713"/>
                  <a:gd name="T90" fmla="*/ 625 w 713"/>
                  <a:gd name="T91" fmla="*/ 435 h 713"/>
                  <a:gd name="T92" fmla="*/ 705 w 713"/>
                  <a:gd name="T93" fmla="*/ 419 h 713"/>
                  <a:gd name="T94" fmla="*/ 713 w 713"/>
                  <a:gd name="T95" fmla="*/ 354 h 713"/>
                  <a:gd name="T96" fmla="*/ 339 w 713"/>
                  <a:gd name="T97" fmla="*/ 587 h 713"/>
                  <a:gd name="T98" fmla="*/ 375 w 713"/>
                  <a:gd name="T99" fmla="*/ 124 h 713"/>
                  <a:gd name="T100" fmla="*/ 339 w 713"/>
                  <a:gd name="T101" fmla="*/ 587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3" h="713">
                    <a:moveTo>
                      <a:pt x="711" y="351"/>
                    </a:moveTo>
                    <a:cubicBezTo>
                      <a:pt x="637" y="326"/>
                      <a:pt x="637" y="326"/>
                      <a:pt x="637" y="326"/>
                    </a:cubicBezTo>
                    <a:cubicBezTo>
                      <a:pt x="635" y="325"/>
                      <a:pt x="634" y="323"/>
                      <a:pt x="634" y="322"/>
                    </a:cubicBezTo>
                    <a:cubicBezTo>
                      <a:pt x="628" y="291"/>
                      <a:pt x="628" y="291"/>
                      <a:pt x="628" y="291"/>
                    </a:cubicBezTo>
                    <a:cubicBezTo>
                      <a:pt x="628" y="289"/>
                      <a:pt x="628" y="287"/>
                      <a:pt x="630" y="286"/>
                    </a:cubicBezTo>
                    <a:cubicBezTo>
                      <a:pt x="690" y="236"/>
                      <a:pt x="690" y="236"/>
                      <a:pt x="690" y="236"/>
                    </a:cubicBezTo>
                    <a:cubicBezTo>
                      <a:pt x="691" y="235"/>
                      <a:pt x="691" y="233"/>
                      <a:pt x="691" y="232"/>
                    </a:cubicBezTo>
                    <a:cubicBezTo>
                      <a:pt x="664" y="176"/>
                      <a:pt x="664" y="176"/>
                      <a:pt x="664" y="176"/>
                    </a:cubicBezTo>
                    <a:cubicBezTo>
                      <a:pt x="663" y="175"/>
                      <a:pt x="662" y="174"/>
                      <a:pt x="660" y="174"/>
                    </a:cubicBezTo>
                    <a:cubicBezTo>
                      <a:pt x="584" y="190"/>
                      <a:pt x="584" y="190"/>
                      <a:pt x="584" y="190"/>
                    </a:cubicBezTo>
                    <a:cubicBezTo>
                      <a:pt x="582" y="190"/>
                      <a:pt x="580" y="189"/>
                      <a:pt x="579" y="188"/>
                    </a:cubicBezTo>
                    <a:cubicBezTo>
                      <a:pt x="559" y="165"/>
                      <a:pt x="559" y="165"/>
                      <a:pt x="559" y="165"/>
                    </a:cubicBezTo>
                    <a:cubicBezTo>
                      <a:pt x="558" y="163"/>
                      <a:pt x="558" y="161"/>
                      <a:pt x="558" y="160"/>
                    </a:cubicBezTo>
                    <a:cubicBezTo>
                      <a:pt x="585" y="87"/>
                      <a:pt x="585" y="87"/>
                      <a:pt x="585" y="87"/>
                    </a:cubicBezTo>
                    <a:cubicBezTo>
                      <a:pt x="586" y="85"/>
                      <a:pt x="585" y="83"/>
                      <a:pt x="584" y="82"/>
                    </a:cubicBezTo>
                    <a:cubicBezTo>
                      <a:pt x="534" y="47"/>
                      <a:pt x="534" y="47"/>
                      <a:pt x="534" y="47"/>
                    </a:cubicBezTo>
                    <a:cubicBezTo>
                      <a:pt x="532" y="47"/>
                      <a:pt x="530" y="47"/>
                      <a:pt x="529" y="48"/>
                    </a:cubicBezTo>
                    <a:cubicBezTo>
                      <a:pt x="470" y="99"/>
                      <a:pt x="470" y="99"/>
                      <a:pt x="470" y="99"/>
                    </a:cubicBezTo>
                    <a:cubicBezTo>
                      <a:pt x="469" y="100"/>
                      <a:pt x="467" y="100"/>
                      <a:pt x="466" y="100"/>
                    </a:cubicBezTo>
                    <a:cubicBezTo>
                      <a:pt x="435" y="89"/>
                      <a:pt x="435" y="89"/>
                      <a:pt x="435" y="89"/>
                    </a:cubicBezTo>
                    <a:cubicBezTo>
                      <a:pt x="434" y="88"/>
                      <a:pt x="432" y="87"/>
                      <a:pt x="432" y="85"/>
                    </a:cubicBezTo>
                    <a:cubicBezTo>
                      <a:pt x="419" y="8"/>
                      <a:pt x="419" y="8"/>
                      <a:pt x="419" y="8"/>
                    </a:cubicBezTo>
                    <a:cubicBezTo>
                      <a:pt x="419" y="7"/>
                      <a:pt x="417" y="6"/>
                      <a:pt x="415" y="5"/>
                    </a:cubicBezTo>
                    <a:cubicBezTo>
                      <a:pt x="354" y="1"/>
                      <a:pt x="354" y="1"/>
                      <a:pt x="354" y="1"/>
                    </a:cubicBezTo>
                    <a:cubicBezTo>
                      <a:pt x="353" y="0"/>
                      <a:pt x="351" y="2"/>
                      <a:pt x="350" y="3"/>
                    </a:cubicBezTo>
                    <a:cubicBezTo>
                      <a:pt x="325" y="77"/>
                      <a:pt x="325" y="77"/>
                      <a:pt x="325" y="77"/>
                    </a:cubicBezTo>
                    <a:cubicBezTo>
                      <a:pt x="325" y="78"/>
                      <a:pt x="323" y="80"/>
                      <a:pt x="322" y="80"/>
                    </a:cubicBezTo>
                    <a:cubicBezTo>
                      <a:pt x="290" y="86"/>
                      <a:pt x="290" y="86"/>
                      <a:pt x="290" y="86"/>
                    </a:cubicBezTo>
                    <a:cubicBezTo>
                      <a:pt x="288" y="86"/>
                      <a:pt x="286" y="86"/>
                      <a:pt x="285" y="84"/>
                    </a:cubicBezTo>
                    <a:cubicBezTo>
                      <a:pt x="235" y="24"/>
                      <a:pt x="235" y="24"/>
                      <a:pt x="235" y="24"/>
                    </a:cubicBezTo>
                    <a:cubicBezTo>
                      <a:pt x="234" y="23"/>
                      <a:pt x="232" y="23"/>
                      <a:pt x="231" y="23"/>
                    </a:cubicBezTo>
                    <a:cubicBezTo>
                      <a:pt x="176" y="50"/>
                      <a:pt x="176" y="50"/>
                      <a:pt x="176" y="50"/>
                    </a:cubicBezTo>
                    <a:cubicBezTo>
                      <a:pt x="174" y="51"/>
                      <a:pt x="173" y="53"/>
                      <a:pt x="174" y="54"/>
                    </a:cubicBezTo>
                    <a:cubicBezTo>
                      <a:pt x="189" y="131"/>
                      <a:pt x="189" y="131"/>
                      <a:pt x="189" y="131"/>
                    </a:cubicBezTo>
                    <a:cubicBezTo>
                      <a:pt x="189" y="132"/>
                      <a:pt x="189" y="134"/>
                      <a:pt x="187" y="135"/>
                    </a:cubicBezTo>
                    <a:cubicBezTo>
                      <a:pt x="164" y="155"/>
                      <a:pt x="164" y="155"/>
                      <a:pt x="164" y="155"/>
                    </a:cubicBezTo>
                    <a:cubicBezTo>
                      <a:pt x="163" y="156"/>
                      <a:pt x="161" y="157"/>
                      <a:pt x="159" y="156"/>
                    </a:cubicBezTo>
                    <a:cubicBezTo>
                      <a:pt x="86" y="129"/>
                      <a:pt x="86" y="129"/>
                      <a:pt x="86" y="129"/>
                    </a:cubicBezTo>
                    <a:cubicBezTo>
                      <a:pt x="85" y="128"/>
                      <a:pt x="83" y="129"/>
                      <a:pt x="82" y="130"/>
                    </a:cubicBezTo>
                    <a:cubicBezTo>
                      <a:pt x="47" y="181"/>
                      <a:pt x="47" y="181"/>
                      <a:pt x="47" y="181"/>
                    </a:cubicBezTo>
                    <a:cubicBezTo>
                      <a:pt x="46" y="182"/>
                      <a:pt x="46" y="184"/>
                      <a:pt x="47" y="185"/>
                    </a:cubicBezTo>
                    <a:cubicBezTo>
                      <a:pt x="99" y="244"/>
                      <a:pt x="99" y="244"/>
                      <a:pt x="99" y="244"/>
                    </a:cubicBezTo>
                    <a:cubicBezTo>
                      <a:pt x="100" y="245"/>
                      <a:pt x="100" y="247"/>
                      <a:pt x="100" y="249"/>
                    </a:cubicBezTo>
                    <a:cubicBezTo>
                      <a:pt x="89" y="279"/>
                      <a:pt x="89" y="279"/>
                      <a:pt x="89" y="279"/>
                    </a:cubicBezTo>
                    <a:cubicBezTo>
                      <a:pt x="88" y="280"/>
                      <a:pt x="87" y="282"/>
                      <a:pt x="85" y="282"/>
                    </a:cubicBezTo>
                    <a:cubicBezTo>
                      <a:pt x="8" y="295"/>
                      <a:pt x="8" y="295"/>
                      <a:pt x="8" y="295"/>
                    </a:cubicBezTo>
                    <a:cubicBezTo>
                      <a:pt x="7" y="295"/>
                      <a:pt x="5" y="297"/>
                      <a:pt x="5" y="298"/>
                    </a:cubicBezTo>
                    <a:cubicBezTo>
                      <a:pt x="0" y="360"/>
                      <a:pt x="0" y="360"/>
                      <a:pt x="0" y="360"/>
                    </a:cubicBezTo>
                    <a:cubicBezTo>
                      <a:pt x="0" y="361"/>
                      <a:pt x="1" y="363"/>
                      <a:pt x="3" y="363"/>
                    </a:cubicBezTo>
                    <a:cubicBezTo>
                      <a:pt x="77" y="388"/>
                      <a:pt x="77" y="388"/>
                      <a:pt x="77" y="388"/>
                    </a:cubicBezTo>
                    <a:cubicBezTo>
                      <a:pt x="78" y="389"/>
                      <a:pt x="80" y="390"/>
                      <a:pt x="80" y="392"/>
                    </a:cubicBezTo>
                    <a:cubicBezTo>
                      <a:pt x="86" y="423"/>
                      <a:pt x="86" y="423"/>
                      <a:pt x="86" y="423"/>
                    </a:cubicBezTo>
                    <a:cubicBezTo>
                      <a:pt x="86" y="425"/>
                      <a:pt x="85" y="427"/>
                      <a:pt x="84" y="428"/>
                    </a:cubicBezTo>
                    <a:cubicBezTo>
                      <a:pt x="24" y="478"/>
                      <a:pt x="24" y="478"/>
                      <a:pt x="24" y="478"/>
                    </a:cubicBezTo>
                    <a:cubicBezTo>
                      <a:pt x="23" y="479"/>
                      <a:pt x="23" y="481"/>
                      <a:pt x="23" y="482"/>
                    </a:cubicBezTo>
                    <a:cubicBezTo>
                      <a:pt x="50" y="538"/>
                      <a:pt x="50" y="538"/>
                      <a:pt x="50" y="538"/>
                    </a:cubicBezTo>
                    <a:cubicBezTo>
                      <a:pt x="50" y="539"/>
                      <a:pt x="52" y="540"/>
                      <a:pt x="54" y="540"/>
                    </a:cubicBezTo>
                    <a:cubicBezTo>
                      <a:pt x="130" y="524"/>
                      <a:pt x="130" y="524"/>
                      <a:pt x="130" y="524"/>
                    </a:cubicBezTo>
                    <a:cubicBezTo>
                      <a:pt x="132" y="524"/>
                      <a:pt x="134" y="525"/>
                      <a:pt x="135" y="526"/>
                    </a:cubicBezTo>
                    <a:cubicBezTo>
                      <a:pt x="155" y="549"/>
                      <a:pt x="155" y="549"/>
                      <a:pt x="155" y="549"/>
                    </a:cubicBezTo>
                    <a:cubicBezTo>
                      <a:pt x="156" y="550"/>
                      <a:pt x="156" y="553"/>
                      <a:pt x="156" y="554"/>
                    </a:cubicBezTo>
                    <a:cubicBezTo>
                      <a:pt x="128" y="627"/>
                      <a:pt x="128" y="627"/>
                      <a:pt x="128" y="627"/>
                    </a:cubicBezTo>
                    <a:cubicBezTo>
                      <a:pt x="128" y="629"/>
                      <a:pt x="128" y="631"/>
                      <a:pt x="130" y="631"/>
                    </a:cubicBezTo>
                    <a:cubicBezTo>
                      <a:pt x="180" y="666"/>
                      <a:pt x="180" y="666"/>
                      <a:pt x="180" y="666"/>
                    </a:cubicBezTo>
                    <a:cubicBezTo>
                      <a:pt x="181" y="667"/>
                      <a:pt x="183" y="667"/>
                      <a:pt x="185" y="666"/>
                    </a:cubicBezTo>
                    <a:cubicBezTo>
                      <a:pt x="243" y="615"/>
                      <a:pt x="243" y="615"/>
                      <a:pt x="243" y="615"/>
                    </a:cubicBezTo>
                    <a:cubicBezTo>
                      <a:pt x="245" y="614"/>
                      <a:pt x="247" y="613"/>
                      <a:pt x="248" y="614"/>
                    </a:cubicBezTo>
                    <a:cubicBezTo>
                      <a:pt x="279" y="625"/>
                      <a:pt x="279" y="625"/>
                      <a:pt x="279" y="625"/>
                    </a:cubicBezTo>
                    <a:cubicBezTo>
                      <a:pt x="280" y="625"/>
                      <a:pt x="282" y="627"/>
                      <a:pt x="282" y="629"/>
                    </a:cubicBezTo>
                    <a:cubicBezTo>
                      <a:pt x="295" y="705"/>
                      <a:pt x="295" y="705"/>
                      <a:pt x="295" y="705"/>
                    </a:cubicBezTo>
                    <a:cubicBezTo>
                      <a:pt x="295" y="707"/>
                      <a:pt x="297" y="708"/>
                      <a:pt x="298" y="708"/>
                    </a:cubicBezTo>
                    <a:cubicBezTo>
                      <a:pt x="359" y="713"/>
                      <a:pt x="359" y="713"/>
                      <a:pt x="359" y="713"/>
                    </a:cubicBezTo>
                    <a:cubicBezTo>
                      <a:pt x="361" y="713"/>
                      <a:pt x="363" y="712"/>
                      <a:pt x="363" y="711"/>
                    </a:cubicBezTo>
                    <a:cubicBezTo>
                      <a:pt x="388" y="637"/>
                      <a:pt x="388" y="637"/>
                      <a:pt x="388" y="637"/>
                    </a:cubicBezTo>
                    <a:cubicBezTo>
                      <a:pt x="389" y="636"/>
                      <a:pt x="390" y="634"/>
                      <a:pt x="392" y="634"/>
                    </a:cubicBezTo>
                    <a:cubicBezTo>
                      <a:pt x="424" y="628"/>
                      <a:pt x="424" y="628"/>
                      <a:pt x="424" y="628"/>
                    </a:cubicBezTo>
                    <a:cubicBezTo>
                      <a:pt x="425" y="628"/>
                      <a:pt x="427" y="628"/>
                      <a:pt x="428" y="630"/>
                    </a:cubicBezTo>
                    <a:cubicBezTo>
                      <a:pt x="478" y="689"/>
                      <a:pt x="478" y="689"/>
                      <a:pt x="478" y="689"/>
                    </a:cubicBezTo>
                    <a:cubicBezTo>
                      <a:pt x="479" y="691"/>
                      <a:pt x="481" y="691"/>
                      <a:pt x="483" y="690"/>
                    </a:cubicBezTo>
                    <a:cubicBezTo>
                      <a:pt x="538" y="664"/>
                      <a:pt x="538" y="664"/>
                      <a:pt x="538" y="664"/>
                    </a:cubicBezTo>
                    <a:cubicBezTo>
                      <a:pt x="539" y="663"/>
                      <a:pt x="540" y="661"/>
                      <a:pt x="540" y="660"/>
                    </a:cubicBezTo>
                    <a:cubicBezTo>
                      <a:pt x="525" y="583"/>
                      <a:pt x="525" y="583"/>
                      <a:pt x="525" y="583"/>
                    </a:cubicBezTo>
                    <a:cubicBezTo>
                      <a:pt x="524" y="582"/>
                      <a:pt x="525" y="580"/>
                      <a:pt x="526" y="579"/>
                    </a:cubicBezTo>
                    <a:cubicBezTo>
                      <a:pt x="550" y="559"/>
                      <a:pt x="550" y="559"/>
                      <a:pt x="550" y="559"/>
                    </a:cubicBezTo>
                    <a:cubicBezTo>
                      <a:pt x="551" y="558"/>
                      <a:pt x="553" y="557"/>
                      <a:pt x="554" y="558"/>
                    </a:cubicBezTo>
                    <a:cubicBezTo>
                      <a:pt x="628" y="585"/>
                      <a:pt x="628" y="585"/>
                      <a:pt x="628" y="585"/>
                    </a:cubicBezTo>
                    <a:cubicBezTo>
                      <a:pt x="629" y="585"/>
                      <a:pt x="631" y="585"/>
                      <a:pt x="632" y="584"/>
                    </a:cubicBezTo>
                    <a:cubicBezTo>
                      <a:pt x="667" y="533"/>
                      <a:pt x="667" y="533"/>
                      <a:pt x="667" y="533"/>
                    </a:cubicBezTo>
                    <a:cubicBezTo>
                      <a:pt x="668" y="532"/>
                      <a:pt x="667" y="530"/>
                      <a:pt x="666" y="529"/>
                    </a:cubicBezTo>
                    <a:cubicBezTo>
                      <a:pt x="615" y="470"/>
                      <a:pt x="615" y="470"/>
                      <a:pt x="615" y="470"/>
                    </a:cubicBezTo>
                    <a:cubicBezTo>
                      <a:pt x="614" y="469"/>
                      <a:pt x="614" y="467"/>
                      <a:pt x="614" y="465"/>
                    </a:cubicBezTo>
                    <a:cubicBezTo>
                      <a:pt x="625" y="435"/>
                      <a:pt x="625" y="435"/>
                      <a:pt x="625" y="435"/>
                    </a:cubicBezTo>
                    <a:cubicBezTo>
                      <a:pt x="625" y="434"/>
                      <a:pt x="627" y="432"/>
                      <a:pt x="629" y="432"/>
                    </a:cubicBezTo>
                    <a:cubicBezTo>
                      <a:pt x="705" y="419"/>
                      <a:pt x="705" y="419"/>
                      <a:pt x="705" y="419"/>
                    </a:cubicBezTo>
                    <a:cubicBezTo>
                      <a:pt x="707" y="419"/>
                      <a:pt x="708" y="417"/>
                      <a:pt x="708" y="416"/>
                    </a:cubicBezTo>
                    <a:cubicBezTo>
                      <a:pt x="713" y="354"/>
                      <a:pt x="713" y="354"/>
                      <a:pt x="713" y="354"/>
                    </a:cubicBezTo>
                    <a:cubicBezTo>
                      <a:pt x="713" y="353"/>
                      <a:pt x="712" y="351"/>
                      <a:pt x="711" y="351"/>
                    </a:cubicBezTo>
                    <a:close/>
                    <a:moveTo>
                      <a:pt x="339" y="587"/>
                    </a:moveTo>
                    <a:cubicBezTo>
                      <a:pt x="211" y="577"/>
                      <a:pt x="115" y="465"/>
                      <a:pt x="125" y="337"/>
                    </a:cubicBezTo>
                    <a:cubicBezTo>
                      <a:pt x="136" y="210"/>
                      <a:pt x="248" y="114"/>
                      <a:pt x="375" y="124"/>
                    </a:cubicBezTo>
                    <a:cubicBezTo>
                      <a:pt x="503" y="134"/>
                      <a:pt x="599" y="246"/>
                      <a:pt x="588" y="374"/>
                    </a:cubicBezTo>
                    <a:cubicBezTo>
                      <a:pt x="578" y="502"/>
                      <a:pt x="466" y="597"/>
                      <a:pt x="339" y="587"/>
                    </a:cubicBezTo>
                    <a:close/>
                  </a:path>
                </a:pathLst>
              </a:custGeom>
              <a:solidFill>
                <a:srgbClr val="0091DA"/>
              </a:solidFill>
              <a:ln>
                <a:noFill/>
              </a:ln>
            </p:spPr>
            <p:txBody>
              <a:bodyPr vert="horz" wrap="square" lIns="91440" tIns="45720" rIns="91440" bIns="45720" numCol="1" anchor="t" anchorCtr="0" compatLnSpc="1">
                <a:prstTxWarp prst="textNoShape">
                  <a:avLst/>
                </a:prstTxWarp>
              </a:bodyPr>
              <a:lstStyle/>
              <a:p>
                <a:pPr>
                  <a:defRPr/>
                </a:pPr>
                <a:endParaRPr lang="en-US" dirty="0">
                  <a:solidFill>
                    <a:prstClr val="black"/>
                  </a:solidFill>
                  <a:latin typeface="Arial"/>
                </a:endParaRPr>
              </a:p>
            </p:txBody>
          </p:sp>
          <p:sp>
            <p:nvSpPr>
              <p:cNvPr id="45" name="Oval 44">
                <a:extLst>
                  <a:ext uri="{FF2B5EF4-FFF2-40B4-BE49-F238E27FC236}">
                    <a16:creationId xmlns:a16="http://schemas.microsoft.com/office/drawing/2014/main" id="{F19650CC-EC16-4FF0-9DFA-598D0BE8BE7F}"/>
                  </a:ext>
                </a:extLst>
              </p:cNvPr>
              <p:cNvSpPr/>
              <p:nvPr/>
            </p:nvSpPr>
            <p:spPr>
              <a:xfrm>
                <a:off x="4587240" y="2914994"/>
                <a:ext cx="601980" cy="6019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defRPr/>
                </a:pPr>
                <a:endParaRPr lang="en-US" sz="1500" dirty="0">
                  <a:solidFill>
                    <a:prstClr val="white"/>
                  </a:solidFill>
                  <a:latin typeface="Arial"/>
                </a:endParaRPr>
              </a:p>
            </p:txBody>
          </p:sp>
        </p:grpSp>
        <p:grpSp>
          <p:nvGrpSpPr>
            <p:cNvPr id="18" name="Group 17">
              <a:extLst>
                <a:ext uri="{FF2B5EF4-FFF2-40B4-BE49-F238E27FC236}">
                  <a16:creationId xmlns:a16="http://schemas.microsoft.com/office/drawing/2014/main" id="{81DC9C01-6243-4E5D-9575-1B53FD3B0725}"/>
                </a:ext>
              </a:extLst>
            </p:cNvPr>
            <p:cNvGrpSpPr/>
            <p:nvPr/>
          </p:nvGrpSpPr>
          <p:grpSpPr>
            <a:xfrm>
              <a:off x="3277464" y="3403815"/>
              <a:ext cx="1195476" cy="1194060"/>
              <a:chOff x="4232910" y="2561009"/>
              <a:chExt cx="1311504" cy="1309951"/>
            </a:xfrm>
          </p:grpSpPr>
          <p:sp>
            <p:nvSpPr>
              <p:cNvPr id="27" name="Oval 26">
                <a:extLst>
                  <a:ext uri="{FF2B5EF4-FFF2-40B4-BE49-F238E27FC236}">
                    <a16:creationId xmlns:a16="http://schemas.microsoft.com/office/drawing/2014/main" id="{760A9693-1CCF-4BF5-A1CA-4619D705636C}"/>
                  </a:ext>
                </a:extLst>
              </p:cNvPr>
              <p:cNvSpPr/>
              <p:nvPr/>
            </p:nvSpPr>
            <p:spPr>
              <a:xfrm>
                <a:off x="4442460" y="2750820"/>
                <a:ext cx="891540" cy="891540"/>
              </a:xfrm>
              <a:prstGeom prst="ellipse">
                <a:avLst/>
              </a:prstGeom>
              <a:solidFill>
                <a:srgbClr val="6D2077"/>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defRPr/>
                </a:pPr>
                <a:endParaRPr lang="en-US" sz="1500" dirty="0">
                  <a:solidFill>
                    <a:prstClr val="white"/>
                  </a:solidFill>
                  <a:latin typeface="Arial"/>
                </a:endParaRPr>
              </a:p>
            </p:txBody>
          </p:sp>
          <p:sp>
            <p:nvSpPr>
              <p:cNvPr id="28" name="Freeform 7">
                <a:extLst>
                  <a:ext uri="{FF2B5EF4-FFF2-40B4-BE49-F238E27FC236}">
                    <a16:creationId xmlns:a16="http://schemas.microsoft.com/office/drawing/2014/main" id="{B8AA8C07-8AD5-4368-B7E3-224953EF9FE6}"/>
                  </a:ext>
                </a:extLst>
              </p:cNvPr>
              <p:cNvSpPr>
                <a:spLocks noEditPoints="1"/>
              </p:cNvSpPr>
              <p:nvPr/>
            </p:nvSpPr>
            <p:spPr bwMode="auto">
              <a:xfrm>
                <a:off x="4232910" y="2561009"/>
                <a:ext cx="1311504" cy="1309951"/>
              </a:xfrm>
              <a:custGeom>
                <a:avLst/>
                <a:gdLst>
                  <a:gd name="T0" fmla="*/ 637 w 713"/>
                  <a:gd name="T1" fmla="*/ 326 h 713"/>
                  <a:gd name="T2" fmla="*/ 628 w 713"/>
                  <a:gd name="T3" fmla="*/ 291 h 713"/>
                  <a:gd name="T4" fmla="*/ 690 w 713"/>
                  <a:gd name="T5" fmla="*/ 236 h 713"/>
                  <a:gd name="T6" fmla="*/ 664 w 713"/>
                  <a:gd name="T7" fmla="*/ 176 h 713"/>
                  <a:gd name="T8" fmla="*/ 584 w 713"/>
                  <a:gd name="T9" fmla="*/ 190 h 713"/>
                  <a:gd name="T10" fmla="*/ 559 w 713"/>
                  <a:gd name="T11" fmla="*/ 165 h 713"/>
                  <a:gd name="T12" fmla="*/ 585 w 713"/>
                  <a:gd name="T13" fmla="*/ 87 h 713"/>
                  <a:gd name="T14" fmla="*/ 534 w 713"/>
                  <a:gd name="T15" fmla="*/ 47 h 713"/>
                  <a:gd name="T16" fmla="*/ 470 w 713"/>
                  <a:gd name="T17" fmla="*/ 99 h 713"/>
                  <a:gd name="T18" fmla="*/ 435 w 713"/>
                  <a:gd name="T19" fmla="*/ 89 h 713"/>
                  <a:gd name="T20" fmla="*/ 419 w 713"/>
                  <a:gd name="T21" fmla="*/ 8 h 713"/>
                  <a:gd name="T22" fmla="*/ 354 w 713"/>
                  <a:gd name="T23" fmla="*/ 1 h 713"/>
                  <a:gd name="T24" fmla="*/ 325 w 713"/>
                  <a:gd name="T25" fmla="*/ 77 h 713"/>
                  <a:gd name="T26" fmla="*/ 290 w 713"/>
                  <a:gd name="T27" fmla="*/ 86 h 713"/>
                  <a:gd name="T28" fmla="*/ 235 w 713"/>
                  <a:gd name="T29" fmla="*/ 24 h 713"/>
                  <a:gd name="T30" fmla="*/ 176 w 713"/>
                  <a:gd name="T31" fmla="*/ 50 h 713"/>
                  <a:gd name="T32" fmla="*/ 189 w 713"/>
                  <a:gd name="T33" fmla="*/ 131 h 713"/>
                  <a:gd name="T34" fmla="*/ 164 w 713"/>
                  <a:gd name="T35" fmla="*/ 155 h 713"/>
                  <a:gd name="T36" fmla="*/ 86 w 713"/>
                  <a:gd name="T37" fmla="*/ 129 h 713"/>
                  <a:gd name="T38" fmla="*/ 47 w 713"/>
                  <a:gd name="T39" fmla="*/ 181 h 713"/>
                  <a:gd name="T40" fmla="*/ 99 w 713"/>
                  <a:gd name="T41" fmla="*/ 244 h 713"/>
                  <a:gd name="T42" fmla="*/ 89 w 713"/>
                  <a:gd name="T43" fmla="*/ 279 h 713"/>
                  <a:gd name="T44" fmla="*/ 8 w 713"/>
                  <a:gd name="T45" fmla="*/ 295 h 713"/>
                  <a:gd name="T46" fmla="*/ 0 w 713"/>
                  <a:gd name="T47" fmla="*/ 360 h 713"/>
                  <a:gd name="T48" fmla="*/ 77 w 713"/>
                  <a:gd name="T49" fmla="*/ 388 h 713"/>
                  <a:gd name="T50" fmla="*/ 86 w 713"/>
                  <a:gd name="T51" fmla="*/ 423 h 713"/>
                  <a:gd name="T52" fmla="*/ 24 w 713"/>
                  <a:gd name="T53" fmla="*/ 478 h 713"/>
                  <a:gd name="T54" fmla="*/ 50 w 713"/>
                  <a:gd name="T55" fmla="*/ 538 h 713"/>
                  <a:gd name="T56" fmla="*/ 130 w 713"/>
                  <a:gd name="T57" fmla="*/ 524 h 713"/>
                  <a:gd name="T58" fmla="*/ 155 w 713"/>
                  <a:gd name="T59" fmla="*/ 549 h 713"/>
                  <a:gd name="T60" fmla="*/ 128 w 713"/>
                  <a:gd name="T61" fmla="*/ 627 h 713"/>
                  <a:gd name="T62" fmla="*/ 180 w 713"/>
                  <a:gd name="T63" fmla="*/ 666 h 713"/>
                  <a:gd name="T64" fmla="*/ 243 w 713"/>
                  <a:gd name="T65" fmla="*/ 615 h 713"/>
                  <a:gd name="T66" fmla="*/ 279 w 713"/>
                  <a:gd name="T67" fmla="*/ 625 h 713"/>
                  <a:gd name="T68" fmla="*/ 295 w 713"/>
                  <a:gd name="T69" fmla="*/ 705 h 713"/>
                  <a:gd name="T70" fmla="*/ 359 w 713"/>
                  <a:gd name="T71" fmla="*/ 713 h 713"/>
                  <a:gd name="T72" fmla="*/ 388 w 713"/>
                  <a:gd name="T73" fmla="*/ 637 h 713"/>
                  <a:gd name="T74" fmla="*/ 424 w 713"/>
                  <a:gd name="T75" fmla="*/ 628 h 713"/>
                  <a:gd name="T76" fmla="*/ 478 w 713"/>
                  <a:gd name="T77" fmla="*/ 689 h 713"/>
                  <a:gd name="T78" fmla="*/ 538 w 713"/>
                  <a:gd name="T79" fmla="*/ 664 h 713"/>
                  <a:gd name="T80" fmla="*/ 525 w 713"/>
                  <a:gd name="T81" fmla="*/ 583 h 713"/>
                  <a:gd name="T82" fmla="*/ 550 w 713"/>
                  <a:gd name="T83" fmla="*/ 559 h 713"/>
                  <a:gd name="T84" fmla="*/ 628 w 713"/>
                  <a:gd name="T85" fmla="*/ 585 h 713"/>
                  <a:gd name="T86" fmla="*/ 667 w 713"/>
                  <a:gd name="T87" fmla="*/ 533 h 713"/>
                  <a:gd name="T88" fmla="*/ 615 w 713"/>
                  <a:gd name="T89" fmla="*/ 470 h 713"/>
                  <a:gd name="T90" fmla="*/ 625 w 713"/>
                  <a:gd name="T91" fmla="*/ 435 h 713"/>
                  <a:gd name="T92" fmla="*/ 705 w 713"/>
                  <a:gd name="T93" fmla="*/ 419 h 713"/>
                  <a:gd name="T94" fmla="*/ 713 w 713"/>
                  <a:gd name="T95" fmla="*/ 354 h 713"/>
                  <a:gd name="T96" fmla="*/ 339 w 713"/>
                  <a:gd name="T97" fmla="*/ 587 h 713"/>
                  <a:gd name="T98" fmla="*/ 375 w 713"/>
                  <a:gd name="T99" fmla="*/ 124 h 713"/>
                  <a:gd name="T100" fmla="*/ 339 w 713"/>
                  <a:gd name="T101" fmla="*/ 587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3" h="713">
                    <a:moveTo>
                      <a:pt x="711" y="351"/>
                    </a:moveTo>
                    <a:cubicBezTo>
                      <a:pt x="637" y="326"/>
                      <a:pt x="637" y="326"/>
                      <a:pt x="637" y="326"/>
                    </a:cubicBezTo>
                    <a:cubicBezTo>
                      <a:pt x="635" y="325"/>
                      <a:pt x="634" y="323"/>
                      <a:pt x="634" y="322"/>
                    </a:cubicBezTo>
                    <a:cubicBezTo>
                      <a:pt x="628" y="291"/>
                      <a:pt x="628" y="291"/>
                      <a:pt x="628" y="291"/>
                    </a:cubicBezTo>
                    <a:cubicBezTo>
                      <a:pt x="628" y="289"/>
                      <a:pt x="628" y="287"/>
                      <a:pt x="630" y="286"/>
                    </a:cubicBezTo>
                    <a:cubicBezTo>
                      <a:pt x="690" y="236"/>
                      <a:pt x="690" y="236"/>
                      <a:pt x="690" y="236"/>
                    </a:cubicBezTo>
                    <a:cubicBezTo>
                      <a:pt x="691" y="235"/>
                      <a:pt x="691" y="233"/>
                      <a:pt x="691" y="232"/>
                    </a:cubicBezTo>
                    <a:cubicBezTo>
                      <a:pt x="664" y="176"/>
                      <a:pt x="664" y="176"/>
                      <a:pt x="664" y="176"/>
                    </a:cubicBezTo>
                    <a:cubicBezTo>
                      <a:pt x="663" y="175"/>
                      <a:pt x="662" y="174"/>
                      <a:pt x="660" y="174"/>
                    </a:cubicBezTo>
                    <a:cubicBezTo>
                      <a:pt x="584" y="190"/>
                      <a:pt x="584" y="190"/>
                      <a:pt x="584" y="190"/>
                    </a:cubicBezTo>
                    <a:cubicBezTo>
                      <a:pt x="582" y="190"/>
                      <a:pt x="580" y="189"/>
                      <a:pt x="579" y="188"/>
                    </a:cubicBezTo>
                    <a:cubicBezTo>
                      <a:pt x="559" y="165"/>
                      <a:pt x="559" y="165"/>
                      <a:pt x="559" y="165"/>
                    </a:cubicBezTo>
                    <a:cubicBezTo>
                      <a:pt x="558" y="163"/>
                      <a:pt x="558" y="161"/>
                      <a:pt x="558" y="160"/>
                    </a:cubicBezTo>
                    <a:cubicBezTo>
                      <a:pt x="585" y="87"/>
                      <a:pt x="585" y="87"/>
                      <a:pt x="585" y="87"/>
                    </a:cubicBezTo>
                    <a:cubicBezTo>
                      <a:pt x="586" y="85"/>
                      <a:pt x="585" y="83"/>
                      <a:pt x="584" y="82"/>
                    </a:cubicBezTo>
                    <a:cubicBezTo>
                      <a:pt x="534" y="47"/>
                      <a:pt x="534" y="47"/>
                      <a:pt x="534" y="47"/>
                    </a:cubicBezTo>
                    <a:cubicBezTo>
                      <a:pt x="532" y="47"/>
                      <a:pt x="530" y="47"/>
                      <a:pt x="529" y="48"/>
                    </a:cubicBezTo>
                    <a:cubicBezTo>
                      <a:pt x="470" y="99"/>
                      <a:pt x="470" y="99"/>
                      <a:pt x="470" y="99"/>
                    </a:cubicBezTo>
                    <a:cubicBezTo>
                      <a:pt x="469" y="100"/>
                      <a:pt x="467" y="100"/>
                      <a:pt x="466" y="100"/>
                    </a:cubicBezTo>
                    <a:cubicBezTo>
                      <a:pt x="435" y="89"/>
                      <a:pt x="435" y="89"/>
                      <a:pt x="435" y="89"/>
                    </a:cubicBezTo>
                    <a:cubicBezTo>
                      <a:pt x="434" y="88"/>
                      <a:pt x="432" y="87"/>
                      <a:pt x="432" y="85"/>
                    </a:cubicBezTo>
                    <a:cubicBezTo>
                      <a:pt x="419" y="8"/>
                      <a:pt x="419" y="8"/>
                      <a:pt x="419" y="8"/>
                    </a:cubicBezTo>
                    <a:cubicBezTo>
                      <a:pt x="419" y="7"/>
                      <a:pt x="417" y="6"/>
                      <a:pt x="415" y="5"/>
                    </a:cubicBezTo>
                    <a:cubicBezTo>
                      <a:pt x="354" y="1"/>
                      <a:pt x="354" y="1"/>
                      <a:pt x="354" y="1"/>
                    </a:cubicBezTo>
                    <a:cubicBezTo>
                      <a:pt x="353" y="0"/>
                      <a:pt x="351" y="2"/>
                      <a:pt x="350" y="3"/>
                    </a:cubicBezTo>
                    <a:cubicBezTo>
                      <a:pt x="325" y="77"/>
                      <a:pt x="325" y="77"/>
                      <a:pt x="325" y="77"/>
                    </a:cubicBezTo>
                    <a:cubicBezTo>
                      <a:pt x="325" y="78"/>
                      <a:pt x="323" y="80"/>
                      <a:pt x="322" y="80"/>
                    </a:cubicBezTo>
                    <a:cubicBezTo>
                      <a:pt x="290" y="86"/>
                      <a:pt x="290" y="86"/>
                      <a:pt x="290" y="86"/>
                    </a:cubicBezTo>
                    <a:cubicBezTo>
                      <a:pt x="288" y="86"/>
                      <a:pt x="286" y="86"/>
                      <a:pt x="285" y="84"/>
                    </a:cubicBezTo>
                    <a:cubicBezTo>
                      <a:pt x="235" y="24"/>
                      <a:pt x="235" y="24"/>
                      <a:pt x="235" y="24"/>
                    </a:cubicBezTo>
                    <a:cubicBezTo>
                      <a:pt x="234" y="23"/>
                      <a:pt x="232" y="23"/>
                      <a:pt x="231" y="23"/>
                    </a:cubicBezTo>
                    <a:cubicBezTo>
                      <a:pt x="176" y="50"/>
                      <a:pt x="176" y="50"/>
                      <a:pt x="176" y="50"/>
                    </a:cubicBezTo>
                    <a:cubicBezTo>
                      <a:pt x="174" y="51"/>
                      <a:pt x="173" y="53"/>
                      <a:pt x="174" y="54"/>
                    </a:cubicBezTo>
                    <a:cubicBezTo>
                      <a:pt x="189" y="131"/>
                      <a:pt x="189" y="131"/>
                      <a:pt x="189" y="131"/>
                    </a:cubicBezTo>
                    <a:cubicBezTo>
                      <a:pt x="189" y="132"/>
                      <a:pt x="189" y="134"/>
                      <a:pt x="187" y="135"/>
                    </a:cubicBezTo>
                    <a:cubicBezTo>
                      <a:pt x="164" y="155"/>
                      <a:pt x="164" y="155"/>
                      <a:pt x="164" y="155"/>
                    </a:cubicBezTo>
                    <a:cubicBezTo>
                      <a:pt x="163" y="156"/>
                      <a:pt x="161" y="157"/>
                      <a:pt x="159" y="156"/>
                    </a:cubicBezTo>
                    <a:cubicBezTo>
                      <a:pt x="86" y="129"/>
                      <a:pt x="86" y="129"/>
                      <a:pt x="86" y="129"/>
                    </a:cubicBezTo>
                    <a:cubicBezTo>
                      <a:pt x="85" y="128"/>
                      <a:pt x="83" y="129"/>
                      <a:pt x="82" y="130"/>
                    </a:cubicBezTo>
                    <a:cubicBezTo>
                      <a:pt x="47" y="181"/>
                      <a:pt x="47" y="181"/>
                      <a:pt x="47" y="181"/>
                    </a:cubicBezTo>
                    <a:cubicBezTo>
                      <a:pt x="46" y="182"/>
                      <a:pt x="46" y="184"/>
                      <a:pt x="47" y="185"/>
                    </a:cubicBezTo>
                    <a:cubicBezTo>
                      <a:pt x="99" y="244"/>
                      <a:pt x="99" y="244"/>
                      <a:pt x="99" y="244"/>
                    </a:cubicBezTo>
                    <a:cubicBezTo>
                      <a:pt x="100" y="245"/>
                      <a:pt x="100" y="247"/>
                      <a:pt x="100" y="249"/>
                    </a:cubicBezTo>
                    <a:cubicBezTo>
                      <a:pt x="89" y="279"/>
                      <a:pt x="89" y="279"/>
                      <a:pt x="89" y="279"/>
                    </a:cubicBezTo>
                    <a:cubicBezTo>
                      <a:pt x="88" y="280"/>
                      <a:pt x="87" y="282"/>
                      <a:pt x="85" y="282"/>
                    </a:cubicBezTo>
                    <a:cubicBezTo>
                      <a:pt x="8" y="295"/>
                      <a:pt x="8" y="295"/>
                      <a:pt x="8" y="295"/>
                    </a:cubicBezTo>
                    <a:cubicBezTo>
                      <a:pt x="7" y="295"/>
                      <a:pt x="5" y="297"/>
                      <a:pt x="5" y="298"/>
                    </a:cubicBezTo>
                    <a:cubicBezTo>
                      <a:pt x="0" y="360"/>
                      <a:pt x="0" y="360"/>
                      <a:pt x="0" y="360"/>
                    </a:cubicBezTo>
                    <a:cubicBezTo>
                      <a:pt x="0" y="361"/>
                      <a:pt x="1" y="363"/>
                      <a:pt x="3" y="363"/>
                    </a:cubicBezTo>
                    <a:cubicBezTo>
                      <a:pt x="77" y="388"/>
                      <a:pt x="77" y="388"/>
                      <a:pt x="77" y="388"/>
                    </a:cubicBezTo>
                    <a:cubicBezTo>
                      <a:pt x="78" y="389"/>
                      <a:pt x="80" y="390"/>
                      <a:pt x="80" y="392"/>
                    </a:cubicBezTo>
                    <a:cubicBezTo>
                      <a:pt x="86" y="423"/>
                      <a:pt x="86" y="423"/>
                      <a:pt x="86" y="423"/>
                    </a:cubicBezTo>
                    <a:cubicBezTo>
                      <a:pt x="86" y="425"/>
                      <a:pt x="85" y="427"/>
                      <a:pt x="84" y="428"/>
                    </a:cubicBezTo>
                    <a:cubicBezTo>
                      <a:pt x="24" y="478"/>
                      <a:pt x="24" y="478"/>
                      <a:pt x="24" y="478"/>
                    </a:cubicBezTo>
                    <a:cubicBezTo>
                      <a:pt x="23" y="479"/>
                      <a:pt x="23" y="481"/>
                      <a:pt x="23" y="482"/>
                    </a:cubicBezTo>
                    <a:cubicBezTo>
                      <a:pt x="50" y="538"/>
                      <a:pt x="50" y="538"/>
                      <a:pt x="50" y="538"/>
                    </a:cubicBezTo>
                    <a:cubicBezTo>
                      <a:pt x="50" y="539"/>
                      <a:pt x="52" y="540"/>
                      <a:pt x="54" y="540"/>
                    </a:cubicBezTo>
                    <a:cubicBezTo>
                      <a:pt x="130" y="524"/>
                      <a:pt x="130" y="524"/>
                      <a:pt x="130" y="524"/>
                    </a:cubicBezTo>
                    <a:cubicBezTo>
                      <a:pt x="132" y="524"/>
                      <a:pt x="134" y="525"/>
                      <a:pt x="135" y="526"/>
                    </a:cubicBezTo>
                    <a:cubicBezTo>
                      <a:pt x="155" y="549"/>
                      <a:pt x="155" y="549"/>
                      <a:pt x="155" y="549"/>
                    </a:cubicBezTo>
                    <a:cubicBezTo>
                      <a:pt x="156" y="550"/>
                      <a:pt x="156" y="553"/>
                      <a:pt x="156" y="554"/>
                    </a:cubicBezTo>
                    <a:cubicBezTo>
                      <a:pt x="128" y="627"/>
                      <a:pt x="128" y="627"/>
                      <a:pt x="128" y="627"/>
                    </a:cubicBezTo>
                    <a:cubicBezTo>
                      <a:pt x="128" y="629"/>
                      <a:pt x="128" y="631"/>
                      <a:pt x="130" y="631"/>
                    </a:cubicBezTo>
                    <a:cubicBezTo>
                      <a:pt x="180" y="666"/>
                      <a:pt x="180" y="666"/>
                      <a:pt x="180" y="666"/>
                    </a:cubicBezTo>
                    <a:cubicBezTo>
                      <a:pt x="181" y="667"/>
                      <a:pt x="183" y="667"/>
                      <a:pt x="185" y="666"/>
                    </a:cubicBezTo>
                    <a:cubicBezTo>
                      <a:pt x="243" y="615"/>
                      <a:pt x="243" y="615"/>
                      <a:pt x="243" y="615"/>
                    </a:cubicBezTo>
                    <a:cubicBezTo>
                      <a:pt x="245" y="614"/>
                      <a:pt x="247" y="613"/>
                      <a:pt x="248" y="614"/>
                    </a:cubicBezTo>
                    <a:cubicBezTo>
                      <a:pt x="279" y="625"/>
                      <a:pt x="279" y="625"/>
                      <a:pt x="279" y="625"/>
                    </a:cubicBezTo>
                    <a:cubicBezTo>
                      <a:pt x="280" y="625"/>
                      <a:pt x="282" y="627"/>
                      <a:pt x="282" y="629"/>
                    </a:cubicBezTo>
                    <a:cubicBezTo>
                      <a:pt x="295" y="705"/>
                      <a:pt x="295" y="705"/>
                      <a:pt x="295" y="705"/>
                    </a:cubicBezTo>
                    <a:cubicBezTo>
                      <a:pt x="295" y="707"/>
                      <a:pt x="297" y="708"/>
                      <a:pt x="298" y="708"/>
                    </a:cubicBezTo>
                    <a:cubicBezTo>
                      <a:pt x="359" y="713"/>
                      <a:pt x="359" y="713"/>
                      <a:pt x="359" y="713"/>
                    </a:cubicBezTo>
                    <a:cubicBezTo>
                      <a:pt x="361" y="713"/>
                      <a:pt x="363" y="712"/>
                      <a:pt x="363" y="711"/>
                    </a:cubicBezTo>
                    <a:cubicBezTo>
                      <a:pt x="388" y="637"/>
                      <a:pt x="388" y="637"/>
                      <a:pt x="388" y="637"/>
                    </a:cubicBezTo>
                    <a:cubicBezTo>
                      <a:pt x="389" y="636"/>
                      <a:pt x="390" y="634"/>
                      <a:pt x="392" y="634"/>
                    </a:cubicBezTo>
                    <a:cubicBezTo>
                      <a:pt x="424" y="628"/>
                      <a:pt x="424" y="628"/>
                      <a:pt x="424" y="628"/>
                    </a:cubicBezTo>
                    <a:cubicBezTo>
                      <a:pt x="425" y="628"/>
                      <a:pt x="427" y="628"/>
                      <a:pt x="428" y="630"/>
                    </a:cubicBezTo>
                    <a:cubicBezTo>
                      <a:pt x="478" y="689"/>
                      <a:pt x="478" y="689"/>
                      <a:pt x="478" y="689"/>
                    </a:cubicBezTo>
                    <a:cubicBezTo>
                      <a:pt x="479" y="691"/>
                      <a:pt x="481" y="691"/>
                      <a:pt x="483" y="690"/>
                    </a:cubicBezTo>
                    <a:cubicBezTo>
                      <a:pt x="538" y="664"/>
                      <a:pt x="538" y="664"/>
                      <a:pt x="538" y="664"/>
                    </a:cubicBezTo>
                    <a:cubicBezTo>
                      <a:pt x="539" y="663"/>
                      <a:pt x="540" y="661"/>
                      <a:pt x="540" y="660"/>
                    </a:cubicBezTo>
                    <a:cubicBezTo>
                      <a:pt x="525" y="583"/>
                      <a:pt x="525" y="583"/>
                      <a:pt x="525" y="583"/>
                    </a:cubicBezTo>
                    <a:cubicBezTo>
                      <a:pt x="524" y="582"/>
                      <a:pt x="525" y="580"/>
                      <a:pt x="526" y="579"/>
                    </a:cubicBezTo>
                    <a:cubicBezTo>
                      <a:pt x="550" y="559"/>
                      <a:pt x="550" y="559"/>
                      <a:pt x="550" y="559"/>
                    </a:cubicBezTo>
                    <a:cubicBezTo>
                      <a:pt x="551" y="558"/>
                      <a:pt x="553" y="557"/>
                      <a:pt x="554" y="558"/>
                    </a:cubicBezTo>
                    <a:cubicBezTo>
                      <a:pt x="628" y="585"/>
                      <a:pt x="628" y="585"/>
                      <a:pt x="628" y="585"/>
                    </a:cubicBezTo>
                    <a:cubicBezTo>
                      <a:pt x="629" y="585"/>
                      <a:pt x="631" y="585"/>
                      <a:pt x="632" y="584"/>
                    </a:cubicBezTo>
                    <a:cubicBezTo>
                      <a:pt x="667" y="533"/>
                      <a:pt x="667" y="533"/>
                      <a:pt x="667" y="533"/>
                    </a:cubicBezTo>
                    <a:cubicBezTo>
                      <a:pt x="668" y="532"/>
                      <a:pt x="667" y="530"/>
                      <a:pt x="666" y="529"/>
                    </a:cubicBezTo>
                    <a:cubicBezTo>
                      <a:pt x="615" y="470"/>
                      <a:pt x="615" y="470"/>
                      <a:pt x="615" y="470"/>
                    </a:cubicBezTo>
                    <a:cubicBezTo>
                      <a:pt x="614" y="469"/>
                      <a:pt x="614" y="467"/>
                      <a:pt x="614" y="465"/>
                    </a:cubicBezTo>
                    <a:cubicBezTo>
                      <a:pt x="625" y="435"/>
                      <a:pt x="625" y="435"/>
                      <a:pt x="625" y="435"/>
                    </a:cubicBezTo>
                    <a:cubicBezTo>
                      <a:pt x="625" y="434"/>
                      <a:pt x="627" y="432"/>
                      <a:pt x="629" y="432"/>
                    </a:cubicBezTo>
                    <a:cubicBezTo>
                      <a:pt x="705" y="419"/>
                      <a:pt x="705" y="419"/>
                      <a:pt x="705" y="419"/>
                    </a:cubicBezTo>
                    <a:cubicBezTo>
                      <a:pt x="707" y="419"/>
                      <a:pt x="708" y="417"/>
                      <a:pt x="708" y="416"/>
                    </a:cubicBezTo>
                    <a:cubicBezTo>
                      <a:pt x="713" y="354"/>
                      <a:pt x="713" y="354"/>
                      <a:pt x="713" y="354"/>
                    </a:cubicBezTo>
                    <a:cubicBezTo>
                      <a:pt x="713" y="353"/>
                      <a:pt x="712" y="351"/>
                      <a:pt x="711" y="351"/>
                    </a:cubicBezTo>
                    <a:close/>
                    <a:moveTo>
                      <a:pt x="339" y="587"/>
                    </a:moveTo>
                    <a:cubicBezTo>
                      <a:pt x="211" y="577"/>
                      <a:pt x="115" y="465"/>
                      <a:pt x="125" y="337"/>
                    </a:cubicBezTo>
                    <a:cubicBezTo>
                      <a:pt x="136" y="210"/>
                      <a:pt x="248" y="114"/>
                      <a:pt x="375" y="124"/>
                    </a:cubicBezTo>
                    <a:cubicBezTo>
                      <a:pt x="503" y="134"/>
                      <a:pt x="599" y="246"/>
                      <a:pt x="588" y="374"/>
                    </a:cubicBezTo>
                    <a:cubicBezTo>
                      <a:pt x="578" y="502"/>
                      <a:pt x="466" y="597"/>
                      <a:pt x="339" y="587"/>
                    </a:cubicBezTo>
                    <a:close/>
                  </a:path>
                </a:pathLst>
              </a:custGeom>
              <a:solidFill>
                <a:srgbClr val="470A68"/>
              </a:solidFill>
              <a:ln>
                <a:noFill/>
              </a:ln>
            </p:spPr>
            <p:txBody>
              <a:bodyPr vert="horz" wrap="square" lIns="91440" tIns="45720" rIns="91440" bIns="45720" numCol="1" anchor="t" anchorCtr="0" compatLnSpc="1">
                <a:prstTxWarp prst="textNoShape">
                  <a:avLst/>
                </a:prstTxWarp>
              </a:bodyPr>
              <a:lstStyle/>
              <a:p>
                <a:pPr>
                  <a:defRPr/>
                </a:pPr>
                <a:endParaRPr lang="en-US" dirty="0">
                  <a:solidFill>
                    <a:prstClr val="black"/>
                  </a:solidFill>
                  <a:latin typeface="Arial"/>
                </a:endParaRPr>
              </a:p>
            </p:txBody>
          </p:sp>
          <p:sp>
            <p:nvSpPr>
              <p:cNvPr id="29" name="Oval 28">
                <a:extLst>
                  <a:ext uri="{FF2B5EF4-FFF2-40B4-BE49-F238E27FC236}">
                    <a16:creationId xmlns:a16="http://schemas.microsoft.com/office/drawing/2014/main" id="{7FF54827-F254-4744-A9DE-0FFFC9B0BB04}"/>
                  </a:ext>
                </a:extLst>
              </p:cNvPr>
              <p:cNvSpPr/>
              <p:nvPr/>
            </p:nvSpPr>
            <p:spPr>
              <a:xfrm>
                <a:off x="4587240" y="2914994"/>
                <a:ext cx="601980" cy="6019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defRPr/>
                </a:pPr>
                <a:endParaRPr lang="en-US" sz="1500" dirty="0">
                  <a:solidFill>
                    <a:prstClr val="white"/>
                  </a:solidFill>
                  <a:latin typeface="Arial"/>
                </a:endParaRPr>
              </a:p>
            </p:txBody>
          </p:sp>
        </p:grpSp>
        <p:grpSp>
          <p:nvGrpSpPr>
            <p:cNvPr id="19" name="Group 18">
              <a:extLst>
                <a:ext uri="{FF2B5EF4-FFF2-40B4-BE49-F238E27FC236}">
                  <a16:creationId xmlns:a16="http://schemas.microsoft.com/office/drawing/2014/main" id="{ADE76EFD-8BB2-4DED-A075-FC5AA301D22B}"/>
                </a:ext>
              </a:extLst>
            </p:cNvPr>
            <p:cNvGrpSpPr/>
            <p:nvPr/>
          </p:nvGrpSpPr>
          <p:grpSpPr>
            <a:xfrm rot="468560">
              <a:off x="3318510" y="2389966"/>
              <a:ext cx="925830" cy="924734"/>
              <a:chOff x="4232910" y="2561009"/>
              <a:chExt cx="1311504" cy="1309951"/>
            </a:xfrm>
          </p:grpSpPr>
          <p:sp>
            <p:nvSpPr>
              <p:cNvPr id="24" name="Oval 23">
                <a:extLst>
                  <a:ext uri="{FF2B5EF4-FFF2-40B4-BE49-F238E27FC236}">
                    <a16:creationId xmlns:a16="http://schemas.microsoft.com/office/drawing/2014/main" id="{E12AB654-5F29-4A47-80F1-700FA7C9BF5C}"/>
                  </a:ext>
                </a:extLst>
              </p:cNvPr>
              <p:cNvSpPr/>
              <p:nvPr/>
            </p:nvSpPr>
            <p:spPr>
              <a:xfrm>
                <a:off x="4442460" y="2750820"/>
                <a:ext cx="891540" cy="8915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defRPr/>
                </a:pPr>
                <a:endParaRPr lang="en-US" sz="1500" dirty="0">
                  <a:solidFill>
                    <a:prstClr val="white"/>
                  </a:solidFill>
                  <a:latin typeface="Arial"/>
                </a:endParaRPr>
              </a:p>
            </p:txBody>
          </p:sp>
          <p:sp>
            <p:nvSpPr>
              <p:cNvPr id="25" name="Freeform 7">
                <a:extLst>
                  <a:ext uri="{FF2B5EF4-FFF2-40B4-BE49-F238E27FC236}">
                    <a16:creationId xmlns:a16="http://schemas.microsoft.com/office/drawing/2014/main" id="{A49830CE-E657-43AE-8CD6-26F23BB7CA8A}"/>
                  </a:ext>
                </a:extLst>
              </p:cNvPr>
              <p:cNvSpPr>
                <a:spLocks noEditPoints="1"/>
              </p:cNvSpPr>
              <p:nvPr/>
            </p:nvSpPr>
            <p:spPr bwMode="auto">
              <a:xfrm>
                <a:off x="4232910" y="2561009"/>
                <a:ext cx="1311504" cy="1309951"/>
              </a:xfrm>
              <a:custGeom>
                <a:avLst/>
                <a:gdLst>
                  <a:gd name="T0" fmla="*/ 637 w 713"/>
                  <a:gd name="T1" fmla="*/ 326 h 713"/>
                  <a:gd name="T2" fmla="*/ 628 w 713"/>
                  <a:gd name="T3" fmla="*/ 291 h 713"/>
                  <a:gd name="T4" fmla="*/ 690 w 713"/>
                  <a:gd name="T5" fmla="*/ 236 h 713"/>
                  <a:gd name="T6" fmla="*/ 664 w 713"/>
                  <a:gd name="T7" fmla="*/ 176 h 713"/>
                  <a:gd name="T8" fmla="*/ 584 w 713"/>
                  <a:gd name="T9" fmla="*/ 190 h 713"/>
                  <a:gd name="T10" fmla="*/ 559 w 713"/>
                  <a:gd name="T11" fmla="*/ 165 h 713"/>
                  <a:gd name="T12" fmla="*/ 585 w 713"/>
                  <a:gd name="T13" fmla="*/ 87 h 713"/>
                  <a:gd name="T14" fmla="*/ 534 w 713"/>
                  <a:gd name="T15" fmla="*/ 47 h 713"/>
                  <a:gd name="T16" fmla="*/ 470 w 713"/>
                  <a:gd name="T17" fmla="*/ 99 h 713"/>
                  <a:gd name="T18" fmla="*/ 435 w 713"/>
                  <a:gd name="T19" fmla="*/ 89 h 713"/>
                  <a:gd name="T20" fmla="*/ 419 w 713"/>
                  <a:gd name="T21" fmla="*/ 8 h 713"/>
                  <a:gd name="T22" fmla="*/ 354 w 713"/>
                  <a:gd name="T23" fmla="*/ 1 h 713"/>
                  <a:gd name="T24" fmla="*/ 325 w 713"/>
                  <a:gd name="T25" fmla="*/ 77 h 713"/>
                  <a:gd name="T26" fmla="*/ 290 w 713"/>
                  <a:gd name="T27" fmla="*/ 86 h 713"/>
                  <a:gd name="T28" fmla="*/ 235 w 713"/>
                  <a:gd name="T29" fmla="*/ 24 h 713"/>
                  <a:gd name="T30" fmla="*/ 176 w 713"/>
                  <a:gd name="T31" fmla="*/ 50 h 713"/>
                  <a:gd name="T32" fmla="*/ 189 w 713"/>
                  <a:gd name="T33" fmla="*/ 131 h 713"/>
                  <a:gd name="T34" fmla="*/ 164 w 713"/>
                  <a:gd name="T35" fmla="*/ 155 h 713"/>
                  <a:gd name="T36" fmla="*/ 86 w 713"/>
                  <a:gd name="T37" fmla="*/ 129 h 713"/>
                  <a:gd name="T38" fmla="*/ 47 w 713"/>
                  <a:gd name="T39" fmla="*/ 181 h 713"/>
                  <a:gd name="T40" fmla="*/ 99 w 713"/>
                  <a:gd name="T41" fmla="*/ 244 h 713"/>
                  <a:gd name="T42" fmla="*/ 89 w 713"/>
                  <a:gd name="T43" fmla="*/ 279 h 713"/>
                  <a:gd name="T44" fmla="*/ 8 w 713"/>
                  <a:gd name="T45" fmla="*/ 295 h 713"/>
                  <a:gd name="T46" fmla="*/ 0 w 713"/>
                  <a:gd name="T47" fmla="*/ 360 h 713"/>
                  <a:gd name="T48" fmla="*/ 77 w 713"/>
                  <a:gd name="T49" fmla="*/ 388 h 713"/>
                  <a:gd name="T50" fmla="*/ 86 w 713"/>
                  <a:gd name="T51" fmla="*/ 423 h 713"/>
                  <a:gd name="T52" fmla="*/ 24 w 713"/>
                  <a:gd name="T53" fmla="*/ 478 h 713"/>
                  <a:gd name="T54" fmla="*/ 50 w 713"/>
                  <a:gd name="T55" fmla="*/ 538 h 713"/>
                  <a:gd name="T56" fmla="*/ 130 w 713"/>
                  <a:gd name="T57" fmla="*/ 524 h 713"/>
                  <a:gd name="T58" fmla="*/ 155 w 713"/>
                  <a:gd name="T59" fmla="*/ 549 h 713"/>
                  <a:gd name="T60" fmla="*/ 128 w 713"/>
                  <a:gd name="T61" fmla="*/ 627 h 713"/>
                  <a:gd name="T62" fmla="*/ 180 w 713"/>
                  <a:gd name="T63" fmla="*/ 666 h 713"/>
                  <a:gd name="T64" fmla="*/ 243 w 713"/>
                  <a:gd name="T65" fmla="*/ 615 h 713"/>
                  <a:gd name="T66" fmla="*/ 279 w 713"/>
                  <a:gd name="T67" fmla="*/ 625 h 713"/>
                  <a:gd name="T68" fmla="*/ 295 w 713"/>
                  <a:gd name="T69" fmla="*/ 705 h 713"/>
                  <a:gd name="T70" fmla="*/ 359 w 713"/>
                  <a:gd name="T71" fmla="*/ 713 h 713"/>
                  <a:gd name="T72" fmla="*/ 388 w 713"/>
                  <a:gd name="T73" fmla="*/ 637 h 713"/>
                  <a:gd name="T74" fmla="*/ 424 w 713"/>
                  <a:gd name="T75" fmla="*/ 628 h 713"/>
                  <a:gd name="T76" fmla="*/ 478 w 713"/>
                  <a:gd name="T77" fmla="*/ 689 h 713"/>
                  <a:gd name="T78" fmla="*/ 538 w 713"/>
                  <a:gd name="T79" fmla="*/ 664 h 713"/>
                  <a:gd name="T80" fmla="*/ 525 w 713"/>
                  <a:gd name="T81" fmla="*/ 583 h 713"/>
                  <a:gd name="T82" fmla="*/ 550 w 713"/>
                  <a:gd name="T83" fmla="*/ 559 h 713"/>
                  <a:gd name="T84" fmla="*/ 628 w 713"/>
                  <a:gd name="T85" fmla="*/ 585 h 713"/>
                  <a:gd name="T86" fmla="*/ 667 w 713"/>
                  <a:gd name="T87" fmla="*/ 533 h 713"/>
                  <a:gd name="T88" fmla="*/ 615 w 713"/>
                  <a:gd name="T89" fmla="*/ 470 h 713"/>
                  <a:gd name="T90" fmla="*/ 625 w 713"/>
                  <a:gd name="T91" fmla="*/ 435 h 713"/>
                  <a:gd name="T92" fmla="*/ 705 w 713"/>
                  <a:gd name="T93" fmla="*/ 419 h 713"/>
                  <a:gd name="T94" fmla="*/ 713 w 713"/>
                  <a:gd name="T95" fmla="*/ 354 h 713"/>
                  <a:gd name="T96" fmla="*/ 339 w 713"/>
                  <a:gd name="T97" fmla="*/ 587 h 713"/>
                  <a:gd name="T98" fmla="*/ 375 w 713"/>
                  <a:gd name="T99" fmla="*/ 124 h 713"/>
                  <a:gd name="T100" fmla="*/ 339 w 713"/>
                  <a:gd name="T101" fmla="*/ 587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3" h="713">
                    <a:moveTo>
                      <a:pt x="711" y="351"/>
                    </a:moveTo>
                    <a:cubicBezTo>
                      <a:pt x="637" y="326"/>
                      <a:pt x="637" y="326"/>
                      <a:pt x="637" y="326"/>
                    </a:cubicBezTo>
                    <a:cubicBezTo>
                      <a:pt x="635" y="325"/>
                      <a:pt x="634" y="323"/>
                      <a:pt x="634" y="322"/>
                    </a:cubicBezTo>
                    <a:cubicBezTo>
                      <a:pt x="628" y="291"/>
                      <a:pt x="628" y="291"/>
                      <a:pt x="628" y="291"/>
                    </a:cubicBezTo>
                    <a:cubicBezTo>
                      <a:pt x="628" y="289"/>
                      <a:pt x="628" y="287"/>
                      <a:pt x="630" y="286"/>
                    </a:cubicBezTo>
                    <a:cubicBezTo>
                      <a:pt x="690" y="236"/>
                      <a:pt x="690" y="236"/>
                      <a:pt x="690" y="236"/>
                    </a:cubicBezTo>
                    <a:cubicBezTo>
                      <a:pt x="691" y="235"/>
                      <a:pt x="691" y="233"/>
                      <a:pt x="691" y="232"/>
                    </a:cubicBezTo>
                    <a:cubicBezTo>
                      <a:pt x="664" y="176"/>
                      <a:pt x="664" y="176"/>
                      <a:pt x="664" y="176"/>
                    </a:cubicBezTo>
                    <a:cubicBezTo>
                      <a:pt x="663" y="175"/>
                      <a:pt x="662" y="174"/>
                      <a:pt x="660" y="174"/>
                    </a:cubicBezTo>
                    <a:cubicBezTo>
                      <a:pt x="584" y="190"/>
                      <a:pt x="584" y="190"/>
                      <a:pt x="584" y="190"/>
                    </a:cubicBezTo>
                    <a:cubicBezTo>
                      <a:pt x="582" y="190"/>
                      <a:pt x="580" y="189"/>
                      <a:pt x="579" y="188"/>
                    </a:cubicBezTo>
                    <a:cubicBezTo>
                      <a:pt x="559" y="165"/>
                      <a:pt x="559" y="165"/>
                      <a:pt x="559" y="165"/>
                    </a:cubicBezTo>
                    <a:cubicBezTo>
                      <a:pt x="558" y="163"/>
                      <a:pt x="558" y="161"/>
                      <a:pt x="558" y="160"/>
                    </a:cubicBezTo>
                    <a:cubicBezTo>
                      <a:pt x="585" y="87"/>
                      <a:pt x="585" y="87"/>
                      <a:pt x="585" y="87"/>
                    </a:cubicBezTo>
                    <a:cubicBezTo>
                      <a:pt x="586" y="85"/>
                      <a:pt x="585" y="83"/>
                      <a:pt x="584" y="82"/>
                    </a:cubicBezTo>
                    <a:cubicBezTo>
                      <a:pt x="534" y="47"/>
                      <a:pt x="534" y="47"/>
                      <a:pt x="534" y="47"/>
                    </a:cubicBezTo>
                    <a:cubicBezTo>
                      <a:pt x="532" y="47"/>
                      <a:pt x="530" y="47"/>
                      <a:pt x="529" y="48"/>
                    </a:cubicBezTo>
                    <a:cubicBezTo>
                      <a:pt x="470" y="99"/>
                      <a:pt x="470" y="99"/>
                      <a:pt x="470" y="99"/>
                    </a:cubicBezTo>
                    <a:cubicBezTo>
                      <a:pt x="469" y="100"/>
                      <a:pt x="467" y="100"/>
                      <a:pt x="466" y="100"/>
                    </a:cubicBezTo>
                    <a:cubicBezTo>
                      <a:pt x="435" y="89"/>
                      <a:pt x="435" y="89"/>
                      <a:pt x="435" y="89"/>
                    </a:cubicBezTo>
                    <a:cubicBezTo>
                      <a:pt x="434" y="88"/>
                      <a:pt x="432" y="87"/>
                      <a:pt x="432" y="85"/>
                    </a:cubicBezTo>
                    <a:cubicBezTo>
                      <a:pt x="419" y="8"/>
                      <a:pt x="419" y="8"/>
                      <a:pt x="419" y="8"/>
                    </a:cubicBezTo>
                    <a:cubicBezTo>
                      <a:pt x="419" y="7"/>
                      <a:pt x="417" y="6"/>
                      <a:pt x="415" y="5"/>
                    </a:cubicBezTo>
                    <a:cubicBezTo>
                      <a:pt x="354" y="1"/>
                      <a:pt x="354" y="1"/>
                      <a:pt x="354" y="1"/>
                    </a:cubicBezTo>
                    <a:cubicBezTo>
                      <a:pt x="353" y="0"/>
                      <a:pt x="351" y="2"/>
                      <a:pt x="350" y="3"/>
                    </a:cubicBezTo>
                    <a:cubicBezTo>
                      <a:pt x="325" y="77"/>
                      <a:pt x="325" y="77"/>
                      <a:pt x="325" y="77"/>
                    </a:cubicBezTo>
                    <a:cubicBezTo>
                      <a:pt x="325" y="78"/>
                      <a:pt x="323" y="80"/>
                      <a:pt x="322" y="80"/>
                    </a:cubicBezTo>
                    <a:cubicBezTo>
                      <a:pt x="290" y="86"/>
                      <a:pt x="290" y="86"/>
                      <a:pt x="290" y="86"/>
                    </a:cubicBezTo>
                    <a:cubicBezTo>
                      <a:pt x="288" y="86"/>
                      <a:pt x="286" y="86"/>
                      <a:pt x="285" y="84"/>
                    </a:cubicBezTo>
                    <a:cubicBezTo>
                      <a:pt x="235" y="24"/>
                      <a:pt x="235" y="24"/>
                      <a:pt x="235" y="24"/>
                    </a:cubicBezTo>
                    <a:cubicBezTo>
                      <a:pt x="234" y="23"/>
                      <a:pt x="232" y="23"/>
                      <a:pt x="231" y="23"/>
                    </a:cubicBezTo>
                    <a:cubicBezTo>
                      <a:pt x="176" y="50"/>
                      <a:pt x="176" y="50"/>
                      <a:pt x="176" y="50"/>
                    </a:cubicBezTo>
                    <a:cubicBezTo>
                      <a:pt x="174" y="51"/>
                      <a:pt x="173" y="53"/>
                      <a:pt x="174" y="54"/>
                    </a:cubicBezTo>
                    <a:cubicBezTo>
                      <a:pt x="189" y="131"/>
                      <a:pt x="189" y="131"/>
                      <a:pt x="189" y="131"/>
                    </a:cubicBezTo>
                    <a:cubicBezTo>
                      <a:pt x="189" y="132"/>
                      <a:pt x="189" y="134"/>
                      <a:pt x="187" y="135"/>
                    </a:cubicBezTo>
                    <a:cubicBezTo>
                      <a:pt x="164" y="155"/>
                      <a:pt x="164" y="155"/>
                      <a:pt x="164" y="155"/>
                    </a:cubicBezTo>
                    <a:cubicBezTo>
                      <a:pt x="163" y="156"/>
                      <a:pt x="161" y="157"/>
                      <a:pt x="159" y="156"/>
                    </a:cubicBezTo>
                    <a:cubicBezTo>
                      <a:pt x="86" y="129"/>
                      <a:pt x="86" y="129"/>
                      <a:pt x="86" y="129"/>
                    </a:cubicBezTo>
                    <a:cubicBezTo>
                      <a:pt x="85" y="128"/>
                      <a:pt x="83" y="129"/>
                      <a:pt x="82" y="130"/>
                    </a:cubicBezTo>
                    <a:cubicBezTo>
                      <a:pt x="47" y="181"/>
                      <a:pt x="47" y="181"/>
                      <a:pt x="47" y="181"/>
                    </a:cubicBezTo>
                    <a:cubicBezTo>
                      <a:pt x="46" y="182"/>
                      <a:pt x="46" y="184"/>
                      <a:pt x="47" y="185"/>
                    </a:cubicBezTo>
                    <a:cubicBezTo>
                      <a:pt x="99" y="244"/>
                      <a:pt x="99" y="244"/>
                      <a:pt x="99" y="244"/>
                    </a:cubicBezTo>
                    <a:cubicBezTo>
                      <a:pt x="100" y="245"/>
                      <a:pt x="100" y="247"/>
                      <a:pt x="100" y="249"/>
                    </a:cubicBezTo>
                    <a:cubicBezTo>
                      <a:pt x="89" y="279"/>
                      <a:pt x="89" y="279"/>
                      <a:pt x="89" y="279"/>
                    </a:cubicBezTo>
                    <a:cubicBezTo>
                      <a:pt x="88" y="280"/>
                      <a:pt x="87" y="282"/>
                      <a:pt x="85" y="282"/>
                    </a:cubicBezTo>
                    <a:cubicBezTo>
                      <a:pt x="8" y="295"/>
                      <a:pt x="8" y="295"/>
                      <a:pt x="8" y="295"/>
                    </a:cubicBezTo>
                    <a:cubicBezTo>
                      <a:pt x="7" y="295"/>
                      <a:pt x="5" y="297"/>
                      <a:pt x="5" y="298"/>
                    </a:cubicBezTo>
                    <a:cubicBezTo>
                      <a:pt x="0" y="360"/>
                      <a:pt x="0" y="360"/>
                      <a:pt x="0" y="360"/>
                    </a:cubicBezTo>
                    <a:cubicBezTo>
                      <a:pt x="0" y="361"/>
                      <a:pt x="1" y="363"/>
                      <a:pt x="3" y="363"/>
                    </a:cubicBezTo>
                    <a:cubicBezTo>
                      <a:pt x="77" y="388"/>
                      <a:pt x="77" y="388"/>
                      <a:pt x="77" y="388"/>
                    </a:cubicBezTo>
                    <a:cubicBezTo>
                      <a:pt x="78" y="389"/>
                      <a:pt x="80" y="390"/>
                      <a:pt x="80" y="392"/>
                    </a:cubicBezTo>
                    <a:cubicBezTo>
                      <a:pt x="86" y="423"/>
                      <a:pt x="86" y="423"/>
                      <a:pt x="86" y="423"/>
                    </a:cubicBezTo>
                    <a:cubicBezTo>
                      <a:pt x="86" y="425"/>
                      <a:pt x="85" y="427"/>
                      <a:pt x="84" y="428"/>
                    </a:cubicBezTo>
                    <a:cubicBezTo>
                      <a:pt x="24" y="478"/>
                      <a:pt x="24" y="478"/>
                      <a:pt x="24" y="478"/>
                    </a:cubicBezTo>
                    <a:cubicBezTo>
                      <a:pt x="23" y="479"/>
                      <a:pt x="23" y="481"/>
                      <a:pt x="23" y="482"/>
                    </a:cubicBezTo>
                    <a:cubicBezTo>
                      <a:pt x="50" y="538"/>
                      <a:pt x="50" y="538"/>
                      <a:pt x="50" y="538"/>
                    </a:cubicBezTo>
                    <a:cubicBezTo>
                      <a:pt x="50" y="539"/>
                      <a:pt x="52" y="540"/>
                      <a:pt x="54" y="540"/>
                    </a:cubicBezTo>
                    <a:cubicBezTo>
                      <a:pt x="130" y="524"/>
                      <a:pt x="130" y="524"/>
                      <a:pt x="130" y="524"/>
                    </a:cubicBezTo>
                    <a:cubicBezTo>
                      <a:pt x="132" y="524"/>
                      <a:pt x="134" y="525"/>
                      <a:pt x="135" y="526"/>
                    </a:cubicBezTo>
                    <a:cubicBezTo>
                      <a:pt x="155" y="549"/>
                      <a:pt x="155" y="549"/>
                      <a:pt x="155" y="549"/>
                    </a:cubicBezTo>
                    <a:cubicBezTo>
                      <a:pt x="156" y="550"/>
                      <a:pt x="156" y="553"/>
                      <a:pt x="156" y="554"/>
                    </a:cubicBezTo>
                    <a:cubicBezTo>
                      <a:pt x="128" y="627"/>
                      <a:pt x="128" y="627"/>
                      <a:pt x="128" y="627"/>
                    </a:cubicBezTo>
                    <a:cubicBezTo>
                      <a:pt x="128" y="629"/>
                      <a:pt x="128" y="631"/>
                      <a:pt x="130" y="631"/>
                    </a:cubicBezTo>
                    <a:cubicBezTo>
                      <a:pt x="180" y="666"/>
                      <a:pt x="180" y="666"/>
                      <a:pt x="180" y="666"/>
                    </a:cubicBezTo>
                    <a:cubicBezTo>
                      <a:pt x="181" y="667"/>
                      <a:pt x="183" y="667"/>
                      <a:pt x="185" y="666"/>
                    </a:cubicBezTo>
                    <a:cubicBezTo>
                      <a:pt x="243" y="615"/>
                      <a:pt x="243" y="615"/>
                      <a:pt x="243" y="615"/>
                    </a:cubicBezTo>
                    <a:cubicBezTo>
                      <a:pt x="245" y="614"/>
                      <a:pt x="247" y="613"/>
                      <a:pt x="248" y="614"/>
                    </a:cubicBezTo>
                    <a:cubicBezTo>
                      <a:pt x="279" y="625"/>
                      <a:pt x="279" y="625"/>
                      <a:pt x="279" y="625"/>
                    </a:cubicBezTo>
                    <a:cubicBezTo>
                      <a:pt x="280" y="625"/>
                      <a:pt x="282" y="627"/>
                      <a:pt x="282" y="629"/>
                    </a:cubicBezTo>
                    <a:cubicBezTo>
                      <a:pt x="295" y="705"/>
                      <a:pt x="295" y="705"/>
                      <a:pt x="295" y="705"/>
                    </a:cubicBezTo>
                    <a:cubicBezTo>
                      <a:pt x="295" y="707"/>
                      <a:pt x="297" y="708"/>
                      <a:pt x="298" y="708"/>
                    </a:cubicBezTo>
                    <a:cubicBezTo>
                      <a:pt x="359" y="713"/>
                      <a:pt x="359" y="713"/>
                      <a:pt x="359" y="713"/>
                    </a:cubicBezTo>
                    <a:cubicBezTo>
                      <a:pt x="361" y="713"/>
                      <a:pt x="363" y="712"/>
                      <a:pt x="363" y="711"/>
                    </a:cubicBezTo>
                    <a:cubicBezTo>
                      <a:pt x="388" y="637"/>
                      <a:pt x="388" y="637"/>
                      <a:pt x="388" y="637"/>
                    </a:cubicBezTo>
                    <a:cubicBezTo>
                      <a:pt x="389" y="636"/>
                      <a:pt x="390" y="634"/>
                      <a:pt x="392" y="634"/>
                    </a:cubicBezTo>
                    <a:cubicBezTo>
                      <a:pt x="424" y="628"/>
                      <a:pt x="424" y="628"/>
                      <a:pt x="424" y="628"/>
                    </a:cubicBezTo>
                    <a:cubicBezTo>
                      <a:pt x="425" y="628"/>
                      <a:pt x="427" y="628"/>
                      <a:pt x="428" y="630"/>
                    </a:cubicBezTo>
                    <a:cubicBezTo>
                      <a:pt x="478" y="689"/>
                      <a:pt x="478" y="689"/>
                      <a:pt x="478" y="689"/>
                    </a:cubicBezTo>
                    <a:cubicBezTo>
                      <a:pt x="479" y="691"/>
                      <a:pt x="481" y="691"/>
                      <a:pt x="483" y="690"/>
                    </a:cubicBezTo>
                    <a:cubicBezTo>
                      <a:pt x="538" y="664"/>
                      <a:pt x="538" y="664"/>
                      <a:pt x="538" y="664"/>
                    </a:cubicBezTo>
                    <a:cubicBezTo>
                      <a:pt x="539" y="663"/>
                      <a:pt x="540" y="661"/>
                      <a:pt x="540" y="660"/>
                    </a:cubicBezTo>
                    <a:cubicBezTo>
                      <a:pt x="525" y="583"/>
                      <a:pt x="525" y="583"/>
                      <a:pt x="525" y="583"/>
                    </a:cubicBezTo>
                    <a:cubicBezTo>
                      <a:pt x="524" y="582"/>
                      <a:pt x="525" y="580"/>
                      <a:pt x="526" y="579"/>
                    </a:cubicBezTo>
                    <a:cubicBezTo>
                      <a:pt x="550" y="559"/>
                      <a:pt x="550" y="559"/>
                      <a:pt x="550" y="559"/>
                    </a:cubicBezTo>
                    <a:cubicBezTo>
                      <a:pt x="551" y="558"/>
                      <a:pt x="553" y="557"/>
                      <a:pt x="554" y="558"/>
                    </a:cubicBezTo>
                    <a:cubicBezTo>
                      <a:pt x="628" y="585"/>
                      <a:pt x="628" y="585"/>
                      <a:pt x="628" y="585"/>
                    </a:cubicBezTo>
                    <a:cubicBezTo>
                      <a:pt x="629" y="585"/>
                      <a:pt x="631" y="585"/>
                      <a:pt x="632" y="584"/>
                    </a:cubicBezTo>
                    <a:cubicBezTo>
                      <a:pt x="667" y="533"/>
                      <a:pt x="667" y="533"/>
                      <a:pt x="667" y="533"/>
                    </a:cubicBezTo>
                    <a:cubicBezTo>
                      <a:pt x="668" y="532"/>
                      <a:pt x="667" y="530"/>
                      <a:pt x="666" y="529"/>
                    </a:cubicBezTo>
                    <a:cubicBezTo>
                      <a:pt x="615" y="470"/>
                      <a:pt x="615" y="470"/>
                      <a:pt x="615" y="470"/>
                    </a:cubicBezTo>
                    <a:cubicBezTo>
                      <a:pt x="614" y="469"/>
                      <a:pt x="614" y="467"/>
                      <a:pt x="614" y="465"/>
                    </a:cubicBezTo>
                    <a:cubicBezTo>
                      <a:pt x="625" y="435"/>
                      <a:pt x="625" y="435"/>
                      <a:pt x="625" y="435"/>
                    </a:cubicBezTo>
                    <a:cubicBezTo>
                      <a:pt x="625" y="434"/>
                      <a:pt x="627" y="432"/>
                      <a:pt x="629" y="432"/>
                    </a:cubicBezTo>
                    <a:cubicBezTo>
                      <a:pt x="705" y="419"/>
                      <a:pt x="705" y="419"/>
                      <a:pt x="705" y="419"/>
                    </a:cubicBezTo>
                    <a:cubicBezTo>
                      <a:pt x="707" y="419"/>
                      <a:pt x="708" y="417"/>
                      <a:pt x="708" y="416"/>
                    </a:cubicBezTo>
                    <a:cubicBezTo>
                      <a:pt x="713" y="354"/>
                      <a:pt x="713" y="354"/>
                      <a:pt x="713" y="354"/>
                    </a:cubicBezTo>
                    <a:cubicBezTo>
                      <a:pt x="713" y="353"/>
                      <a:pt x="712" y="351"/>
                      <a:pt x="711" y="351"/>
                    </a:cubicBezTo>
                    <a:close/>
                    <a:moveTo>
                      <a:pt x="339" y="587"/>
                    </a:moveTo>
                    <a:cubicBezTo>
                      <a:pt x="211" y="577"/>
                      <a:pt x="115" y="465"/>
                      <a:pt x="125" y="337"/>
                    </a:cubicBezTo>
                    <a:cubicBezTo>
                      <a:pt x="136" y="210"/>
                      <a:pt x="248" y="114"/>
                      <a:pt x="375" y="124"/>
                    </a:cubicBezTo>
                    <a:cubicBezTo>
                      <a:pt x="503" y="134"/>
                      <a:pt x="599" y="246"/>
                      <a:pt x="588" y="374"/>
                    </a:cubicBezTo>
                    <a:cubicBezTo>
                      <a:pt x="578" y="502"/>
                      <a:pt x="466" y="597"/>
                      <a:pt x="339" y="587"/>
                    </a:cubicBezTo>
                    <a:close/>
                  </a:path>
                </a:pathLst>
              </a:custGeom>
              <a:solidFill>
                <a:srgbClr val="483698"/>
              </a:solidFill>
              <a:ln>
                <a:noFill/>
              </a:ln>
            </p:spPr>
            <p:txBody>
              <a:bodyPr vert="horz" wrap="square" lIns="91440" tIns="45720" rIns="91440" bIns="45720" numCol="1" anchor="t" anchorCtr="0" compatLnSpc="1">
                <a:prstTxWarp prst="textNoShape">
                  <a:avLst/>
                </a:prstTxWarp>
              </a:bodyPr>
              <a:lstStyle/>
              <a:p>
                <a:pPr>
                  <a:defRPr/>
                </a:pPr>
                <a:endParaRPr lang="en-US" dirty="0">
                  <a:solidFill>
                    <a:prstClr val="black"/>
                  </a:solidFill>
                  <a:latin typeface="Arial"/>
                </a:endParaRPr>
              </a:p>
            </p:txBody>
          </p:sp>
          <p:sp>
            <p:nvSpPr>
              <p:cNvPr id="26" name="Oval 25">
                <a:extLst>
                  <a:ext uri="{FF2B5EF4-FFF2-40B4-BE49-F238E27FC236}">
                    <a16:creationId xmlns:a16="http://schemas.microsoft.com/office/drawing/2014/main" id="{E2CA3D25-30D6-4FF6-9F8E-FA46DF31B172}"/>
                  </a:ext>
                </a:extLst>
              </p:cNvPr>
              <p:cNvSpPr/>
              <p:nvPr/>
            </p:nvSpPr>
            <p:spPr>
              <a:xfrm>
                <a:off x="4587240" y="2914994"/>
                <a:ext cx="601980" cy="6019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defRPr/>
                </a:pPr>
                <a:endParaRPr lang="en-US" sz="1500" dirty="0">
                  <a:solidFill>
                    <a:prstClr val="white"/>
                  </a:solidFill>
                  <a:latin typeface="Arial"/>
                </a:endParaRPr>
              </a:p>
            </p:txBody>
          </p:sp>
        </p:grpSp>
        <p:grpSp>
          <p:nvGrpSpPr>
            <p:cNvPr id="20" name="Group 19">
              <a:extLst>
                <a:ext uri="{FF2B5EF4-FFF2-40B4-BE49-F238E27FC236}">
                  <a16:creationId xmlns:a16="http://schemas.microsoft.com/office/drawing/2014/main" id="{2522D07A-0392-4E8E-AAD9-E48F3E7365B0}"/>
                </a:ext>
              </a:extLst>
            </p:cNvPr>
            <p:cNvGrpSpPr/>
            <p:nvPr/>
          </p:nvGrpSpPr>
          <p:grpSpPr>
            <a:xfrm>
              <a:off x="4469130" y="3924300"/>
              <a:ext cx="823935" cy="822960"/>
              <a:chOff x="4232910" y="2561009"/>
              <a:chExt cx="1311504" cy="1309951"/>
            </a:xfrm>
          </p:grpSpPr>
          <p:sp>
            <p:nvSpPr>
              <p:cNvPr id="21" name="Oval 20">
                <a:extLst>
                  <a:ext uri="{FF2B5EF4-FFF2-40B4-BE49-F238E27FC236}">
                    <a16:creationId xmlns:a16="http://schemas.microsoft.com/office/drawing/2014/main" id="{05E56794-9010-4710-9AD3-3F857B2C321A}"/>
                  </a:ext>
                </a:extLst>
              </p:cNvPr>
              <p:cNvSpPr/>
              <p:nvPr/>
            </p:nvSpPr>
            <p:spPr>
              <a:xfrm>
                <a:off x="4442460" y="2750820"/>
                <a:ext cx="891540" cy="891540"/>
              </a:xfrm>
              <a:prstGeom prst="ellipse">
                <a:avLst/>
              </a:prstGeom>
              <a:solidFill>
                <a:srgbClr val="0091DA"/>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defRPr/>
                </a:pPr>
                <a:endParaRPr lang="en-US" sz="1500" dirty="0">
                  <a:solidFill>
                    <a:prstClr val="white"/>
                  </a:solidFill>
                  <a:latin typeface="Arial"/>
                </a:endParaRPr>
              </a:p>
            </p:txBody>
          </p:sp>
          <p:sp>
            <p:nvSpPr>
              <p:cNvPr id="22" name="Freeform 7">
                <a:extLst>
                  <a:ext uri="{FF2B5EF4-FFF2-40B4-BE49-F238E27FC236}">
                    <a16:creationId xmlns:a16="http://schemas.microsoft.com/office/drawing/2014/main" id="{A6263050-B0EA-4A11-9E6B-5DE474CB5F94}"/>
                  </a:ext>
                </a:extLst>
              </p:cNvPr>
              <p:cNvSpPr>
                <a:spLocks noEditPoints="1"/>
              </p:cNvSpPr>
              <p:nvPr/>
            </p:nvSpPr>
            <p:spPr bwMode="auto">
              <a:xfrm>
                <a:off x="4232910" y="2561009"/>
                <a:ext cx="1311504" cy="1309951"/>
              </a:xfrm>
              <a:custGeom>
                <a:avLst/>
                <a:gdLst>
                  <a:gd name="T0" fmla="*/ 637 w 713"/>
                  <a:gd name="T1" fmla="*/ 326 h 713"/>
                  <a:gd name="T2" fmla="*/ 628 w 713"/>
                  <a:gd name="T3" fmla="*/ 291 h 713"/>
                  <a:gd name="T4" fmla="*/ 690 w 713"/>
                  <a:gd name="T5" fmla="*/ 236 h 713"/>
                  <a:gd name="T6" fmla="*/ 664 w 713"/>
                  <a:gd name="T7" fmla="*/ 176 h 713"/>
                  <a:gd name="T8" fmla="*/ 584 w 713"/>
                  <a:gd name="T9" fmla="*/ 190 h 713"/>
                  <a:gd name="T10" fmla="*/ 559 w 713"/>
                  <a:gd name="T11" fmla="*/ 165 h 713"/>
                  <a:gd name="T12" fmla="*/ 585 w 713"/>
                  <a:gd name="T13" fmla="*/ 87 h 713"/>
                  <a:gd name="T14" fmla="*/ 534 w 713"/>
                  <a:gd name="T15" fmla="*/ 47 h 713"/>
                  <a:gd name="T16" fmla="*/ 470 w 713"/>
                  <a:gd name="T17" fmla="*/ 99 h 713"/>
                  <a:gd name="T18" fmla="*/ 435 w 713"/>
                  <a:gd name="T19" fmla="*/ 89 h 713"/>
                  <a:gd name="T20" fmla="*/ 419 w 713"/>
                  <a:gd name="T21" fmla="*/ 8 h 713"/>
                  <a:gd name="T22" fmla="*/ 354 w 713"/>
                  <a:gd name="T23" fmla="*/ 1 h 713"/>
                  <a:gd name="T24" fmla="*/ 325 w 713"/>
                  <a:gd name="T25" fmla="*/ 77 h 713"/>
                  <a:gd name="T26" fmla="*/ 290 w 713"/>
                  <a:gd name="T27" fmla="*/ 86 h 713"/>
                  <a:gd name="T28" fmla="*/ 235 w 713"/>
                  <a:gd name="T29" fmla="*/ 24 h 713"/>
                  <a:gd name="T30" fmla="*/ 176 w 713"/>
                  <a:gd name="T31" fmla="*/ 50 h 713"/>
                  <a:gd name="T32" fmla="*/ 189 w 713"/>
                  <a:gd name="T33" fmla="*/ 131 h 713"/>
                  <a:gd name="T34" fmla="*/ 164 w 713"/>
                  <a:gd name="T35" fmla="*/ 155 h 713"/>
                  <a:gd name="T36" fmla="*/ 86 w 713"/>
                  <a:gd name="T37" fmla="*/ 129 h 713"/>
                  <a:gd name="T38" fmla="*/ 47 w 713"/>
                  <a:gd name="T39" fmla="*/ 181 h 713"/>
                  <a:gd name="T40" fmla="*/ 99 w 713"/>
                  <a:gd name="T41" fmla="*/ 244 h 713"/>
                  <a:gd name="T42" fmla="*/ 89 w 713"/>
                  <a:gd name="T43" fmla="*/ 279 h 713"/>
                  <a:gd name="T44" fmla="*/ 8 w 713"/>
                  <a:gd name="T45" fmla="*/ 295 h 713"/>
                  <a:gd name="T46" fmla="*/ 0 w 713"/>
                  <a:gd name="T47" fmla="*/ 360 h 713"/>
                  <a:gd name="T48" fmla="*/ 77 w 713"/>
                  <a:gd name="T49" fmla="*/ 388 h 713"/>
                  <a:gd name="T50" fmla="*/ 86 w 713"/>
                  <a:gd name="T51" fmla="*/ 423 h 713"/>
                  <a:gd name="T52" fmla="*/ 24 w 713"/>
                  <a:gd name="T53" fmla="*/ 478 h 713"/>
                  <a:gd name="T54" fmla="*/ 50 w 713"/>
                  <a:gd name="T55" fmla="*/ 538 h 713"/>
                  <a:gd name="T56" fmla="*/ 130 w 713"/>
                  <a:gd name="T57" fmla="*/ 524 h 713"/>
                  <a:gd name="T58" fmla="*/ 155 w 713"/>
                  <a:gd name="T59" fmla="*/ 549 h 713"/>
                  <a:gd name="T60" fmla="*/ 128 w 713"/>
                  <a:gd name="T61" fmla="*/ 627 h 713"/>
                  <a:gd name="T62" fmla="*/ 180 w 713"/>
                  <a:gd name="T63" fmla="*/ 666 h 713"/>
                  <a:gd name="T64" fmla="*/ 243 w 713"/>
                  <a:gd name="T65" fmla="*/ 615 h 713"/>
                  <a:gd name="T66" fmla="*/ 279 w 713"/>
                  <a:gd name="T67" fmla="*/ 625 h 713"/>
                  <a:gd name="T68" fmla="*/ 295 w 713"/>
                  <a:gd name="T69" fmla="*/ 705 h 713"/>
                  <a:gd name="T70" fmla="*/ 359 w 713"/>
                  <a:gd name="T71" fmla="*/ 713 h 713"/>
                  <a:gd name="T72" fmla="*/ 388 w 713"/>
                  <a:gd name="T73" fmla="*/ 637 h 713"/>
                  <a:gd name="T74" fmla="*/ 424 w 713"/>
                  <a:gd name="T75" fmla="*/ 628 h 713"/>
                  <a:gd name="T76" fmla="*/ 478 w 713"/>
                  <a:gd name="T77" fmla="*/ 689 h 713"/>
                  <a:gd name="T78" fmla="*/ 538 w 713"/>
                  <a:gd name="T79" fmla="*/ 664 h 713"/>
                  <a:gd name="T80" fmla="*/ 525 w 713"/>
                  <a:gd name="T81" fmla="*/ 583 h 713"/>
                  <a:gd name="T82" fmla="*/ 550 w 713"/>
                  <a:gd name="T83" fmla="*/ 559 h 713"/>
                  <a:gd name="T84" fmla="*/ 628 w 713"/>
                  <a:gd name="T85" fmla="*/ 585 h 713"/>
                  <a:gd name="T86" fmla="*/ 667 w 713"/>
                  <a:gd name="T87" fmla="*/ 533 h 713"/>
                  <a:gd name="T88" fmla="*/ 615 w 713"/>
                  <a:gd name="T89" fmla="*/ 470 h 713"/>
                  <a:gd name="T90" fmla="*/ 625 w 713"/>
                  <a:gd name="T91" fmla="*/ 435 h 713"/>
                  <a:gd name="T92" fmla="*/ 705 w 713"/>
                  <a:gd name="T93" fmla="*/ 419 h 713"/>
                  <a:gd name="T94" fmla="*/ 713 w 713"/>
                  <a:gd name="T95" fmla="*/ 354 h 713"/>
                  <a:gd name="T96" fmla="*/ 339 w 713"/>
                  <a:gd name="T97" fmla="*/ 587 h 713"/>
                  <a:gd name="T98" fmla="*/ 375 w 713"/>
                  <a:gd name="T99" fmla="*/ 124 h 713"/>
                  <a:gd name="T100" fmla="*/ 339 w 713"/>
                  <a:gd name="T101" fmla="*/ 587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3" h="713">
                    <a:moveTo>
                      <a:pt x="711" y="351"/>
                    </a:moveTo>
                    <a:cubicBezTo>
                      <a:pt x="637" y="326"/>
                      <a:pt x="637" y="326"/>
                      <a:pt x="637" y="326"/>
                    </a:cubicBezTo>
                    <a:cubicBezTo>
                      <a:pt x="635" y="325"/>
                      <a:pt x="634" y="323"/>
                      <a:pt x="634" y="322"/>
                    </a:cubicBezTo>
                    <a:cubicBezTo>
                      <a:pt x="628" y="291"/>
                      <a:pt x="628" y="291"/>
                      <a:pt x="628" y="291"/>
                    </a:cubicBezTo>
                    <a:cubicBezTo>
                      <a:pt x="628" y="289"/>
                      <a:pt x="628" y="287"/>
                      <a:pt x="630" y="286"/>
                    </a:cubicBezTo>
                    <a:cubicBezTo>
                      <a:pt x="690" y="236"/>
                      <a:pt x="690" y="236"/>
                      <a:pt x="690" y="236"/>
                    </a:cubicBezTo>
                    <a:cubicBezTo>
                      <a:pt x="691" y="235"/>
                      <a:pt x="691" y="233"/>
                      <a:pt x="691" y="232"/>
                    </a:cubicBezTo>
                    <a:cubicBezTo>
                      <a:pt x="664" y="176"/>
                      <a:pt x="664" y="176"/>
                      <a:pt x="664" y="176"/>
                    </a:cubicBezTo>
                    <a:cubicBezTo>
                      <a:pt x="663" y="175"/>
                      <a:pt x="662" y="174"/>
                      <a:pt x="660" y="174"/>
                    </a:cubicBezTo>
                    <a:cubicBezTo>
                      <a:pt x="584" y="190"/>
                      <a:pt x="584" y="190"/>
                      <a:pt x="584" y="190"/>
                    </a:cubicBezTo>
                    <a:cubicBezTo>
                      <a:pt x="582" y="190"/>
                      <a:pt x="580" y="189"/>
                      <a:pt x="579" y="188"/>
                    </a:cubicBezTo>
                    <a:cubicBezTo>
                      <a:pt x="559" y="165"/>
                      <a:pt x="559" y="165"/>
                      <a:pt x="559" y="165"/>
                    </a:cubicBezTo>
                    <a:cubicBezTo>
                      <a:pt x="558" y="163"/>
                      <a:pt x="558" y="161"/>
                      <a:pt x="558" y="160"/>
                    </a:cubicBezTo>
                    <a:cubicBezTo>
                      <a:pt x="585" y="87"/>
                      <a:pt x="585" y="87"/>
                      <a:pt x="585" y="87"/>
                    </a:cubicBezTo>
                    <a:cubicBezTo>
                      <a:pt x="586" y="85"/>
                      <a:pt x="585" y="83"/>
                      <a:pt x="584" y="82"/>
                    </a:cubicBezTo>
                    <a:cubicBezTo>
                      <a:pt x="534" y="47"/>
                      <a:pt x="534" y="47"/>
                      <a:pt x="534" y="47"/>
                    </a:cubicBezTo>
                    <a:cubicBezTo>
                      <a:pt x="532" y="47"/>
                      <a:pt x="530" y="47"/>
                      <a:pt x="529" y="48"/>
                    </a:cubicBezTo>
                    <a:cubicBezTo>
                      <a:pt x="470" y="99"/>
                      <a:pt x="470" y="99"/>
                      <a:pt x="470" y="99"/>
                    </a:cubicBezTo>
                    <a:cubicBezTo>
                      <a:pt x="469" y="100"/>
                      <a:pt x="467" y="100"/>
                      <a:pt x="466" y="100"/>
                    </a:cubicBezTo>
                    <a:cubicBezTo>
                      <a:pt x="435" y="89"/>
                      <a:pt x="435" y="89"/>
                      <a:pt x="435" y="89"/>
                    </a:cubicBezTo>
                    <a:cubicBezTo>
                      <a:pt x="434" y="88"/>
                      <a:pt x="432" y="87"/>
                      <a:pt x="432" y="85"/>
                    </a:cubicBezTo>
                    <a:cubicBezTo>
                      <a:pt x="419" y="8"/>
                      <a:pt x="419" y="8"/>
                      <a:pt x="419" y="8"/>
                    </a:cubicBezTo>
                    <a:cubicBezTo>
                      <a:pt x="419" y="7"/>
                      <a:pt x="417" y="6"/>
                      <a:pt x="415" y="5"/>
                    </a:cubicBezTo>
                    <a:cubicBezTo>
                      <a:pt x="354" y="1"/>
                      <a:pt x="354" y="1"/>
                      <a:pt x="354" y="1"/>
                    </a:cubicBezTo>
                    <a:cubicBezTo>
                      <a:pt x="353" y="0"/>
                      <a:pt x="351" y="2"/>
                      <a:pt x="350" y="3"/>
                    </a:cubicBezTo>
                    <a:cubicBezTo>
                      <a:pt x="325" y="77"/>
                      <a:pt x="325" y="77"/>
                      <a:pt x="325" y="77"/>
                    </a:cubicBezTo>
                    <a:cubicBezTo>
                      <a:pt x="325" y="78"/>
                      <a:pt x="323" y="80"/>
                      <a:pt x="322" y="80"/>
                    </a:cubicBezTo>
                    <a:cubicBezTo>
                      <a:pt x="290" y="86"/>
                      <a:pt x="290" y="86"/>
                      <a:pt x="290" y="86"/>
                    </a:cubicBezTo>
                    <a:cubicBezTo>
                      <a:pt x="288" y="86"/>
                      <a:pt x="286" y="86"/>
                      <a:pt x="285" y="84"/>
                    </a:cubicBezTo>
                    <a:cubicBezTo>
                      <a:pt x="235" y="24"/>
                      <a:pt x="235" y="24"/>
                      <a:pt x="235" y="24"/>
                    </a:cubicBezTo>
                    <a:cubicBezTo>
                      <a:pt x="234" y="23"/>
                      <a:pt x="232" y="23"/>
                      <a:pt x="231" y="23"/>
                    </a:cubicBezTo>
                    <a:cubicBezTo>
                      <a:pt x="176" y="50"/>
                      <a:pt x="176" y="50"/>
                      <a:pt x="176" y="50"/>
                    </a:cubicBezTo>
                    <a:cubicBezTo>
                      <a:pt x="174" y="51"/>
                      <a:pt x="173" y="53"/>
                      <a:pt x="174" y="54"/>
                    </a:cubicBezTo>
                    <a:cubicBezTo>
                      <a:pt x="189" y="131"/>
                      <a:pt x="189" y="131"/>
                      <a:pt x="189" y="131"/>
                    </a:cubicBezTo>
                    <a:cubicBezTo>
                      <a:pt x="189" y="132"/>
                      <a:pt x="189" y="134"/>
                      <a:pt x="187" y="135"/>
                    </a:cubicBezTo>
                    <a:cubicBezTo>
                      <a:pt x="164" y="155"/>
                      <a:pt x="164" y="155"/>
                      <a:pt x="164" y="155"/>
                    </a:cubicBezTo>
                    <a:cubicBezTo>
                      <a:pt x="163" y="156"/>
                      <a:pt x="161" y="157"/>
                      <a:pt x="159" y="156"/>
                    </a:cubicBezTo>
                    <a:cubicBezTo>
                      <a:pt x="86" y="129"/>
                      <a:pt x="86" y="129"/>
                      <a:pt x="86" y="129"/>
                    </a:cubicBezTo>
                    <a:cubicBezTo>
                      <a:pt x="85" y="128"/>
                      <a:pt x="83" y="129"/>
                      <a:pt x="82" y="130"/>
                    </a:cubicBezTo>
                    <a:cubicBezTo>
                      <a:pt x="47" y="181"/>
                      <a:pt x="47" y="181"/>
                      <a:pt x="47" y="181"/>
                    </a:cubicBezTo>
                    <a:cubicBezTo>
                      <a:pt x="46" y="182"/>
                      <a:pt x="46" y="184"/>
                      <a:pt x="47" y="185"/>
                    </a:cubicBezTo>
                    <a:cubicBezTo>
                      <a:pt x="99" y="244"/>
                      <a:pt x="99" y="244"/>
                      <a:pt x="99" y="244"/>
                    </a:cubicBezTo>
                    <a:cubicBezTo>
                      <a:pt x="100" y="245"/>
                      <a:pt x="100" y="247"/>
                      <a:pt x="100" y="249"/>
                    </a:cubicBezTo>
                    <a:cubicBezTo>
                      <a:pt x="89" y="279"/>
                      <a:pt x="89" y="279"/>
                      <a:pt x="89" y="279"/>
                    </a:cubicBezTo>
                    <a:cubicBezTo>
                      <a:pt x="88" y="280"/>
                      <a:pt x="87" y="282"/>
                      <a:pt x="85" y="282"/>
                    </a:cubicBezTo>
                    <a:cubicBezTo>
                      <a:pt x="8" y="295"/>
                      <a:pt x="8" y="295"/>
                      <a:pt x="8" y="295"/>
                    </a:cubicBezTo>
                    <a:cubicBezTo>
                      <a:pt x="7" y="295"/>
                      <a:pt x="5" y="297"/>
                      <a:pt x="5" y="298"/>
                    </a:cubicBezTo>
                    <a:cubicBezTo>
                      <a:pt x="0" y="360"/>
                      <a:pt x="0" y="360"/>
                      <a:pt x="0" y="360"/>
                    </a:cubicBezTo>
                    <a:cubicBezTo>
                      <a:pt x="0" y="361"/>
                      <a:pt x="1" y="363"/>
                      <a:pt x="3" y="363"/>
                    </a:cubicBezTo>
                    <a:cubicBezTo>
                      <a:pt x="77" y="388"/>
                      <a:pt x="77" y="388"/>
                      <a:pt x="77" y="388"/>
                    </a:cubicBezTo>
                    <a:cubicBezTo>
                      <a:pt x="78" y="389"/>
                      <a:pt x="80" y="390"/>
                      <a:pt x="80" y="392"/>
                    </a:cubicBezTo>
                    <a:cubicBezTo>
                      <a:pt x="86" y="423"/>
                      <a:pt x="86" y="423"/>
                      <a:pt x="86" y="423"/>
                    </a:cubicBezTo>
                    <a:cubicBezTo>
                      <a:pt x="86" y="425"/>
                      <a:pt x="85" y="427"/>
                      <a:pt x="84" y="428"/>
                    </a:cubicBezTo>
                    <a:cubicBezTo>
                      <a:pt x="24" y="478"/>
                      <a:pt x="24" y="478"/>
                      <a:pt x="24" y="478"/>
                    </a:cubicBezTo>
                    <a:cubicBezTo>
                      <a:pt x="23" y="479"/>
                      <a:pt x="23" y="481"/>
                      <a:pt x="23" y="482"/>
                    </a:cubicBezTo>
                    <a:cubicBezTo>
                      <a:pt x="50" y="538"/>
                      <a:pt x="50" y="538"/>
                      <a:pt x="50" y="538"/>
                    </a:cubicBezTo>
                    <a:cubicBezTo>
                      <a:pt x="50" y="539"/>
                      <a:pt x="52" y="540"/>
                      <a:pt x="54" y="540"/>
                    </a:cubicBezTo>
                    <a:cubicBezTo>
                      <a:pt x="130" y="524"/>
                      <a:pt x="130" y="524"/>
                      <a:pt x="130" y="524"/>
                    </a:cubicBezTo>
                    <a:cubicBezTo>
                      <a:pt x="132" y="524"/>
                      <a:pt x="134" y="525"/>
                      <a:pt x="135" y="526"/>
                    </a:cubicBezTo>
                    <a:cubicBezTo>
                      <a:pt x="155" y="549"/>
                      <a:pt x="155" y="549"/>
                      <a:pt x="155" y="549"/>
                    </a:cubicBezTo>
                    <a:cubicBezTo>
                      <a:pt x="156" y="550"/>
                      <a:pt x="156" y="553"/>
                      <a:pt x="156" y="554"/>
                    </a:cubicBezTo>
                    <a:cubicBezTo>
                      <a:pt x="128" y="627"/>
                      <a:pt x="128" y="627"/>
                      <a:pt x="128" y="627"/>
                    </a:cubicBezTo>
                    <a:cubicBezTo>
                      <a:pt x="128" y="629"/>
                      <a:pt x="128" y="631"/>
                      <a:pt x="130" y="631"/>
                    </a:cubicBezTo>
                    <a:cubicBezTo>
                      <a:pt x="180" y="666"/>
                      <a:pt x="180" y="666"/>
                      <a:pt x="180" y="666"/>
                    </a:cubicBezTo>
                    <a:cubicBezTo>
                      <a:pt x="181" y="667"/>
                      <a:pt x="183" y="667"/>
                      <a:pt x="185" y="666"/>
                    </a:cubicBezTo>
                    <a:cubicBezTo>
                      <a:pt x="243" y="615"/>
                      <a:pt x="243" y="615"/>
                      <a:pt x="243" y="615"/>
                    </a:cubicBezTo>
                    <a:cubicBezTo>
                      <a:pt x="245" y="614"/>
                      <a:pt x="247" y="613"/>
                      <a:pt x="248" y="614"/>
                    </a:cubicBezTo>
                    <a:cubicBezTo>
                      <a:pt x="279" y="625"/>
                      <a:pt x="279" y="625"/>
                      <a:pt x="279" y="625"/>
                    </a:cubicBezTo>
                    <a:cubicBezTo>
                      <a:pt x="280" y="625"/>
                      <a:pt x="282" y="627"/>
                      <a:pt x="282" y="629"/>
                    </a:cubicBezTo>
                    <a:cubicBezTo>
                      <a:pt x="295" y="705"/>
                      <a:pt x="295" y="705"/>
                      <a:pt x="295" y="705"/>
                    </a:cubicBezTo>
                    <a:cubicBezTo>
                      <a:pt x="295" y="707"/>
                      <a:pt x="297" y="708"/>
                      <a:pt x="298" y="708"/>
                    </a:cubicBezTo>
                    <a:cubicBezTo>
                      <a:pt x="359" y="713"/>
                      <a:pt x="359" y="713"/>
                      <a:pt x="359" y="713"/>
                    </a:cubicBezTo>
                    <a:cubicBezTo>
                      <a:pt x="361" y="713"/>
                      <a:pt x="363" y="712"/>
                      <a:pt x="363" y="711"/>
                    </a:cubicBezTo>
                    <a:cubicBezTo>
                      <a:pt x="388" y="637"/>
                      <a:pt x="388" y="637"/>
                      <a:pt x="388" y="637"/>
                    </a:cubicBezTo>
                    <a:cubicBezTo>
                      <a:pt x="389" y="636"/>
                      <a:pt x="390" y="634"/>
                      <a:pt x="392" y="634"/>
                    </a:cubicBezTo>
                    <a:cubicBezTo>
                      <a:pt x="424" y="628"/>
                      <a:pt x="424" y="628"/>
                      <a:pt x="424" y="628"/>
                    </a:cubicBezTo>
                    <a:cubicBezTo>
                      <a:pt x="425" y="628"/>
                      <a:pt x="427" y="628"/>
                      <a:pt x="428" y="630"/>
                    </a:cubicBezTo>
                    <a:cubicBezTo>
                      <a:pt x="478" y="689"/>
                      <a:pt x="478" y="689"/>
                      <a:pt x="478" y="689"/>
                    </a:cubicBezTo>
                    <a:cubicBezTo>
                      <a:pt x="479" y="691"/>
                      <a:pt x="481" y="691"/>
                      <a:pt x="483" y="690"/>
                    </a:cubicBezTo>
                    <a:cubicBezTo>
                      <a:pt x="538" y="664"/>
                      <a:pt x="538" y="664"/>
                      <a:pt x="538" y="664"/>
                    </a:cubicBezTo>
                    <a:cubicBezTo>
                      <a:pt x="539" y="663"/>
                      <a:pt x="540" y="661"/>
                      <a:pt x="540" y="660"/>
                    </a:cubicBezTo>
                    <a:cubicBezTo>
                      <a:pt x="525" y="583"/>
                      <a:pt x="525" y="583"/>
                      <a:pt x="525" y="583"/>
                    </a:cubicBezTo>
                    <a:cubicBezTo>
                      <a:pt x="524" y="582"/>
                      <a:pt x="525" y="580"/>
                      <a:pt x="526" y="579"/>
                    </a:cubicBezTo>
                    <a:cubicBezTo>
                      <a:pt x="550" y="559"/>
                      <a:pt x="550" y="559"/>
                      <a:pt x="550" y="559"/>
                    </a:cubicBezTo>
                    <a:cubicBezTo>
                      <a:pt x="551" y="558"/>
                      <a:pt x="553" y="557"/>
                      <a:pt x="554" y="558"/>
                    </a:cubicBezTo>
                    <a:cubicBezTo>
                      <a:pt x="628" y="585"/>
                      <a:pt x="628" y="585"/>
                      <a:pt x="628" y="585"/>
                    </a:cubicBezTo>
                    <a:cubicBezTo>
                      <a:pt x="629" y="585"/>
                      <a:pt x="631" y="585"/>
                      <a:pt x="632" y="584"/>
                    </a:cubicBezTo>
                    <a:cubicBezTo>
                      <a:pt x="667" y="533"/>
                      <a:pt x="667" y="533"/>
                      <a:pt x="667" y="533"/>
                    </a:cubicBezTo>
                    <a:cubicBezTo>
                      <a:pt x="668" y="532"/>
                      <a:pt x="667" y="530"/>
                      <a:pt x="666" y="529"/>
                    </a:cubicBezTo>
                    <a:cubicBezTo>
                      <a:pt x="615" y="470"/>
                      <a:pt x="615" y="470"/>
                      <a:pt x="615" y="470"/>
                    </a:cubicBezTo>
                    <a:cubicBezTo>
                      <a:pt x="614" y="469"/>
                      <a:pt x="614" y="467"/>
                      <a:pt x="614" y="465"/>
                    </a:cubicBezTo>
                    <a:cubicBezTo>
                      <a:pt x="625" y="435"/>
                      <a:pt x="625" y="435"/>
                      <a:pt x="625" y="435"/>
                    </a:cubicBezTo>
                    <a:cubicBezTo>
                      <a:pt x="625" y="434"/>
                      <a:pt x="627" y="432"/>
                      <a:pt x="629" y="432"/>
                    </a:cubicBezTo>
                    <a:cubicBezTo>
                      <a:pt x="705" y="419"/>
                      <a:pt x="705" y="419"/>
                      <a:pt x="705" y="419"/>
                    </a:cubicBezTo>
                    <a:cubicBezTo>
                      <a:pt x="707" y="419"/>
                      <a:pt x="708" y="417"/>
                      <a:pt x="708" y="416"/>
                    </a:cubicBezTo>
                    <a:cubicBezTo>
                      <a:pt x="713" y="354"/>
                      <a:pt x="713" y="354"/>
                      <a:pt x="713" y="354"/>
                    </a:cubicBezTo>
                    <a:cubicBezTo>
                      <a:pt x="713" y="353"/>
                      <a:pt x="712" y="351"/>
                      <a:pt x="711" y="351"/>
                    </a:cubicBezTo>
                    <a:close/>
                    <a:moveTo>
                      <a:pt x="339" y="587"/>
                    </a:moveTo>
                    <a:cubicBezTo>
                      <a:pt x="211" y="577"/>
                      <a:pt x="115" y="465"/>
                      <a:pt x="125" y="337"/>
                    </a:cubicBezTo>
                    <a:cubicBezTo>
                      <a:pt x="136" y="210"/>
                      <a:pt x="248" y="114"/>
                      <a:pt x="375" y="124"/>
                    </a:cubicBezTo>
                    <a:cubicBezTo>
                      <a:pt x="503" y="134"/>
                      <a:pt x="599" y="246"/>
                      <a:pt x="588" y="374"/>
                    </a:cubicBezTo>
                    <a:cubicBezTo>
                      <a:pt x="578" y="502"/>
                      <a:pt x="466" y="597"/>
                      <a:pt x="339" y="587"/>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a:defRPr/>
                </a:pPr>
                <a:endParaRPr lang="en-US" dirty="0">
                  <a:solidFill>
                    <a:prstClr val="black"/>
                  </a:solidFill>
                  <a:latin typeface="Arial"/>
                </a:endParaRPr>
              </a:p>
            </p:txBody>
          </p:sp>
          <p:sp>
            <p:nvSpPr>
              <p:cNvPr id="23" name="Oval 22">
                <a:extLst>
                  <a:ext uri="{FF2B5EF4-FFF2-40B4-BE49-F238E27FC236}">
                    <a16:creationId xmlns:a16="http://schemas.microsoft.com/office/drawing/2014/main" id="{2551A1C5-36AB-4A4F-8323-2655CAA1AC94}"/>
                  </a:ext>
                </a:extLst>
              </p:cNvPr>
              <p:cNvSpPr/>
              <p:nvPr/>
            </p:nvSpPr>
            <p:spPr>
              <a:xfrm>
                <a:off x="4587240" y="2914994"/>
                <a:ext cx="601980" cy="6019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defRPr/>
                </a:pPr>
                <a:endParaRPr lang="en-US" sz="1500" dirty="0">
                  <a:solidFill>
                    <a:prstClr val="white"/>
                  </a:solidFill>
                  <a:latin typeface="Arial"/>
                </a:endParaRPr>
              </a:p>
            </p:txBody>
          </p:sp>
        </p:grpSp>
      </p:grpSp>
      <p:sp>
        <p:nvSpPr>
          <p:cNvPr id="46" name="TextBox 45">
            <a:extLst>
              <a:ext uri="{FF2B5EF4-FFF2-40B4-BE49-F238E27FC236}">
                <a16:creationId xmlns:a16="http://schemas.microsoft.com/office/drawing/2014/main" id="{BC58F635-CE64-48FF-BBF0-C85D9B7B184C}"/>
              </a:ext>
            </a:extLst>
          </p:cNvPr>
          <p:cNvSpPr txBox="1"/>
          <p:nvPr/>
        </p:nvSpPr>
        <p:spPr>
          <a:xfrm>
            <a:off x="1157479" y="1424215"/>
            <a:ext cx="2289997" cy="1972335"/>
          </a:xfrm>
          <a:prstGeom prst="rect">
            <a:avLst/>
          </a:prstGeom>
          <a:noFill/>
        </p:spPr>
        <p:txBody>
          <a:bodyPr wrap="square" lIns="54610" tIns="54610" rIns="54610" bIns="54610" rtlCol="0" anchor="t" anchorCtr="0">
            <a:spAutoFit/>
          </a:bodyPr>
          <a:lstStyle/>
          <a:p>
            <a:pPr>
              <a:spcAft>
                <a:spcPts val="600"/>
              </a:spcAft>
              <a:defRPr/>
            </a:pPr>
            <a:r>
              <a:rPr lang="en-GB" sz="1600" b="1" u="sng" dirty="0">
                <a:solidFill>
                  <a:srgbClr val="483698"/>
                </a:solidFill>
                <a:latin typeface="Arial"/>
              </a:rPr>
              <a:t>People</a:t>
            </a:r>
          </a:p>
          <a:p>
            <a:pPr>
              <a:spcAft>
                <a:spcPts val="600"/>
              </a:spcAft>
              <a:defRPr/>
            </a:pPr>
            <a:r>
              <a:rPr lang="en-GB" sz="1250" dirty="0">
                <a:solidFill>
                  <a:prstClr val="black"/>
                </a:solidFill>
                <a:latin typeface="Arial"/>
              </a:rPr>
              <a:t>e.g. common pitfalls arising from lack of employee awareness, management support, availability of guidelines and manuals, and mechanisms for communicating information handling and privacy practices</a:t>
            </a:r>
          </a:p>
        </p:txBody>
      </p:sp>
      <p:sp>
        <p:nvSpPr>
          <p:cNvPr id="47" name="TextBox 46">
            <a:extLst>
              <a:ext uri="{FF2B5EF4-FFF2-40B4-BE49-F238E27FC236}">
                <a16:creationId xmlns:a16="http://schemas.microsoft.com/office/drawing/2014/main" id="{E96FAA90-7C88-4F79-84B4-42BAD486B3F7}"/>
              </a:ext>
            </a:extLst>
          </p:cNvPr>
          <p:cNvSpPr txBox="1"/>
          <p:nvPr/>
        </p:nvSpPr>
        <p:spPr>
          <a:xfrm>
            <a:off x="8975366" y="1474526"/>
            <a:ext cx="2308750" cy="2387833"/>
          </a:xfrm>
          <a:prstGeom prst="rect">
            <a:avLst/>
          </a:prstGeom>
          <a:noFill/>
        </p:spPr>
        <p:txBody>
          <a:bodyPr wrap="square" lIns="54610" tIns="54610" rIns="54610" bIns="54610" rtlCol="0" anchor="t" anchorCtr="0">
            <a:spAutoFit/>
          </a:bodyPr>
          <a:lstStyle/>
          <a:p>
            <a:pPr>
              <a:spcAft>
                <a:spcPts val="600"/>
              </a:spcAft>
              <a:defRPr/>
            </a:pPr>
            <a:r>
              <a:rPr lang="en-GB" sz="1600" b="1" u="sng" dirty="0">
                <a:solidFill>
                  <a:srgbClr val="0091DA"/>
                </a:solidFill>
                <a:latin typeface="Arial"/>
              </a:rPr>
              <a:t>Process</a:t>
            </a:r>
          </a:p>
          <a:p>
            <a:pPr>
              <a:spcAft>
                <a:spcPts val="600"/>
              </a:spcAft>
              <a:defRPr/>
            </a:pPr>
            <a:r>
              <a:rPr lang="en-GB" sz="1250" dirty="0">
                <a:solidFill>
                  <a:prstClr val="black"/>
                </a:solidFill>
                <a:latin typeface="Arial"/>
              </a:rPr>
              <a:t>e.g. the type of personal information collected, the purposes of its collection, how information protection is ensured operationally throughout the data lifecycle (from collection to destruction), irrespective of whether the data is paper based or in electronic format</a:t>
            </a:r>
          </a:p>
        </p:txBody>
      </p:sp>
      <p:sp>
        <p:nvSpPr>
          <p:cNvPr id="48" name="TextBox 47">
            <a:extLst>
              <a:ext uri="{FF2B5EF4-FFF2-40B4-BE49-F238E27FC236}">
                <a16:creationId xmlns:a16="http://schemas.microsoft.com/office/drawing/2014/main" id="{EB3E1142-998A-4D46-B9E7-6604E5CD4571}"/>
              </a:ext>
            </a:extLst>
          </p:cNvPr>
          <p:cNvSpPr txBox="1"/>
          <p:nvPr/>
        </p:nvSpPr>
        <p:spPr>
          <a:xfrm>
            <a:off x="1157479" y="4456116"/>
            <a:ext cx="2499469" cy="1587614"/>
          </a:xfrm>
          <a:prstGeom prst="rect">
            <a:avLst/>
          </a:prstGeom>
          <a:noFill/>
        </p:spPr>
        <p:txBody>
          <a:bodyPr wrap="square" lIns="54610" tIns="54610" rIns="54610" bIns="54610" rtlCol="0" anchor="t" anchorCtr="0">
            <a:spAutoFit/>
          </a:bodyPr>
          <a:lstStyle/>
          <a:p>
            <a:pPr>
              <a:spcAft>
                <a:spcPts val="600"/>
              </a:spcAft>
              <a:defRPr/>
            </a:pPr>
            <a:r>
              <a:rPr lang="en-GB" sz="1600" b="1" u="sng" dirty="0">
                <a:solidFill>
                  <a:srgbClr val="6D2077"/>
                </a:solidFill>
                <a:latin typeface="Arial"/>
              </a:rPr>
              <a:t>Technology</a:t>
            </a:r>
          </a:p>
          <a:p>
            <a:pPr>
              <a:spcAft>
                <a:spcPts val="600"/>
              </a:spcAft>
              <a:defRPr/>
            </a:pPr>
            <a:r>
              <a:rPr lang="en-GB" sz="1250" dirty="0">
                <a:solidFill>
                  <a:prstClr val="black"/>
                </a:solidFill>
                <a:latin typeface="Arial"/>
              </a:rPr>
              <a:t>e.g. the IT environment and infrastructure that supports the collection, transmission and/or storage of personal information, and the security controls in place to safeguard the data</a:t>
            </a:r>
          </a:p>
        </p:txBody>
      </p:sp>
      <p:sp>
        <p:nvSpPr>
          <p:cNvPr id="49" name="TextBox 48">
            <a:extLst>
              <a:ext uri="{FF2B5EF4-FFF2-40B4-BE49-F238E27FC236}">
                <a16:creationId xmlns:a16="http://schemas.microsoft.com/office/drawing/2014/main" id="{1FA64663-EA86-4B22-9931-B191F2F98B48}"/>
              </a:ext>
            </a:extLst>
          </p:cNvPr>
          <p:cNvSpPr txBox="1"/>
          <p:nvPr/>
        </p:nvSpPr>
        <p:spPr>
          <a:xfrm>
            <a:off x="8669383" y="4248424"/>
            <a:ext cx="2583200" cy="1779974"/>
          </a:xfrm>
          <a:prstGeom prst="rect">
            <a:avLst/>
          </a:prstGeom>
          <a:noFill/>
        </p:spPr>
        <p:txBody>
          <a:bodyPr wrap="square" lIns="54610" tIns="54610" rIns="54610" bIns="54610" rtlCol="0" anchor="t" anchorCtr="0">
            <a:spAutoFit/>
          </a:bodyPr>
          <a:lstStyle/>
          <a:p>
            <a:pPr>
              <a:spcAft>
                <a:spcPts val="600"/>
              </a:spcAft>
              <a:defRPr/>
            </a:pPr>
            <a:r>
              <a:rPr lang="en-GB" sz="1600" b="1" u="sng" dirty="0">
                <a:solidFill>
                  <a:srgbClr val="00338D"/>
                </a:solidFill>
                <a:latin typeface="Arial"/>
              </a:rPr>
              <a:t>Governance</a:t>
            </a:r>
          </a:p>
          <a:p>
            <a:pPr>
              <a:spcAft>
                <a:spcPts val="600"/>
              </a:spcAft>
              <a:defRPr/>
            </a:pPr>
            <a:r>
              <a:rPr lang="en-GB" sz="1250" dirty="0">
                <a:solidFill>
                  <a:prstClr val="black"/>
                </a:solidFill>
                <a:latin typeface="Arial"/>
              </a:rPr>
              <a:t>e.g. tone from the top, accountability framework, and corporate culture to demonstrate how privacy is top of mind for the organization, aligned with strategic objectives and embedded into day-to-day operations</a:t>
            </a:r>
          </a:p>
        </p:txBody>
      </p:sp>
      <p:sp>
        <p:nvSpPr>
          <p:cNvPr id="50" name="Text Placeholder 4">
            <a:extLst>
              <a:ext uri="{FF2B5EF4-FFF2-40B4-BE49-F238E27FC236}">
                <a16:creationId xmlns:a16="http://schemas.microsoft.com/office/drawing/2014/main" id="{D5C4161A-1B57-4FDA-AD58-505CD444CDD3}"/>
              </a:ext>
            </a:extLst>
          </p:cNvPr>
          <p:cNvSpPr txBox="1">
            <a:spLocks/>
          </p:cNvSpPr>
          <p:nvPr/>
        </p:nvSpPr>
        <p:spPr>
          <a:xfrm>
            <a:off x="521491" y="795393"/>
            <a:ext cx="9238525" cy="331372"/>
          </a:xfrm>
          <a:prstGeom prst="rect">
            <a:avLst/>
          </a:prstGeom>
        </p:spPr>
        <p:txBody>
          <a:bodyPr/>
          <a:lstStyle>
            <a:lvl1pPr marL="0" indent="0" algn="l" defTabSz="914400" rtl="0" eaLnBrk="1" latinLnBrk="0" hangingPunct="1">
              <a:lnSpc>
                <a:spcPct val="100000"/>
              </a:lnSpc>
              <a:spcBef>
                <a:spcPts val="0"/>
              </a:spcBef>
              <a:spcAft>
                <a:spcPts val="600"/>
              </a:spcAft>
              <a:buFontTx/>
              <a:buNone/>
              <a:defRPr sz="1500" b="1"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accent2"/>
                </a:solidFill>
                <a:latin typeface="+mn-lt"/>
                <a:ea typeface="+mn-ea"/>
                <a:cs typeface="+mn-cs"/>
              </a:defRPr>
            </a:lvl2pPr>
            <a:lvl3pPr marL="180975"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a:solidFill>
                  <a:schemeClr val="accent2"/>
                </a:solidFill>
                <a:latin typeface="+mn-lt"/>
                <a:ea typeface="+mn-ea"/>
                <a:cs typeface="+mn-cs"/>
              </a:defRPr>
            </a:lvl3pPr>
            <a:lvl4pPr marL="361950"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a:solidFill>
                  <a:schemeClr val="accent2"/>
                </a:solidFill>
                <a:latin typeface="+mn-lt"/>
                <a:ea typeface="+mn-ea"/>
                <a:cs typeface="+mn-cs"/>
              </a:defRPr>
            </a:lvl4pPr>
            <a:lvl5pPr marL="542925"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baseline="0">
                <a:solidFill>
                  <a:schemeClr val="accent2"/>
                </a:solidFill>
                <a:latin typeface="+mn-lt"/>
                <a:ea typeface="+mn-ea"/>
                <a:cs typeface="+mn-cs"/>
              </a:defRPr>
            </a:lvl5pPr>
            <a:lvl6pPr marL="719138" indent="-1809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8969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0747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1257300" indent="-182563"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9pPr>
          </a:lstStyle>
          <a:p>
            <a:r>
              <a:rPr lang="en-CA" sz="1600" b="0" dirty="0">
                <a:solidFill>
                  <a:srgbClr val="00338D"/>
                </a:solidFill>
              </a:rPr>
              <a:t>KPMG will assess an organization’s overall privacy risk posture</a:t>
            </a:r>
            <a:r>
              <a:rPr lang="en-US" sz="1600" b="0" dirty="0">
                <a:solidFill>
                  <a:srgbClr val="00338D"/>
                </a:solidFill>
              </a:rPr>
              <a:t> by examining controls in 4 domains that </a:t>
            </a:r>
            <a:r>
              <a:rPr lang="en-US" sz="1600" dirty="0">
                <a:solidFill>
                  <a:srgbClr val="00338D"/>
                </a:solidFill>
              </a:rPr>
              <a:t>typically operate in silos increasing privacy risk exposures</a:t>
            </a:r>
            <a:r>
              <a:rPr lang="en-US" sz="1600" b="0" dirty="0">
                <a:solidFill>
                  <a:srgbClr val="00338D"/>
                </a:solidFill>
              </a:rPr>
              <a:t>:</a:t>
            </a:r>
          </a:p>
        </p:txBody>
      </p:sp>
      <p:grpSp>
        <p:nvGrpSpPr>
          <p:cNvPr id="51" name="Group 50">
            <a:extLst>
              <a:ext uri="{FF2B5EF4-FFF2-40B4-BE49-F238E27FC236}">
                <a16:creationId xmlns:a16="http://schemas.microsoft.com/office/drawing/2014/main" id="{10C39E33-FE90-4FE4-ACCC-FCB0536DD495}"/>
              </a:ext>
            </a:extLst>
          </p:cNvPr>
          <p:cNvGrpSpPr/>
          <p:nvPr/>
        </p:nvGrpSpPr>
        <p:grpSpPr>
          <a:xfrm>
            <a:off x="4772377" y="2897106"/>
            <a:ext cx="335714" cy="225941"/>
            <a:chOff x="1401763" y="3419475"/>
            <a:chExt cx="1063625" cy="733425"/>
          </a:xfrm>
          <a:solidFill>
            <a:srgbClr val="483698"/>
          </a:solidFill>
        </p:grpSpPr>
        <p:sp>
          <p:nvSpPr>
            <p:cNvPr id="52" name="Freeform 13">
              <a:extLst>
                <a:ext uri="{FF2B5EF4-FFF2-40B4-BE49-F238E27FC236}">
                  <a16:creationId xmlns:a16="http://schemas.microsoft.com/office/drawing/2014/main" id="{F2A58A0E-57B7-4510-90C3-3473809A4BCC}"/>
                </a:ext>
              </a:extLst>
            </p:cNvPr>
            <p:cNvSpPr>
              <a:spLocks/>
            </p:cNvSpPr>
            <p:nvPr/>
          </p:nvSpPr>
          <p:spPr bwMode="auto">
            <a:xfrm>
              <a:off x="1598613" y="3419475"/>
              <a:ext cx="671513" cy="733425"/>
            </a:xfrm>
            <a:custGeom>
              <a:avLst/>
              <a:gdLst>
                <a:gd name="T0" fmla="*/ 251 w 934"/>
                <a:gd name="T1" fmla="*/ 497 h 1019"/>
                <a:gd name="T2" fmla="*/ 210 w 934"/>
                <a:gd name="T3" fmla="*/ 470 h 1019"/>
                <a:gd name="T4" fmla="*/ 188 w 934"/>
                <a:gd name="T5" fmla="*/ 384 h 1019"/>
                <a:gd name="T6" fmla="*/ 223 w 934"/>
                <a:gd name="T7" fmla="*/ 335 h 1019"/>
                <a:gd name="T8" fmla="*/ 216 w 934"/>
                <a:gd name="T9" fmla="*/ 225 h 1019"/>
                <a:gd name="T10" fmla="*/ 357 w 934"/>
                <a:gd name="T11" fmla="*/ 25 h 1019"/>
                <a:gd name="T12" fmla="*/ 575 w 934"/>
                <a:gd name="T13" fmla="*/ 36 h 1019"/>
                <a:gd name="T14" fmla="*/ 664 w 934"/>
                <a:gd name="T15" fmla="*/ 90 h 1019"/>
                <a:gd name="T16" fmla="*/ 720 w 934"/>
                <a:gd name="T17" fmla="*/ 207 h 1019"/>
                <a:gd name="T18" fmla="*/ 712 w 934"/>
                <a:gd name="T19" fmla="*/ 319 h 1019"/>
                <a:gd name="T20" fmla="*/ 725 w 934"/>
                <a:gd name="T21" fmla="*/ 341 h 1019"/>
                <a:gd name="T22" fmla="*/ 747 w 934"/>
                <a:gd name="T23" fmla="*/ 370 h 1019"/>
                <a:gd name="T24" fmla="*/ 721 w 934"/>
                <a:gd name="T25" fmla="*/ 480 h 1019"/>
                <a:gd name="T26" fmla="*/ 684 w 934"/>
                <a:gd name="T27" fmla="*/ 495 h 1019"/>
                <a:gd name="T28" fmla="*/ 648 w 934"/>
                <a:gd name="T29" fmla="*/ 575 h 1019"/>
                <a:gd name="T30" fmla="*/ 638 w 934"/>
                <a:gd name="T31" fmla="*/ 592 h 1019"/>
                <a:gd name="T32" fmla="*/ 615 w 934"/>
                <a:gd name="T33" fmla="*/ 690 h 1019"/>
                <a:gd name="T34" fmla="*/ 630 w 934"/>
                <a:gd name="T35" fmla="*/ 706 h 1019"/>
                <a:gd name="T36" fmla="*/ 858 w 934"/>
                <a:gd name="T37" fmla="*/ 765 h 1019"/>
                <a:gd name="T38" fmla="*/ 916 w 934"/>
                <a:gd name="T39" fmla="*/ 819 h 1019"/>
                <a:gd name="T40" fmla="*/ 933 w 934"/>
                <a:gd name="T41" fmla="*/ 931 h 1019"/>
                <a:gd name="T42" fmla="*/ 915 w 934"/>
                <a:gd name="T43" fmla="*/ 951 h 1019"/>
                <a:gd name="T44" fmla="*/ 705 w 934"/>
                <a:gd name="T45" fmla="*/ 999 h 1019"/>
                <a:gd name="T46" fmla="*/ 350 w 934"/>
                <a:gd name="T47" fmla="*/ 1012 h 1019"/>
                <a:gd name="T48" fmla="*/ 31 w 934"/>
                <a:gd name="T49" fmla="*/ 955 h 1019"/>
                <a:gd name="T50" fmla="*/ 4 w 934"/>
                <a:gd name="T51" fmla="*/ 912 h 1019"/>
                <a:gd name="T52" fmla="*/ 17 w 934"/>
                <a:gd name="T53" fmla="*/ 826 h 1019"/>
                <a:gd name="T54" fmla="*/ 80 w 934"/>
                <a:gd name="T55" fmla="*/ 764 h 1019"/>
                <a:gd name="T56" fmla="*/ 301 w 934"/>
                <a:gd name="T57" fmla="*/ 709 h 1019"/>
                <a:gd name="T58" fmla="*/ 322 w 934"/>
                <a:gd name="T59" fmla="*/ 682 h 1019"/>
                <a:gd name="T60" fmla="*/ 297 w 934"/>
                <a:gd name="T61" fmla="*/ 589 h 1019"/>
                <a:gd name="T62" fmla="*/ 251 w 934"/>
                <a:gd name="T63" fmla="*/ 497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34" h="1019">
                  <a:moveTo>
                    <a:pt x="251" y="497"/>
                  </a:moveTo>
                  <a:cubicBezTo>
                    <a:pt x="230" y="503"/>
                    <a:pt x="216" y="488"/>
                    <a:pt x="210" y="470"/>
                  </a:cubicBezTo>
                  <a:cubicBezTo>
                    <a:pt x="200" y="443"/>
                    <a:pt x="192" y="414"/>
                    <a:pt x="188" y="384"/>
                  </a:cubicBezTo>
                  <a:cubicBezTo>
                    <a:pt x="185" y="354"/>
                    <a:pt x="193" y="346"/>
                    <a:pt x="223" y="335"/>
                  </a:cubicBezTo>
                  <a:cubicBezTo>
                    <a:pt x="221" y="299"/>
                    <a:pt x="220" y="262"/>
                    <a:pt x="216" y="225"/>
                  </a:cubicBezTo>
                  <a:cubicBezTo>
                    <a:pt x="204" y="112"/>
                    <a:pt x="273" y="52"/>
                    <a:pt x="357" y="25"/>
                  </a:cubicBezTo>
                  <a:cubicBezTo>
                    <a:pt x="430" y="1"/>
                    <a:pt x="504" y="0"/>
                    <a:pt x="575" y="36"/>
                  </a:cubicBezTo>
                  <a:cubicBezTo>
                    <a:pt x="606" y="51"/>
                    <a:pt x="637" y="69"/>
                    <a:pt x="664" y="90"/>
                  </a:cubicBezTo>
                  <a:cubicBezTo>
                    <a:pt x="702" y="119"/>
                    <a:pt x="724" y="157"/>
                    <a:pt x="720" y="207"/>
                  </a:cubicBezTo>
                  <a:cubicBezTo>
                    <a:pt x="717" y="244"/>
                    <a:pt x="715" y="281"/>
                    <a:pt x="712" y="319"/>
                  </a:cubicBezTo>
                  <a:cubicBezTo>
                    <a:pt x="712" y="329"/>
                    <a:pt x="712" y="336"/>
                    <a:pt x="725" y="341"/>
                  </a:cubicBezTo>
                  <a:cubicBezTo>
                    <a:pt x="735" y="345"/>
                    <a:pt x="745" y="359"/>
                    <a:pt x="747" y="370"/>
                  </a:cubicBezTo>
                  <a:cubicBezTo>
                    <a:pt x="753" y="410"/>
                    <a:pt x="742" y="447"/>
                    <a:pt x="721" y="480"/>
                  </a:cubicBezTo>
                  <a:cubicBezTo>
                    <a:pt x="712" y="494"/>
                    <a:pt x="701" y="502"/>
                    <a:pt x="684" y="495"/>
                  </a:cubicBezTo>
                  <a:cubicBezTo>
                    <a:pt x="672" y="523"/>
                    <a:pt x="660" y="549"/>
                    <a:pt x="648" y="575"/>
                  </a:cubicBezTo>
                  <a:cubicBezTo>
                    <a:pt x="646" y="581"/>
                    <a:pt x="643" y="588"/>
                    <a:pt x="638" y="592"/>
                  </a:cubicBezTo>
                  <a:cubicBezTo>
                    <a:pt x="609" y="620"/>
                    <a:pt x="613" y="656"/>
                    <a:pt x="615" y="690"/>
                  </a:cubicBezTo>
                  <a:cubicBezTo>
                    <a:pt x="615" y="696"/>
                    <a:pt x="624" y="704"/>
                    <a:pt x="630" y="706"/>
                  </a:cubicBezTo>
                  <a:cubicBezTo>
                    <a:pt x="706" y="726"/>
                    <a:pt x="782" y="746"/>
                    <a:pt x="858" y="765"/>
                  </a:cubicBezTo>
                  <a:cubicBezTo>
                    <a:pt x="888" y="772"/>
                    <a:pt x="909" y="790"/>
                    <a:pt x="916" y="819"/>
                  </a:cubicBezTo>
                  <a:cubicBezTo>
                    <a:pt x="925" y="856"/>
                    <a:pt x="927" y="894"/>
                    <a:pt x="933" y="931"/>
                  </a:cubicBezTo>
                  <a:cubicBezTo>
                    <a:pt x="934" y="945"/>
                    <a:pt x="924" y="947"/>
                    <a:pt x="915" y="951"/>
                  </a:cubicBezTo>
                  <a:cubicBezTo>
                    <a:pt x="847" y="976"/>
                    <a:pt x="776" y="990"/>
                    <a:pt x="705" y="999"/>
                  </a:cubicBezTo>
                  <a:cubicBezTo>
                    <a:pt x="587" y="1015"/>
                    <a:pt x="469" y="1019"/>
                    <a:pt x="350" y="1012"/>
                  </a:cubicBezTo>
                  <a:cubicBezTo>
                    <a:pt x="242" y="1005"/>
                    <a:pt x="134" y="992"/>
                    <a:pt x="31" y="955"/>
                  </a:cubicBezTo>
                  <a:cubicBezTo>
                    <a:pt x="1" y="944"/>
                    <a:pt x="0" y="944"/>
                    <a:pt x="4" y="912"/>
                  </a:cubicBezTo>
                  <a:cubicBezTo>
                    <a:pt x="6" y="883"/>
                    <a:pt x="10" y="854"/>
                    <a:pt x="17" y="826"/>
                  </a:cubicBezTo>
                  <a:cubicBezTo>
                    <a:pt x="25" y="793"/>
                    <a:pt x="46" y="772"/>
                    <a:pt x="80" y="764"/>
                  </a:cubicBezTo>
                  <a:cubicBezTo>
                    <a:pt x="154" y="747"/>
                    <a:pt x="227" y="727"/>
                    <a:pt x="301" y="709"/>
                  </a:cubicBezTo>
                  <a:cubicBezTo>
                    <a:pt x="318" y="705"/>
                    <a:pt x="321" y="698"/>
                    <a:pt x="322" y="682"/>
                  </a:cubicBezTo>
                  <a:cubicBezTo>
                    <a:pt x="323" y="648"/>
                    <a:pt x="319" y="619"/>
                    <a:pt x="297" y="589"/>
                  </a:cubicBezTo>
                  <a:cubicBezTo>
                    <a:pt x="277" y="563"/>
                    <a:pt x="266" y="529"/>
                    <a:pt x="251" y="4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dirty="0">
                <a:solidFill>
                  <a:prstClr val="black"/>
                </a:solidFill>
                <a:latin typeface="Arial"/>
              </a:endParaRPr>
            </a:p>
          </p:txBody>
        </p:sp>
        <p:sp>
          <p:nvSpPr>
            <p:cNvPr id="53" name="Freeform 14">
              <a:extLst>
                <a:ext uri="{FF2B5EF4-FFF2-40B4-BE49-F238E27FC236}">
                  <a16:creationId xmlns:a16="http://schemas.microsoft.com/office/drawing/2014/main" id="{2F9146EE-B2A1-4861-B8AF-28F886805167}"/>
                </a:ext>
              </a:extLst>
            </p:cNvPr>
            <p:cNvSpPr>
              <a:spLocks/>
            </p:cNvSpPr>
            <p:nvPr/>
          </p:nvSpPr>
          <p:spPr bwMode="auto">
            <a:xfrm>
              <a:off x="1401763" y="3495675"/>
              <a:ext cx="382588" cy="555625"/>
            </a:xfrm>
            <a:custGeom>
              <a:avLst/>
              <a:gdLst>
                <a:gd name="T0" fmla="*/ 223 w 532"/>
                <a:gd name="T1" fmla="*/ 773 h 773"/>
                <a:gd name="T2" fmla="*/ 160 w 532"/>
                <a:gd name="T3" fmla="*/ 766 h 773"/>
                <a:gd name="T4" fmla="*/ 26 w 532"/>
                <a:gd name="T5" fmla="*/ 735 h 773"/>
                <a:gd name="T6" fmla="*/ 3 w 532"/>
                <a:gd name="T7" fmla="*/ 702 h 773"/>
                <a:gd name="T8" fmla="*/ 15 w 532"/>
                <a:gd name="T9" fmla="*/ 634 h 773"/>
                <a:gd name="T10" fmla="*/ 65 w 532"/>
                <a:gd name="T11" fmla="*/ 587 h 773"/>
                <a:gd name="T12" fmla="*/ 233 w 532"/>
                <a:gd name="T13" fmla="*/ 546 h 773"/>
                <a:gd name="T14" fmla="*/ 251 w 532"/>
                <a:gd name="T15" fmla="*/ 523 h 773"/>
                <a:gd name="T16" fmla="*/ 231 w 532"/>
                <a:gd name="T17" fmla="*/ 458 h 773"/>
                <a:gd name="T18" fmla="*/ 199 w 532"/>
                <a:gd name="T19" fmla="*/ 394 h 773"/>
                <a:gd name="T20" fmla="*/ 188 w 532"/>
                <a:gd name="T21" fmla="*/ 383 h 773"/>
                <a:gd name="T22" fmla="*/ 164 w 532"/>
                <a:gd name="T23" fmla="*/ 367 h 773"/>
                <a:gd name="T24" fmla="*/ 144 w 532"/>
                <a:gd name="T25" fmla="*/ 295 h 773"/>
                <a:gd name="T26" fmla="*/ 163 w 532"/>
                <a:gd name="T27" fmla="*/ 261 h 773"/>
                <a:gd name="T28" fmla="*/ 170 w 532"/>
                <a:gd name="T29" fmla="*/ 244 h 773"/>
                <a:gd name="T30" fmla="*/ 165 w 532"/>
                <a:gd name="T31" fmla="*/ 174 h 773"/>
                <a:gd name="T32" fmla="*/ 241 w 532"/>
                <a:gd name="T33" fmla="*/ 35 h 773"/>
                <a:gd name="T34" fmla="*/ 428 w 532"/>
                <a:gd name="T35" fmla="*/ 23 h 773"/>
                <a:gd name="T36" fmla="*/ 441 w 532"/>
                <a:gd name="T37" fmla="*/ 44 h 773"/>
                <a:gd name="T38" fmla="*/ 440 w 532"/>
                <a:gd name="T39" fmla="*/ 171 h 773"/>
                <a:gd name="T40" fmla="*/ 430 w 532"/>
                <a:gd name="T41" fmla="*/ 211 h 773"/>
                <a:gd name="T42" fmla="*/ 410 w 532"/>
                <a:gd name="T43" fmla="*/ 258 h 773"/>
                <a:gd name="T44" fmla="*/ 444 w 532"/>
                <a:gd name="T45" fmla="*/ 402 h 773"/>
                <a:gd name="T46" fmla="*/ 479 w 532"/>
                <a:gd name="T47" fmla="*/ 437 h 773"/>
                <a:gd name="T48" fmla="*/ 482 w 532"/>
                <a:gd name="T49" fmla="*/ 464 h 773"/>
                <a:gd name="T50" fmla="*/ 467 w 532"/>
                <a:gd name="T51" fmla="*/ 534 h 773"/>
                <a:gd name="T52" fmla="*/ 479 w 532"/>
                <a:gd name="T53" fmla="*/ 544 h 773"/>
                <a:gd name="T54" fmla="*/ 532 w 532"/>
                <a:gd name="T55" fmla="*/ 557 h 773"/>
                <a:gd name="T56" fmla="*/ 523 w 532"/>
                <a:gd name="T57" fmla="*/ 562 h 773"/>
                <a:gd name="T58" fmla="*/ 345 w 532"/>
                <a:gd name="T59" fmla="*/ 606 h 773"/>
                <a:gd name="T60" fmla="*/ 237 w 532"/>
                <a:gd name="T61" fmla="*/ 712 h 773"/>
                <a:gd name="T62" fmla="*/ 223 w 532"/>
                <a:gd name="T63" fmla="*/ 773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2" h="773">
                  <a:moveTo>
                    <a:pt x="223" y="773"/>
                  </a:moveTo>
                  <a:cubicBezTo>
                    <a:pt x="202" y="771"/>
                    <a:pt x="181" y="770"/>
                    <a:pt x="160" y="766"/>
                  </a:cubicBezTo>
                  <a:cubicBezTo>
                    <a:pt x="115" y="757"/>
                    <a:pt x="71" y="745"/>
                    <a:pt x="26" y="735"/>
                  </a:cubicBezTo>
                  <a:cubicBezTo>
                    <a:pt x="9" y="731"/>
                    <a:pt x="0" y="721"/>
                    <a:pt x="3" y="702"/>
                  </a:cubicBezTo>
                  <a:cubicBezTo>
                    <a:pt x="8" y="679"/>
                    <a:pt x="9" y="656"/>
                    <a:pt x="15" y="634"/>
                  </a:cubicBezTo>
                  <a:cubicBezTo>
                    <a:pt x="21" y="608"/>
                    <a:pt x="39" y="593"/>
                    <a:pt x="65" y="587"/>
                  </a:cubicBezTo>
                  <a:cubicBezTo>
                    <a:pt x="121" y="574"/>
                    <a:pt x="177" y="559"/>
                    <a:pt x="233" y="546"/>
                  </a:cubicBezTo>
                  <a:cubicBezTo>
                    <a:pt x="247" y="543"/>
                    <a:pt x="251" y="537"/>
                    <a:pt x="251" y="523"/>
                  </a:cubicBezTo>
                  <a:cubicBezTo>
                    <a:pt x="251" y="499"/>
                    <a:pt x="249" y="478"/>
                    <a:pt x="231" y="458"/>
                  </a:cubicBezTo>
                  <a:cubicBezTo>
                    <a:pt x="215" y="441"/>
                    <a:pt x="210" y="416"/>
                    <a:pt x="199" y="394"/>
                  </a:cubicBezTo>
                  <a:cubicBezTo>
                    <a:pt x="197" y="390"/>
                    <a:pt x="193" y="386"/>
                    <a:pt x="188" y="383"/>
                  </a:cubicBezTo>
                  <a:cubicBezTo>
                    <a:pt x="180" y="377"/>
                    <a:pt x="167" y="374"/>
                    <a:pt x="164" y="367"/>
                  </a:cubicBezTo>
                  <a:cubicBezTo>
                    <a:pt x="155" y="343"/>
                    <a:pt x="148" y="319"/>
                    <a:pt x="144" y="295"/>
                  </a:cubicBezTo>
                  <a:cubicBezTo>
                    <a:pt x="141" y="281"/>
                    <a:pt x="146" y="267"/>
                    <a:pt x="163" y="261"/>
                  </a:cubicBezTo>
                  <a:cubicBezTo>
                    <a:pt x="167" y="260"/>
                    <a:pt x="170" y="250"/>
                    <a:pt x="170" y="244"/>
                  </a:cubicBezTo>
                  <a:cubicBezTo>
                    <a:pt x="169" y="221"/>
                    <a:pt x="168" y="197"/>
                    <a:pt x="165" y="174"/>
                  </a:cubicBezTo>
                  <a:cubicBezTo>
                    <a:pt x="158" y="110"/>
                    <a:pt x="184" y="64"/>
                    <a:pt x="241" y="35"/>
                  </a:cubicBezTo>
                  <a:cubicBezTo>
                    <a:pt x="301" y="4"/>
                    <a:pt x="364" y="0"/>
                    <a:pt x="428" y="23"/>
                  </a:cubicBezTo>
                  <a:cubicBezTo>
                    <a:pt x="438" y="27"/>
                    <a:pt x="442" y="32"/>
                    <a:pt x="441" y="44"/>
                  </a:cubicBezTo>
                  <a:cubicBezTo>
                    <a:pt x="440" y="86"/>
                    <a:pt x="440" y="128"/>
                    <a:pt x="440" y="171"/>
                  </a:cubicBezTo>
                  <a:cubicBezTo>
                    <a:pt x="441" y="186"/>
                    <a:pt x="440" y="198"/>
                    <a:pt x="430" y="211"/>
                  </a:cubicBezTo>
                  <a:cubicBezTo>
                    <a:pt x="420" y="224"/>
                    <a:pt x="412" y="241"/>
                    <a:pt x="410" y="258"/>
                  </a:cubicBezTo>
                  <a:cubicBezTo>
                    <a:pt x="403" y="310"/>
                    <a:pt x="415" y="359"/>
                    <a:pt x="444" y="402"/>
                  </a:cubicBezTo>
                  <a:cubicBezTo>
                    <a:pt x="453" y="416"/>
                    <a:pt x="465" y="429"/>
                    <a:pt x="479" y="437"/>
                  </a:cubicBezTo>
                  <a:cubicBezTo>
                    <a:pt x="496" y="446"/>
                    <a:pt x="493" y="455"/>
                    <a:pt x="482" y="464"/>
                  </a:cubicBezTo>
                  <a:cubicBezTo>
                    <a:pt x="457" y="483"/>
                    <a:pt x="468" y="510"/>
                    <a:pt x="467" y="534"/>
                  </a:cubicBezTo>
                  <a:cubicBezTo>
                    <a:pt x="466" y="537"/>
                    <a:pt x="474" y="542"/>
                    <a:pt x="479" y="544"/>
                  </a:cubicBezTo>
                  <a:cubicBezTo>
                    <a:pt x="496" y="549"/>
                    <a:pt x="513" y="552"/>
                    <a:pt x="532" y="557"/>
                  </a:cubicBezTo>
                  <a:cubicBezTo>
                    <a:pt x="528" y="559"/>
                    <a:pt x="525" y="561"/>
                    <a:pt x="523" y="562"/>
                  </a:cubicBezTo>
                  <a:cubicBezTo>
                    <a:pt x="463" y="577"/>
                    <a:pt x="404" y="593"/>
                    <a:pt x="345" y="606"/>
                  </a:cubicBezTo>
                  <a:cubicBezTo>
                    <a:pt x="286" y="619"/>
                    <a:pt x="253" y="657"/>
                    <a:pt x="237" y="712"/>
                  </a:cubicBezTo>
                  <a:cubicBezTo>
                    <a:pt x="232" y="731"/>
                    <a:pt x="228" y="750"/>
                    <a:pt x="223" y="7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dirty="0">
                <a:solidFill>
                  <a:prstClr val="black"/>
                </a:solidFill>
                <a:latin typeface="Arial"/>
              </a:endParaRPr>
            </a:p>
          </p:txBody>
        </p:sp>
        <p:sp>
          <p:nvSpPr>
            <p:cNvPr id="54" name="Freeform 15">
              <a:extLst>
                <a:ext uri="{FF2B5EF4-FFF2-40B4-BE49-F238E27FC236}">
                  <a16:creationId xmlns:a16="http://schemas.microsoft.com/office/drawing/2014/main" id="{31CDBCE7-A3DA-4101-91DB-2FD95B45FBEB}"/>
                </a:ext>
              </a:extLst>
            </p:cNvPr>
            <p:cNvSpPr>
              <a:spLocks/>
            </p:cNvSpPr>
            <p:nvPr/>
          </p:nvSpPr>
          <p:spPr bwMode="auto">
            <a:xfrm>
              <a:off x="2084388" y="3490913"/>
              <a:ext cx="381000" cy="560388"/>
            </a:xfrm>
            <a:custGeom>
              <a:avLst/>
              <a:gdLst>
                <a:gd name="T0" fmla="*/ 0 w 530"/>
                <a:gd name="T1" fmla="*/ 563 h 777"/>
                <a:gd name="T2" fmla="*/ 54 w 530"/>
                <a:gd name="T3" fmla="*/ 550 h 777"/>
                <a:gd name="T4" fmla="*/ 66 w 530"/>
                <a:gd name="T5" fmla="*/ 544 h 777"/>
                <a:gd name="T6" fmla="*/ 60 w 530"/>
                <a:gd name="T7" fmla="*/ 479 h 777"/>
                <a:gd name="T8" fmla="*/ 39 w 530"/>
                <a:gd name="T9" fmla="*/ 454 h 777"/>
                <a:gd name="T10" fmla="*/ 68 w 530"/>
                <a:gd name="T11" fmla="*/ 434 h 777"/>
                <a:gd name="T12" fmla="*/ 119 w 530"/>
                <a:gd name="T13" fmla="*/ 240 h 777"/>
                <a:gd name="T14" fmla="*/ 109 w 530"/>
                <a:gd name="T15" fmla="*/ 221 h 777"/>
                <a:gd name="T16" fmla="*/ 93 w 530"/>
                <a:gd name="T17" fmla="*/ 167 h 777"/>
                <a:gd name="T18" fmla="*/ 96 w 530"/>
                <a:gd name="T19" fmla="*/ 133 h 777"/>
                <a:gd name="T20" fmla="*/ 92 w 530"/>
                <a:gd name="T21" fmla="*/ 26 h 777"/>
                <a:gd name="T22" fmla="*/ 286 w 530"/>
                <a:gd name="T23" fmla="*/ 53 h 777"/>
                <a:gd name="T24" fmla="*/ 301 w 530"/>
                <a:gd name="T25" fmla="*/ 63 h 777"/>
                <a:gd name="T26" fmla="*/ 368 w 530"/>
                <a:gd name="T27" fmla="*/ 167 h 777"/>
                <a:gd name="T28" fmla="*/ 364 w 530"/>
                <a:gd name="T29" fmla="*/ 237 h 777"/>
                <a:gd name="T30" fmla="*/ 379 w 530"/>
                <a:gd name="T31" fmla="*/ 272 h 777"/>
                <a:gd name="T32" fmla="*/ 390 w 530"/>
                <a:gd name="T33" fmla="*/ 302 h 777"/>
                <a:gd name="T34" fmla="*/ 372 w 530"/>
                <a:gd name="T35" fmla="*/ 367 h 777"/>
                <a:gd name="T36" fmla="*/ 345 w 530"/>
                <a:gd name="T37" fmla="*/ 389 h 777"/>
                <a:gd name="T38" fmla="*/ 288 w 530"/>
                <a:gd name="T39" fmla="*/ 483 h 777"/>
                <a:gd name="T40" fmla="*/ 285 w 530"/>
                <a:gd name="T41" fmla="*/ 543 h 777"/>
                <a:gd name="T42" fmla="*/ 301 w 530"/>
                <a:gd name="T43" fmla="*/ 550 h 777"/>
                <a:gd name="T44" fmla="*/ 458 w 530"/>
                <a:gd name="T45" fmla="*/ 589 h 777"/>
                <a:gd name="T46" fmla="*/ 525 w 530"/>
                <a:gd name="T47" fmla="*/ 660 h 777"/>
                <a:gd name="T48" fmla="*/ 530 w 530"/>
                <a:gd name="T49" fmla="*/ 717 h 777"/>
                <a:gd name="T50" fmla="*/ 522 w 530"/>
                <a:gd name="T51" fmla="*/ 733 h 777"/>
                <a:gd name="T52" fmla="*/ 311 w 530"/>
                <a:gd name="T53" fmla="*/ 777 h 777"/>
                <a:gd name="T54" fmla="*/ 294 w 530"/>
                <a:gd name="T55" fmla="*/ 709 h 777"/>
                <a:gd name="T56" fmla="*/ 193 w 530"/>
                <a:gd name="T57" fmla="*/ 612 h 777"/>
                <a:gd name="T58" fmla="*/ 0 w 530"/>
                <a:gd name="T59" fmla="*/ 563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30" h="777">
                  <a:moveTo>
                    <a:pt x="0" y="563"/>
                  </a:moveTo>
                  <a:cubicBezTo>
                    <a:pt x="22" y="558"/>
                    <a:pt x="38" y="554"/>
                    <a:pt x="54" y="550"/>
                  </a:cubicBezTo>
                  <a:cubicBezTo>
                    <a:pt x="58" y="548"/>
                    <a:pt x="64" y="547"/>
                    <a:pt x="66" y="544"/>
                  </a:cubicBezTo>
                  <a:cubicBezTo>
                    <a:pt x="72" y="536"/>
                    <a:pt x="67" y="486"/>
                    <a:pt x="60" y="479"/>
                  </a:cubicBezTo>
                  <a:cubicBezTo>
                    <a:pt x="53" y="471"/>
                    <a:pt x="47" y="463"/>
                    <a:pt x="39" y="454"/>
                  </a:cubicBezTo>
                  <a:cubicBezTo>
                    <a:pt x="50" y="446"/>
                    <a:pt x="59" y="441"/>
                    <a:pt x="68" y="434"/>
                  </a:cubicBezTo>
                  <a:cubicBezTo>
                    <a:pt x="114" y="394"/>
                    <a:pt x="140" y="298"/>
                    <a:pt x="119" y="240"/>
                  </a:cubicBezTo>
                  <a:cubicBezTo>
                    <a:pt x="117" y="234"/>
                    <a:pt x="114" y="225"/>
                    <a:pt x="109" y="221"/>
                  </a:cubicBezTo>
                  <a:cubicBezTo>
                    <a:pt x="91" y="206"/>
                    <a:pt x="91" y="187"/>
                    <a:pt x="93" y="167"/>
                  </a:cubicBezTo>
                  <a:cubicBezTo>
                    <a:pt x="94" y="156"/>
                    <a:pt x="96" y="144"/>
                    <a:pt x="96" y="133"/>
                  </a:cubicBezTo>
                  <a:cubicBezTo>
                    <a:pt x="95" y="99"/>
                    <a:pt x="93" y="64"/>
                    <a:pt x="92" y="26"/>
                  </a:cubicBezTo>
                  <a:cubicBezTo>
                    <a:pt x="140" y="0"/>
                    <a:pt x="239" y="12"/>
                    <a:pt x="286" y="53"/>
                  </a:cubicBezTo>
                  <a:cubicBezTo>
                    <a:pt x="291" y="57"/>
                    <a:pt x="296" y="61"/>
                    <a:pt x="301" y="63"/>
                  </a:cubicBezTo>
                  <a:cubicBezTo>
                    <a:pt x="347" y="82"/>
                    <a:pt x="371" y="119"/>
                    <a:pt x="368" y="167"/>
                  </a:cubicBezTo>
                  <a:cubicBezTo>
                    <a:pt x="366" y="190"/>
                    <a:pt x="365" y="214"/>
                    <a:pt x="364" y="237"/>
                  </a:cubicBezTo>
                  <a:cubicBezTo>
                    <a:pt x="363" y="251"/>
                    <a:pt x="360" y="265"/>
                    <a:pt x="379" y="272"/>
                  </a:cubicBezTo>
                  <a:cubicBezTo>
                    <a:pt x="386" y="275"/>
                    <a:pt x="391" y="293"/>
                    <a:pt x="390" y="302"/>
                  </a:cubicBezTo>
                  <a:cubicBezTo>
                    <a:pt x="386" y="324"/>
                    <a:pt x="380" y="346"/>
                    <a:pt x="372" y="367"/>
                  </a:cubicBezTo>
                  <a:cubicBezTo>
                    <a:pt x="367" y="381"/>
                    <a:pt x="357" y="393"/>
                    <a:pt x="345" y="389"/>
                  </a:cubicBezTo>
                  <a:cubicBezTo>
                    <a:pt x="324" y="422"/>
                    <a:pt x="303" y="451"/>
                    <a:pt x="288" y="483"/>
                  </a:cubicBezTo>
                  <a:cubicBezTo>
                    <a:pt x="280" y="500"/>
                    <a:pt x="285" y="523"/>
                    <a:pt x="285" y="543"/>
                  </a:cubicBezTo>
                  <a:cubicBezTo>
                    <a:pt x="285" y="545"/>
                    <a:pt x="295" y="548"/>
                    <a:pt x="301" y="550"/>
                  </a:cubicBezTo>
                  <a:cubicBezTo>
                    <a:pt x="353" y="563"/>
                    <a:pt x="405" y="578"/>
                    <a:pt x="458" y="589"/>
                  </a:cubicBezTo>
                  <a:cubicBezTo>
                    <a:pt x="498" y="597"/>
                    <a:pt x="519" y="621"/>
                    <a:pt x="525" y="660"/>
                  </a:cubicBezTo>
                  <a:cubicBezTo>
                    <a:pt x="528" y="679"/>
                    <a:pt x="530" y="698"/>
                    <a:pt x="530" y="717"/>
                  </a:cubicBezTo>
                  <a:cubicBezTo>
                    <a:pt x="530" y="722"/>
                    <a:pt x="526" y="731"/>
                    <a:pt x="522" y="733"/>
                  </a:cubicBezTo>
                  <a:cubicBezTo>
                    <a:pt x="454" y="760"/>
                    <a:pt x="383" y="772"/>
                    <a:pt x="311" y="777"/>
                  </a:cubicBezTo>
                  <a:cubicBezTo>
                    <a:pt x="305" y="753"/>
                    <a:pt x="300" y="731"/>
                    <a:pt x="294" y="709"/>
                  </a:cubicBezTo>
                  <a:cubicBezTo>
                    <a:pt x="278" y="659"/>
                    <a:pt x="246" y="625"/>
                    <a:pt x="193" y="612"/>
                  </a:cubicBezTo>
                  <a:cubicBezTo>
                    <a:pt x="130" y="597"/>
                    <a:pt x="68" y="580"/>
                    <a:pt x="0" y="5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dirty="0">
                <a:solidFill>
                  <a:prstClr val="black"/>
                </a:solidFill>
                <a:latin typeface="Arial"/>
              </a:endParaRPr>
            </a:p>
          </p:txBody>
        </p:sp>
      </p:grpSp>
      <p:grpSp>
        <p:nvGrpSpPr>
          <p:cNvPr id="55" name="Group 54">
            <a:extLst>
              <a:ext uri="{FF2B5EF4-FFF2-40B4-BE49-F238E27FC236}">
                <a16:creationId xmlns:a16="http://schemas.microsoft.com/office/drawing/2014/main" id="{29AB9310-D0E2-40CF-9EAE-AFFA10F9EBAC}"/>
              </a:ext>
            </a:extLst>
          </p:cNvPr>
          <p:cNvGrpSpPr/>
          <p:nvPr/>
        </p:nvGrpSpPr>
        <p:grpSpPr>
          <a:xfrm>
            <a:off x="6304900" y="3129452"/>
            <a:ext cx="317551" cy="312385"/>
            <a:chOff x="2251076" y="3684588"/>
            <a:chExt cx="401637" cy="404812"/>
          </a:xfrm>
          <a:solidFill>
            <a:schemeClr val="accent4"/>
          </a:solidFill>
        </p:grpSpPr>
        <p:sp>
          <p:nvSpPr>
            <p:cNvPr id="56" name="Freeform 19">
              <a:extLst>
                <a:ext uri="{FF2B5EF4-FFF2-40B4-BE49-F238E27FC236}">
                  <a16:creationId xmlns:a16="http://schemas.microsoft.com/office/drawing/2014/main" id="{A424DB56-B9CF-4209-86E6-8F62CF920B2C}"/>
                </a:ext>
              </a:extLst>
            </p:cNvPr>
            <p:cNvSpPr>
              <a:spLocks noEditPoints="1"/>
            </p:cNvSpPr>
            <p:nvPr/>
          </p:nvSpPr>
          <p:spPr bwMode="auto">
            <a:xfrm>
              <a:off x="2251076" y="3684588"/>
              <a:ext cx="401637" cy="404812"/>
            </a:xfrm>
            <a:custGeom>
              <a:avLst/>
              <a:gdLst>
                <a:gd name="T0" fmla="*/ 624 w 1169"/>
                <a:gd name="T1" fmla="*/ 315 h 1179"/>
                <a:gd name="T2" fmla="*/ 613 w 1169"/>
                <a:gd name="T3" fmla="*/ 408 h 1179"/>
                <a:gd name="T4" fmla="*/ 624 w 1169"/>
                <a:gd name="T5" fmla="*/ 439 h 1179"/>
                <a:gd name="T6" fmla="*/ 1077 w 1169"/>
                <a:gd name="T7" fmla="*/ 835 h 1179"/>
                <a:gd name="T8" fmla="*/ 1086 w 1169"/>
                <a:gd name="T9" fmla="*/ 1111 h 1179"/>
                <a:gd name="T10" fmla="*/ 832 w 1169"/>
                <a:gd name="T11" fmla="*/ 1096 h 1179"/>
                <a:gd name="T12" fmla="*/ 434 w 1169"/>
                <a:gd name="T13" fmla="*/ 637 h 1179"/>
                <a:gd name="T14" fmla="*/ 397 w 1169"/>
                <a:gd name="T15" fmla="*/ 624 h 1179"/>
                <a:gd name="T16" fmla="*/ 230 w 1169"/>
                <a:gd name="T17" fmla="*/ 626 h 1179"/>
                <a:gd name="T18" fmla="*/ 19 w 1169"/>
                <a:gd name="T19" fmla="*/ 428 h 1179"/>
                <a:gd name="T20" fmla="*/ 9 w 1169"/>
                <a:gd name="T21" fmla="*/ 286 h 1179"/>
                <a:gd name="T22" fmla="*/ 22 w 1169"/>
                <a:gd name="T23" fmla="*/ 259 h 1179"/>
                <a:gd name="T24" fmla="*/ 47 w 1169"/>
                <a:gd name="T25" fmla="*/ 273 h 1179"/>
                <a:gd name="T26" fmla="*/ 165 w 1169"/>
                <a:gd name="T27" fmla="*/ 390 h 1179"/>
                <a:gd name="T28" fmla="*/ 190 w 1169"/>
                <a:gd name="T29" fmla="*/ 404 h 1179"/>
                <a:gd name="T30" fmla="*/ 294 w 1169"/>
                <a:gd name="T31" fmla="*/ 426 h 1179"/>
                <a:gd name="T32" fmla="*/ 318 w 1169"/>
                <a:gd name="T33" fmla="*/ 419 h 1179"/>
                <a:gd name="T34" fmla="*/ 411 w 1169"/>
                <a:gd name="T35" fmla="*/ 325 h 1179"/>
                <a:gd name="T36" fmla="*/ 417 w 1169"/>
                <a:gd name="T37" fmla="*/ 303 h 1179"/>
                <a:gd name="T38" fmla="*/ 395 w 1169"/>
                <a:gd name="T39" fmla="*/ 193 h 1179"/>
                <a:gd name="T40" fmla="*/ 382 w 1169"/>
                <a:gd name="T41" fmla="*/ 172 h 1179"/>
                <a:gd name="T42" fmla="*/ 263 w 1169"/>
                <a:gd name="T43" fmla="*/ 51 h 1179"/>
                <a:gd name="T44" fmla="*/ 254 w 1169"/>
                <a:gd name="T45" fmla="*/ 27 h 1179"/>
                <a:gd name="T46" fmla="*/ 274 w 1169"/>
                <a:gd name="T47" fmla="*/ 16 h 1179"/>
                <a:gd name="T48" fmla="*/ 545 w 1169"/>
                <a:gd name="T49" fmla="*/ 98 h 1179"/>
                <a:gd name="T50" fmla="*/ 620 w 1169"/>
                <a:gd name="T51" fmla="*/ 267 h 1179"/>
                <a:gd name="T52" fmla="*/ 623 w 1169"/>
                <a:gd name="T53" fmla="*/ 315 h 1179"/>
                <a:gd name="T54" fmla="*/ 624 w 1169"/>
                <a:gd name="T55" fmla="*/ 315 h 1179"/>
                <a:gd name="T56" fmla="*/ 965 w 1169"/>
                <a:gd name="T57" fmla="*/ 932 h 1179"/>
                <a:gd name="T58" fmla="*/ 921 w 1169"/>
                <a:gd name="T59" fmla="*/ 977 h 1179"/>
                <a:gd name="T60" fmla="*/ 966 w 1169"/>
                <a:gd name="T61" fmla="*/ 1023 h 1179"/>
                <a:gd name="T62" fmla="*/ 1011 w 1169"/>
                <a:gd name="T63" fmla="*/ 976 h 1179"/>
                <a:gd name="T64" fmla="*/ 965 w 1169"/>
                <a:gd name="T65" fmla="*/ 932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69" h="1179">
                  <a:moveTo>
                    <a:pt x="624" y="315"/>
                  </a:moveTo>
                  <a:cubicBezTo>
                    <a:pt x="621" y="346"/>
                    <a:pt x="618" y="378"/>
                    <a:pt x="613" y="408"/>
                  </a:cubicBezTo>
                  <a:cubicBezTo>
                    <a:pt x="611" y="422"/>
                    <a:pt x="613" y="430"/>
                    <a:pt x="624" y="439"/>
                  </a:cubicBezTo>
                  <a:cubicBezTo>
                    <a:pt x="775" y="571"/>
                    <a:pt x="926" y="703"/>
                    <a:pt x="1077" y="835"/>
                  </a:cubicBezTo>
                  <a:cubicBezTo>
                    <a:pt x="1164" y="912"/>
                    <a:pt x="1169" y="1036"/>
                    <a:pt x="1086" y="1111"/>
                  </a:cubicBezTo>
                  <a:cubicBezTo>
                    <a:pt x="1012" y="1179"/>
                    <a:pt x="898" y="1172"/>
                    <a:pt x="832" y="1096"/>
                  </a:cubicBezTo>
                  <a:cubicBezTo>
                    <a:pt x="699" y="944"/>
                    <a:pt x="566" y="791"/>
                    <a:pt x="434" y="637"/>
                  </a:cubicBezTo>
                  <a:cubicBezTo>
                    <a:pt x="423" y="624"/>
                    <a:pt x="413" y="621"/>
                    <a:pt x="397" y="624"/>
                  </a:cubicBezTo>
                  <a:cubicBezTo>
                    <a:pt x="341" y="633"/>
                    <a:pt x="285" y="635"/>
                    <a:pt x="230" y="626"/>
                  </a:cubicBezTo>
                  <a:cubicBezTo>
                    <a:pt x="116" y="606"/>
                    <a:pt x="53" y="532"/>
                    <a:pt x="19" y="428"/>
                  </a:cubicBezTo>
                  <a:cubicBezTo>
                    <a:pt x="4" y="382"/>
                    <a:pt x="0" y="334"/>
                    <a:pt x="9" y="286"/>
                  </a:cubicBezTo>
                  <a:cubicBezTo>
                    <a:pt x="10" y="276"/>
                    <a:pt x="18" y="268"/>
                    <a:pt x="22" y="259"/>
                  </a:cubicBezTo>
                  <a:cubicBezTo>
                    <a:pt x="31" y="264"/>
                    <a:pt x="41" y="267"/>
                    <a:pt x="47" y="273"/>
                  </a:cubicBezTo>
                  <a:cubicBezTo>
                    <a:pt x="87" y="312"/>
                    <a:pt x="125" y="351"/>
                    <a:pt x="165" y="390"/>
                  </a:cubicBezTo>
                  <a:cubicBezTo>
                    <a:pt x="171" y="397"/>
                    <a:pt x="181" y="401"/>
                    <a:pt x="190" y="404"/>
                  </a:cubicBezTo>
                  <a:cubicBezTo>
                    <a:pt x="224" y="412"/>
                    <a:pt x="259" y="420"/>
                    <a:pt x="294" y="426"/>
                  </a:cubicBezTo>
                  <a:cubicBezTo>
                    <a:pt x="301" y="427"/>
                    <a:pt x="312" y="424"/>
                    <a:pt x="318" y="419"/>
                  </a:cubicBezTo>
                  <a:cubicBezTo>
                    <a:pt x="350" y="388"/>
                    <a:pt x="381" y="357"/>
                    <a:pt x="411" y="325"/>
                  </a:cubicBezTo>
                  <a:cubicBezTo>
                    <a:pt x="416" y="320"/>
                    <a:pt x="418" y="310"/>
                    <a:pt x="417" y="303"/>
                  </a:cubicBezTo>
                  <a:cubicBezTo>
                    <a:pt x="411" y="266"/>
                    <a:pt x="404" y="230"/>
                    <a:pt x="395" y="193"/>
                  </a:cubicBezTo>
                  <a:cubicBezTo>
                    <a:pt x="394" y="185"/>
                    <a:pt x="388" y="178"/>
                    <a:pt x="382" y="172"/>
                  </a:cubicBezTo>
                  <a:cubicBezTo>
                    <a:pt x="343" y="131"/>
                    <a:pt x="302" y="91"/>
                    <a:pt x="263" y="51"/>
                  </a:cubicBezTo>
                  <a:cubicBezTo>
                    <a:pt x="257" y="45"/>
                    <a:pt x="252" y="34"/>
                    <a:pt x="254" y="27"/>
                  </a:cubicBezTo>
                  <a:cubicBezTo>
                    <a:pt x="255" y="22"/>
                    <a:pt x="267" y="17"/>
                    <a:pt x="274" y="16"/>
                  </a:cubicBezTo>
                  <a:cubicBezTo>
                    <a:pt x="377" y="0"/>
                    <a:pt x="468" y="27"/>
                    <a:pt x="545" y="98"/>
                  </a:cubicBezTo>
                  <a:cubicBezTo>
                    <a:pt x="595" y="143"/>
                    <a:pt x="614" y="202"/>
                    <a:pt x="620" y="267"/>
                  </a:cubicBezTo>
                  <a:cubicBezTo>
                    <a:pt x="622" y="283"/>
                    <a:pt x="622" y="299"/>
                    <a:pt x="623" y="315"/>
                  </a:cubicBezTo>
                  <a:cubicBezTo>
                    <a:pt x="623" y="315"/>
                    <a:pt x="624" y="315"/>
                    <a:pt x="624" y="315"/>
                  </a:cubicBezTo>
                  <a:close/>
                  <a:moveTo>
                    <a:pt x="965" y="932"/>
                  </a:moveTo>
                  <a:cubicBezTo>
                    <a:pt x="941" y="932"/>
                    <a:pt x="921" y="953"/>
                    <a:pt x="921" y="977"/>
                  </a:cubicBezTo>
                  <a:cubicBezTo>
                    <a:pt x="922" y="1002"/>
                    <a:pt x="942" y="1022"/>
                    <a:pt x="966" y="1023"/>
                  </a:cubicBezTo>
                  <a:cubicBezTo>
                    <a:pt x="990" y="1023"/>
                    <a:pt x="1012" y="1000"/>
                    <a:pt x="1011" y="976"/>
                  </a:cubicBezTo>
                  <a:cubicBezTo>
                    <a:pt x="1010" y="951"/>
                    <a:pt x="989" y="932"/>
                    <a:pt x="965" y="9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dirty="0">
                <a:solidFill>
                  <a:prstClr val="black"/>
                </a:solidFill>
                <a:latin typeface="Arial"/>
              </a:endParaRPr>
            </a:p>
          </p:txBody>
        </p:sp>
        <p:sp>
          <p:nvSpPr>
            <p:cNvPr id="57" name="Freeform 20">
              <a:extLst>
                <a:ext uri="{FF2B5EF4-FFF2-40B4-BE49-F238E27FC236}">
                  <a16:creationId xmlns:a16="http://schemas.microsoft.com/office/drawing/2014/main" id="{29929B07-1265-4732-A43F-62D10F58B944}"/>
                </a:ext>
              </a:extLst>
            </p:cNvPr>
            <p:cNvSpPr>
              <a:spLocks/>
            </p:cNvSpPr>
            <p:nvPr/>
          </p:nvSpPr>
          <p:spPr bwMode="auto">
            <a:xfrm>
              <a:off x="2270125" y="3921125"/>
              <a:ext cx="157162" cy="160337"/>
            </a:xfrm>
            <a:custGeom>
              <a:avLst/>
              <a:gdLst>
                <a:gd name="T0" fmla="*/ 151 w 457"/>
                <a:gd name="T1" fmla="*/ 467 h 467"/>
                <a:gd name="T2" fmla="*/ 121 w 457"/>
                <a:gd name="T3" fmla="*/ 450 h 467"/>
                <a:gd name="T4" fmla="*/ 18 w 457"/>
                <a:gd name="T5" fmla="*/ 347 h 467"/>
                <a:gd name="T6" fmla="*/ 19 w 457"/>
                <a:gd name="T7" fmla="*/ 287 h 467"/>
                <a:gd name="T8" fmla="*/ 284 w 457"/>
                <a:gd name="T9" fmla="*/ 20 h 467"/>
                <a:gd name="T10" fmla="*/ 347 w 457"/>
                <a:gd name="T11" fmla="*/ 22 h 467"/>
                <a:gd name="T12" fmla="*/ 440 w 457"/>
                <a:gd name="T13" fmla="*/ 132 h 467"/>
                <a:gd name="T14" fmla="*/ 438 w 457"/>
                <a:gd name="T15" fmla="*/ 192 h 467"/>
                <a:gd name="T16" fmla="*/ 183 w 457"/>
                <a:gd name="T17" fmla="*/ 448 h 467"/>
                <a:gd name="T18" fmla="*/ 151 w 457"/>
                <a:gd name="T19" fmla="*/ 467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7" h="467">
                  <a:moveTo>
                    <a:pt x="151" y="467"/>
                  </a:moveTo>
                  <a:cubicBezTo>
                    <a:pt x="140" y="461"/>
                    <a:pt x="129" y="458"/>
                    <a:pt x="121" y="450"/>
                  </a:cubicBezTo>
                  <a:cubicBezTo>
                    <a:pt x="86" y="417"/>
                    <a:pt x="52" y="382"/>
                    <a:pt x="18" y="347"/>
                  </a:cubicBezTo>
                  <a:cubicBezTo>
                    <a:pt x="0" y="329"/>
                    <a:pt x="1" y="305"/>
                    <a:pt x="19" y="287"/>
                  </a:cubicBezTo>
                  <a:cubicBezTo>
                    <a:pt x="107" y="198"/>
                    <a:pt x="195" y="109"/>
                    <a:pt x="284" y="20"/>
                  </a:cubicBezTo>
                  <a:cubicBezTo>
                    <a:pt x="304" y="0"/>
                    <a:pt x="328" y="1"/>
                    <a:pt x="347" y="22"/>
                  </a:cubicBezTo>
                  <a:cubicBezTo>
                    <a:pt x="378" y="59"/>
                    <a:pt x="409" y="95"/>
                    <a:pt x="440" y="132"/>
                  </a:cubicBezTo>
                  <a:cubicBezTo>
                    <a:pt x="457" y="152"/>
                    <a:pt x="457" y="173"/>
                    <a:pt x="438" y="192"/>
                  </a:cubicBezTo>
                  <a:cubicBezTo>
                    <a:pt x="353" y="278"/>
                    <a:pt x="268" y="363"/>
                    <a:pt x="183" y="448"/>
                  </a:cubicBezTo>
                  <a:cubicBezTo>
                    <a:pt x="175" y="456"/>
                    <a:pt x="163" y="461"/>
                    <a:pt x="151" y="4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dirty="0">
                <a:solidFill>
                  <a:prstClr val="black"/>
                </a:solidFill>
                <a:latin typeface="Arial"/>
              </a:endParaRPr>
            </a:p>
          </p:txBody>
        </p:sp>
        <p:sp>
          <p:nvSpPr>
            <p:cNvPr id="58" name="Freeform 21">
              <a:extLst>
                <a:ext uri="{FF2B5EF4-FFF2-40B4-BE49-F238E27FC236}">
                  <a16:creationId xmlns:a16="http://schemas.microsoft.com/office/drawing/2014/main" id="{186FFC86-936E-46DE-A89A-24DA2D642A41}"/>
                </a:ext>
              </a:extLst>
            </p:cNvPr>
            <p:cNvSpPr>
              <a:spLocks/>
            </p:cNvSpPr>
            <p:nvPr/>
          </p:nvSpPr>
          <p:spPr bwMode="auto">
            <a:xfrm>
              <a:off x="2495550" y="3721100"/>
              <a:ext cx="133350" cy="133350"/>
            </a:xfrm>
            <a:custGeom>
              <a:avLst/>
              <a:gdLst>
                <a:gd name="T0" fmla="*/ 310 w 393"/>
                <a:gd name="T1" fmla="*/ 0 h 385"/>
                <a:gd name="T2" fmla="*/ 393 w 393"/>
                <a:gd name="T3" fmla="*/ 80 h 385"/>
                <a:gd name="T4" fmla="*/ 334 w 393"/>
                <a:gd name="T5" fmla="*/ 157 h 385"/>
                <a:gd name="T6" fmla="*/ 290 w 393"/>
                <a:gd name="T7" fmla="*/ 179 h 385"/>
                <a:gd name="T8" fmla="*/ 249 w 393"/>
                <a:gd name="T9" fmla="*/ 206 h 385"/>
                <a:gd name="T10" fmla="*/ 66 w 393"/>
                <a:gd name="T11" fmla="*/ 385 h 385"/>
                <a:gd name="T12" fmla="*/ 0 w 393"/>
                <a:gd name="T13" fmla="*/ 328 h 385"/>
                <a:gd name="T14" fmla="*/ 32 w 393"/>
                <a:gd name="T15" fmla="*/ 299 h 385"/>
                <a:gd name="T16" fmla="*/ 165 w 393"/>
                <a:gd name="T17" fmla="*/ 166 h 385"/>
                <a:gd name="T18" fmla="*/ 223 w 393"/>
                <a:gd name="T19" fmla="*/ 79 h 385"/>
                <a:gd name="T20" fmla="*/ 249 w 393"/>
                <a:gd name="T21" fmla="*/ 46 h 385"/>
                <a:gd name="T22" fmla="*/ 310 w 393"/>
                <a:gd name="T23" fmla="*/ 0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3" h="385">
                  <a:moveTo>
                    <a:pt x="310" y="0"/>
                  </a:moveTo>
                  <a:cubicBezTo>
                    <a:pt x="339" y="27"/>
                    <a:pt x="365" y="53"/>
                    <a:pt x="393" y="80"/>
                  </a:cubicBezTo>
                  <a:cubicBezTo>
                    <a:pt x="373" y="106"/>
                    <a:pt x="356" y="134"/>
                    <a:pt x="334" y="157"/>
                  </a:cubicBezTo>
                  <a:cubicBezTo>
                    <a:pt x="324" y="169"/>
                    <a:pt x="304" y="171"/>
                    <a:pt x="290" y="179"/>
                  </a:cubicBezTo>
                  <a:cubicBezTo>
                    <a:pt x="275" y="187"/>
                    <a:pt x="260" y="195"/>
                    <a:pt x="249" y="206"/>
                  </a:cubicBezTo>
                  <a:cubicBezTo>
                    <a:pt x="188" y="264"/>
                    <a:pt x="128" y="324"/>
                    <a:pt x="66" y="385"/>
                  </a:cubicBezTo>
                  <a:cubicBezTo>
                    <a:pt x="46" y="368"/>
                    <a:pt x="25" y="349"/>
                    <a:pt x="0" y="328"/>
                  </a:cubicBezTo>
                  <a:cubicBezTo>
                    <a:pt x="12" y="317"/>
                    <a:pt x="23" y="308"/>
                    <a:pt x="32" y="299"/>
                  </a:cubicBezTo>
                  <a:cubicBezTo>
                    <a:pt x="77" y="254"/>
                    <a:pt x="120" y="209"/>
                    <a:pt x="165" y="166"/>
                  </a:cubicBezTo>
                  <a:cubicBezTo>
                    <a:pt x="191" y="141"/>
                    <a:pt x="212" y="114"/>
                    <a:pt x="223" y="79"/>
                  </a:cubicBezTo>
                  <a:cubicBezTo>
                    <a:pt x="228" y="67"/>
                    <a:pt x="239" y="55"/>
                    <a:pt x="249" y="46"/>
                  </a:cubicBezTo>
                  <a:cubicBezTo>
                    <a:pt x="269" y="29"/>
                    <a:pt x="290" y="14"/>
                    <a:pt x="3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dirty="0">
                <a:solidFill>
                  <a:prstClr val="black"/>
                </a:solidFill>
                <a:latin typeface="Arial"/>
              </a:endParaRPr>
            </a:p>
          </p:txBody>
        </p:sp>
      </p:grpSp>
      <p:grpSp>
        <p:nvGrpSpPr>
          <p:cNvPr id="59" name="Group 58">
            <a:extLst>
              <a:ext uri="{FF2B5EF4-FFF2-40B4-BE49-F238E27FC236}">
                <a16:creationId xmlns:a16="http://schemas.microsoft.com/office/drawing/2014/main" id="{9614DE4B-A124-4DCE-8C59-CEDA5D4B79F2}"/>
              </a:ext>
            </a:extLst>
          </p:cNvPr>
          <p:cNvGrpSpPr/>
          <p:nvPr/>
        </p:nvGrpSpPr>
        <p:grpSpPr>
          <a:xfrm>
            <a:off x="4882240" y="4166714"/>
            <a:ext cx="312238" cy="355748"/>
            <a:chOff x="2127251" y="5811838"/>
            <a:chExt cx="388937" cy="454025"/>
          </a:xfrm>
          <a:solidFill>
            <a:srgbClr val="6D2077"/>
          </a:solidFill>
        </p:grpSpPr>
        <p:sp>
          <p:nvSpPr>
            <p:cNvPr id="60" name="Freeform 37">
              <a:extLst>
                <a:ext uri="{FF2B5EF4-FFF2-40B4-BE49-F238E27FC236}">
                  <a16:creationId xmlns:a16="http://schemas.microsoft.com/office/drawing/2014/main" id="{411C25AE-C730-4B75-909D-2943CA514EBB}"/>
                </a:ext>
              </a:extLst>
            </p:cNvPr>
            <p:cNvSpPr>
              <a:spLocks noEditPoints="1"/>
            </p:cNvSpPr>
            <p:nvPr/>
          </p:nvSpPr>
          <p:spPr bwMode="auto">
            <a:xfrm>
              <a:off x="2224088" y="5946775"/>
              <a:ext cx="292100" cy="319088"/>
            </a:xfrm>
            <a:custGeom>
              <a:avLst/>
              <a:gdLst>
                <a:gd name="T0" fmla="*/ 338 w 1014"/>
                <a:gd name="T1" fmla="*/ 660 h 1109"/>
                <a:gd name="T2" fmla="*/ 275 w 1014"/>
                <a:gd name="T3" fmla="*/ 478 h 1109"/>
                <a:gd name="T4" fmla="*/ 146 w 1014"/>
                <a:gd name="T5" fmla="*/ 106 h 1109"/>
                <a:gd name="T6" fmla="*/ 144 w 1014"/>
                <a:gd name="T7" fmla="*/ 49 h 1109"/>
                <a:gd name="T8" fmla="*/ 211 w 1014"/>
                <a:gd name="T9" fmla="*/ 8 h 1109"/>
                <a:gd name="T10" fmla="*/ 277 w 1014"/>
                <a:gd name="T11" fmla="*/ 65 h 1109"/>
                <a:gd name="T12" fmla="*/ 376 w 1014"/>
                <a:gd name="T13" fmla="*/ 277 h 1109"/>
                <a:gd name="T14" fmla="*/ 453 w 1014"/>
                <a:gd name="T15" fmla="*/ 318 h 1109"/>
                <a:gd name="T16" fmla="*/ 672 w 1014"/>
                <a:gd name="T17" fmla="*/ 272 h 1109"/>
                <a:gd name="T18" fmla="*/ 721 w 1014"/>
                <a:gd name="T19" fmla="*/ 267 h 1109"/>
                <a:gd name="T20" fmla="*/ 803 w 1014"/>
                <a:gd name="T21" fmla="*/ 311 h 1109"/>
                <a:gd name="T22" fmla="*/ 865 w 1014"/>
                <a:gd name="T23" fmla="*/ 449 h 1109"/>
                <a:gd name="T24" fmla="*/ 934 w 1014"/>
                <a:gd name="T25" fmla="*/ 750 h 1109"/>
                <a:gd name="T26" fmla="*/ 937 w 1014"/>
                <a:gd name="T27" fmla="*/ 759 h 1109"/>
                <a:gd name="T28" fmla="*/ 988 w 1014"/>
                <a:gd name="T29" fmla="*/ 860 h 1109"/>
                <a:gd name="T30" fmla="*/ 1004 w 1014"/>
                <a:gd name="T31" fmla="*/ 905 h 1109"/>
                <a:gd name="T32" fmla="*/ 968 w 1014"/>
                <a:gd name="T33" fmla="*/ 977 h 1109"/>
                <a:gd name="T34" fmla="*/ 623 w 1014"/>
                <a:gd name="T35" fmla="*/ 1097 h 1109"/>
                <a:gd name="T36" fmla="*/ 547 w 1014"/>
                <a:gd name="T37" fmla="*/ 1063 h 1109"/>
                <a:gd name="T38" fmla="*/ 509 w 1014"/>
                <a:gd name="T39" fmla="*/ 954 h 1109"/>
                <a:gd name="T40" fmla="*/ 505 w 1014"/>
                <a:gd name="T41" fmla="*/ 910 h 1109"/>
                <a:gd name="T42" fmla="*/ 415 w 1014"/>
                <a:gd name="T43" fmla="*/ 874 h 1109"/>
                <a:gd name="T44" fmla="*/ 254 w 1014"/>
                <a:gd name="T45" fmla="*/ 814 h 1109"/>
                <a:gd name="T46" fmla="*/ 116 w 1014"/>
                <a:gd name="T47" fmla="*/ 810 h 1109"/>
                <a:gd name="T48" fmla="*/ 65 w 1014"/>
                <a:gd name="T49" fmla="*/ 816 h 1109"/>
                <a:gd name="T50" fmla="*/ 23 w 1014"/>
                <a:gd name="T51" fmla="*/ 742 h 1109"/>
                <a:gd name="T52" fmla="*/ 58 w 1014"/>
                <a:gd name="T53" fmla="*/ 708 h 1109"/>
                <a:gd name="T54" fmla="*/ 273 w 1014"/>
                <a:gd name="T55" fmla="*/ 660 h 1109"/>
                <a:gd name="T56" fmla="*/ 338 w 1014"/>
                <a:gd name="T57" fmla="*/ 660 h 1109"/>
                <a:gd name="T58" fmla="*/ 917 w 1014"/>
                <a:gd name="T59" fmla="*/ 805 h 1109"/>
                <a:gd name="T60" fmla="*/ 553 w 1014"/>
                <a:gd name="T61" fmla="*/ 932 h 1109"/>
                <a:gd name="T62" fmla="*/ 596 w 1014"/>
                <a:gd name="T63" fmla="*/ 1055 h 1109"/>
                <a:gd name="T64" fmla="*/ 960 w 1014"/>
                <a:gd name="T65" fmla="*/ 928 h 1109"/>
                <a:gd name="T66" fmla="*/ 917 w 1014"/>
                <a:gd name="T67" fmla="*/ 805 h 1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4" h="1109">
                  <a:moveTo>
                    <a:pt x="338" y="660"/>
                  </a:moveTo>
                  <a:cubicBezTo>
                    <a:pt x="317" y="599"/>
                    <a:pt x="296" y="538"/>
                    <a:pt x="275" y="478"/>
                  </a:cubicBezTo>
                  <a:cubicBezTo>
                    <a:pt x="232" y="354"/>
                    <a:pt x="188" y="230"/>
                    <a:pt x="146" y="106"/>
                  </a:cubicBezTo>
                  <a:cubicBezTo>
                    <a:pt x="140" y="89"/>
                    <a:pt x="141" y="67"/>
                    <a:pt x="144" y="49"/>
                  </a:cubicBezTo>
                  <a:cubicBezTo>
                    <a:pt x="149" y="18"/>
                    <a:pt x="180" y="0"/>
                    <a:pt x="211" y="8"/>
                  </a:cubicBezTo>
                  <a:cubicBezTo>
                    <a:pt x="242" y="16"/>
                    <a:pt x="264" y="37"/>
                    <a:pt x="277" y="65"/>
                  </a:cubicBezTo>
                  <a:cubicBezTo>
                    <a:pt x="311" y="135"/>
                    <a:pt x="343" y="206"/>
                    <a:pt x="376" y="277"/>
                  </a:cubicBezTo>
                  <a:cubicBezTo>
                    <a:pt x="393" y="312"/>
                    <a:pt x="414" y="325"/>
                    <a:pt x="453" y="318"/>
                  </a:cubicBezTo>
                  <a:cubicBezTo>
                    <a:pt x="526" y="304"/>
                    <a:pt x="599" y="287"/>
                    <a:pt x="672" y="272"/>
                  </a:cubicBezTo>
                  <a:cubicBezTo>
                    <a:pt x="688" y="269"/>
                    <a:pt x="705" y="267"/>
                    <a:pt x="721" y="267"/>
                  </a:cubicBezTo>
                  <a:cubicBezTo>
                    <a:pt x="757" y="265"/>
                    <a:pt x="787" y="279"/>
                    <a:pt x="803" y="311"/>
                  </a:cubicBezTo>
                  <a:cubicBezTo>
                    <a:pt x="826" y="355"/>
                    <a:pt x="848" y="401"/>
                    <a:pt x="865" y="449"/>
                  </a:cubicBezTo>
                  <a:cubicBezTo>
                    <a:pt x="899" y="546"/>
                    <a:pt x="926" y="646"/>
                    <a:pt x="934" y="750"/>
                  </a:cubicBezTo>
                  <a:cubicBezTo>
                    <a:pt x="935" y="753"/>
                    <a:pt x="935" y="758"/>
                    <a:pt x="937" y="759"/>
                  </a:cubicBezTo>
                  <a:cubicBezTo>
                    <a:pt x="973" y="783"/>
                    <a:pt x="972" y="826"/>
                    <a:pt x="988" y="860"/>
                  </a:cubicBezTo>
                  <a:cubicBezTo>
                    <a:pt x="995" y="874"/>
                    <a:pt x="999" y="890"/>
                    <a:pt x="1004" y="905"/>
                  </a:cubicBezTo>
                  <a:cubicBezTo>
                    <a:pt x="1014" y="937"/>
                    <a:pt x="1000" y="966"/>
                    <a:pt x="968" y="977"/>
                  </a:cubicBezTo>
                  <a:cubicBezTo>
                    <a:pt x="853" y="1017"/>
                    <a:pt x="738" y="1057"/>
                    <a:pt x="623" y="1097"/>
                  </a:cubicBezTo>
                  <a:cubicBezTo>
                    <a:pt x="589" y="1109"/>
                    <a:pt x="559" y="1096"/>
                    <a:pt x="547" y="1063"/>
                  </a:cubicBezTo>
                  <a:cubicBezTo>
                    <a:pt x="534" y="1027"/>
                    <a:pt x="520" y="990"/>
                    <a:pt x="509" y="954"/>
                  </a:cubicBezTo>
                  <a:cubicBezTo>
                    <a:pt x="505" y="941"/>
                    <a:pt x="506" y="926"/>
                    <a:pt x="505" y="910"/>
                  </a:cubicBezTo>
                  <a:cubicBezTo>
                    <a:pt x="477" y="898"/>
                    <a:pt x="446" y="886"/>
                    <a:pt x="415" y="874"/>
                  </a:cubicBezTo>
                  <a:cubicBezTo>
                    <a:pt x="362" y="854"/>
                    <a:pt x="308" y="834"/>
                    <a:pt x="254" y="814"/>
                  </a:cubicBezTo>
                  <a:cubicBezTo>
                    <a:pt x="209" y="798"/>
                    <a:pt x="163" y="801"/>
                    <a:pt x="116" y="810"/>
                  </a:cubicBezTo>
                  <a:cubicBezTo>
                    <a:pt x="99" y="814"/>
                    <a:pt x="82" y="816"/>
                    <a:pt x="65" y="816"/>
                  </a:cubicBezTo>
                  <a:cubicBezTo>
                    <a:pt x="22" y="817"/>
                    <a:pt x="0" y="779"/>
                    <a:pt x="23" y="742"/>
                  </a:cubicBezTo>
                  <a:cubicBezTo>
                    <a:pt x="31" y="729"/>
                    <a:pt x="44" y="716"/>
                    <a:pt x="58" y="708"/>
                  </a:cubicBezTo>
                  <a:cubicBezTo>
                    <a:pt x="124" y="668"/>
                    <a:pt x="198" y="659"/>
                    <a:pt x="273" y="660"/>
                  </a:cubicBezTo>
                  <a:cubicBezTo>
                    <a:pt x="294" y="660"/>
                    <a:pt x="316" y="660"/>
                    <a:pt x="338" y="660"/>
                  </a:cubicBezTo>
                  <a:close/>
                  <a:moveTo>
                    <a:pt x="917" y="805"/>
                  </a:moveTo>
                  <a:cubicBezTo>
                    <a:pt x="795" y="848"/>
                    <a:pt x="675" y="890"/>
                    <a:pt x="553" y="932"/>
                  </a:cubicBezTo>
                  <a:cubicBezTo>
                    <a:pt x="568" y="975"/>
                    <a:pt x="582" y="1014"/>
                    <a:pt x="596" y="1055"/>
                  </a:cubicBezTo>
                  <a:cubicBezTo>
                    <a:pt x="719" y="1012"/>
                    <a:pt x="839" y="970"/>
                    <a:pt x="960" y="928"/>
                  </a:cubicBezTo>
                  <a:cubicBezTo>
                    <a:pt x="945" y="886"/>
                    <a:pt x="931" y="847"/>
                    <a:pt x="917" y="8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dirty="0">
                <a:solidFill>
                  <a:prstClr val="black"/>
                </a:solidFill>
                <a:latin typeface="Arial"/>
              </a:endParaRPr>
            </a:p>
          </p:txBody>
        </p:sp>
        <p:sp>
          <p:nvSpPr>
            <p:cNvPr id="61" name="Freeform 38">
              <a:extLst>
                <a:ext uri="{FF2B5EF4-FFF2-40B4-BE49-F238E27FC236}">
                  <a16:creationId xmlns:a16="http://schemas.microsoft.com/office/drawing/2014/main" id="{CD95090F-9851-4577-865E-05290FC4022D}"/>
                </a:ext>
              </a:extLst>
            </p:cNvPr>
            <p:cNvSpPr>
              <a:spLocks/>
            </p:cNvSpPr>
            <p:nvPr/>
          </p:nvSpPr>
          <p:spPr bwMode="auto">
            <a:xfrm>
              <a:off x="2127251" y="5811838"/>
              <a:ext cx="298450" cy="298450"/>
            </a:xfrm>
            <a:custGeom>
              <a:avLst/>
              <a:gdLst>
                <a:gd name="T0" fmla="*/ 942 w 1035"/>
                <a:gd name="T1" fmla="*/ 700 h 1040"/>
                <a:gd name="T2" fmla="*/ 621 w 1035"/>
                <a:gd name="T3" fmla="*/ 122 h 1040"/>
                <a:gd name="T4" fmla="*/ 101 w 1035"/>
                <a:gd name="T5" fmla="*/ 489 h 1040"/>
                <a:gd name="T6" fmla="*/ 563 w 1035"/>
                <a:gd name="T7" fmla="*/ 984 h 1040"/>
                <a:gd name="T8" fmla="*/ 580 w 1035"/>
                <a:gd name="T9" fmla="*/ 1029 h 1040"/>
                <a:gd name="T10" fmla="*/ 553 w 1035"/>
                <a:gd name="T11" fmla="*/ 1032 h 1040"/>
                <a:gd name="T12" fmla="*/ 66 w 1035"/>
                <a:gd name="T13" fmla="*/ 682 h 1040"/>
                <a:gd name="T14" fmla="*/ 317 w 1035"/>
                <a:gd name="T15" fmla="*/ 114 h 1040"/>
                <a:gd name="T16" fmla="*/ 956 w 1035"/>
                <a:gd name="T17" fmla="*/ 313 h 1040"/>
                <a:gd name="T18" fmla="*/ 1003 w 1035"/>
                <a:gd name="T19" fmla="*/ 664 h 1040"/>
                <a:gd name="T20" fmla="*/ 971 w 1035"/>
                <a:gd name="T21" fmla="*/ 694 h 1040"/>
                <a:gd name="T22" fmla="*/ 942 w 1035"/>
                <a:gd name="T23" fmla="*/ 700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5" h="1040">
                  <a:moveTo>
                    <a:pt x="942" y="700"/>
                  </a:moveTo>
                  <a:cubicBezTo>
                    <a:pt x="1035" y="425"/>
                    <a:pt x="861" y="171"/>
                    <a:pt x="621" y="122"/>
                  </a:cubicBezTo>
                  <a:cubicBezTo>
                    <a:pt x="374" y="71"/>
                    <a:pt x="136" y="239"/>
                    <a:pt x="101" y="489"/>
                  </a:cubicBezTo>
                  <a:cubicBezTo>
                    <a:pt x="64" y="755"/>
                    <a:pt x="281" y="1003"/>
                    <a:pt x="563" y="984"/>
                  </a:cubicBezTo>
                  <a:cubicBezTo>
                    <a:pt x="569" y="998"/>
                    <a:pt x="574" y="1012"/>
                    <a:pt x="580" y="1029"/>
                  </a:cubicBezTo>
                  <a:cubicBezTo>
                    <a:pt x="570" y="1030"/>
                    <a:pt x="562" y="1032"/>
                    <a:pt x="553" y="1032"/>
                  </a:cubicBezTo>
                  <a:cubicBezTo>
                    <a:pt x="326" y="1040"/>
                    <a:pt x="131" y="899"/>
                    <a:pt x="66" y="682"/>
                  </a:cubicBezTo>
                  <a:cubicBezTo>
                    <a:pt x="0" y="462"/>
                    <a:pt x="110" y="213"/>
                    <a:pt x="317" y="114"/>
                  </a:cubicBezTo>
                  <a:cubicBezTo>
                    <a:pt x="554" y="0"/>
                    <a:pt x="826" y="84"/>
                    <a:pt x="956" y="313"/>
                  </a:cubicBezTo>
                  <a:cubicBezTo>
                    <a:pt x="1018" y="423"/>
                    <a:pt x="1030" y="541"/>
                    <a:pt x="1003" y="664"/>
                  </a:cubicBezTo>
                  <a:cubicBezTo>
                    <a:pt x="999" y="682"/>
                    <a:pt x="991" y="693"/>
                    <a:pt x="971" y="694"/>
                  </a:cubicBezTo>
                  <a:cubicBezTo>
                    <a:pt x="962" y="695"/>
                    <a:pt x="953" y="698"/>
                    <a:pt x="942" y="7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dirty="0">
                <a:solidFill>
                  <a:prstClr val="black"/>
                </a:solidFill>
                <a:latin typeface="Arial"/>
              </a:endParaRPr>
            </a:p>
          </p:txBody>
        </p:sp>
        <p:sp>
          <p:nvSpPr>
            <p:cNvPr id="62" name="Freeform 39">
              <a:extLst>
                <a:ext uri="{FF2B5EF4-FFF2-40B4-BE49-F238E27FC236}">
                  <a16:creationId xmlns:a16="http://schemas.microsoft.com/office/drawing/2014/main" id="{52804ADE-0DBE-4573-B92A-6B41EB8C10E7}"/>
                </a:ext>
              </a:extLst>
            </p:cNvPr>
            <p:cNvSpPr>
              <a:spLocks/>
            </p:cNvSpPr>
            <p:nvPr/>
          </p:nvSpPr>
          <p:spPr bwMode="auto">
            <a:xfrm>
              <a:off x="2174875" y="5868988"/>
              <a:ext cx="209550" cy="200025"/>
            </a:xfrm>
            <a:custGeom>
              <a:avLst/>
              <a:gdLst>
                <a:gd name="T0" fmla="*/ 608 w 726"/>
                <a:gd name="T1" fmla="*/ 534 h 693"/>
                <a:gd name="T2" fmla="*/ 653 w 726"/>
                <a:gd name="T3" fmla="*/ 439 h 693"/>
                <a:gd name="T4" fmla="*/ 473 w 726"/>
                <a:gd name="T5" fmla="*/ 67 h 693"/>
                <a:gd name="T6" fmla="*/ 77 w 726"/>
                <a:gd name="T7" fmla="*/ 303 h 693"/>
                <a:gd name="T8" fmla="*/ 280 w 726"/>
                <a:gd name="T9" fmla="*/ 629 h 693"/>
                <a:gd name="T10" fmla="*/ 330 w 726"/>
                <a:gd name="T11" fmla="*/ 640 h 693"/>
                <a:gd name="T12" fmla="*/ 363 w 726"/>
                <a:gd name="T13" fmla="*/ 667 h 693"/>
                <a:gd name="T14" fmla="*/ 371 w 726"/>
                <a:gd name="T15" fmla="*/ 691 h 693"/>
                <a:gd name="T16" fmla="*/ 241 w 726"/>
                <a:gd name="T17" fmla="*/ 667 h 693"/>
                <a:gd name="T18" fmla="*/ 32 w 726"/>
                <a:gd name="T19" fmla="*/ 278 h 693"/>
                <a:gd name="T20" fmla="*/ 372 w 726"/>
                <a:gd name="T21" fmla="*/ 0 h 693"/>
                <a:gd name="T22" fmla="*/ 711 w 726"/>
                <a:gd name="T23" fmla="*/ 278 h 693"/>
                <a:gd name="T24" fmla="*/ 682 w 726"/>
                <a:gd name="T25" fmla="*/ 500 h 693"/>
                <a:gd name="T26" fmla="*/ 645 w 726"/>
                <a:gd name="T27" fmla="*/ 528 h 693"/>
                <a:gd name="T28" fmla="*/ 608 w 726"/>
                <a:gd name="T29" fmla="*/ 534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6" h="693">
                  <a:moveTo>
                    <a:pt x="608" y="534"/>
                  </a:moveTo>
                  <a:cubicBezTo>
                    <a:pt x="624" y="501"/>
                    <a:pt x="641" y="471"/>
                    <a:pt x="653" y="439"/>
                  </a:cubicBezTo>
                  <a:cubicBezTo>
                    <a:pt x="707" y="293"/>
                    <a:pt x="620" y="116"/>
                    <a:pt x="473" y="67"/>
                  </a:cubicBezTo>
                  <a:cubicBezTo>
                    <a:pt x="289" y="6"/>
                    <a:pt x="111" y="112"/>
                    <a:pt x="77" y="303"/>
                  </a:cubicBezTo>
                  <a:cubicBezTo>
                    <a:pt x="52" y="440"/>
                    <a:pt x="146" y="590"/>
                    <a:pt x="280" y="629"/>
                  </a:cubicBezTo>
                  <a:cubicBezTo>
                    <a:pt x="296" y="634"/>
                    <a:pt x="313" y="639"/>
                    <a:pt x="330" y="640"/>
                  </a:cubicBezTo>
                  <a:cubicBezTo>
                    <a:pt x="349" y="641"/>
                    <a:pt x="360" y="648"/>
                    <a:pt x="363" y="667"/>
                  </a:cubicBezTo>
                  <a:cubicBezTo>
                    <a:pt x="365" y="675"/>
                    <a:pt x="368" y="682"/>
                    <a:pt x="371" y="691"/>
                  </a:cubicBezTo>
                  <a:cubicBezTo>
                    <a:pt x="324" y="693"/>
                    <a:pt x="282" y="684"/>
                    <a:pt x="241" y="667"/>
                  </a:cubicBezTo>
                  <a:cubicBezTo>
                    <a:pt x="86" y="604"/>
                    <a:pt x="0" y="442"/>
                    <a:pt x="32" y="278"/>
                  </a:cubicBezTo>
                  <a:cubicBezTo>
                    <a:pt x="63" y="117"/>
                    <a:pt x="206" y="0"/>
                    <a:pt x="372" y="0"/>
                  </a:cubicBezTo>
                  <a:cubicBezTo>
                    <a:pt x="537" y="0"/>
                    <a:pt x="680" y="118"/>
                    <a:pt x="711" y="278"/>
                  </a:cubicBezTo>
                  <a:cubicBezTo>
                    <a:pt x="726" y="356"/>
                    <a:pt x="715" y="429"/>
                    <a:pt x="682" y="500"/>
                  </a:cubicBezTo>
                  <a:cubicBezTo>
                    <a:pt x="674" y="517"/>
                    <a:pt x="663" y="526"/>
                    <a:pt x="645" y="528"/>
                  </a:cubicBezTo>
                  <a:cubicBezTo>
                    <a:pt x="632" y="529"/>
                    <a:pt x="620" y="532"/>
                    <a:pt x="608" y="5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dirty="0">
                <a:solidFill>
                  <a:prstClr val="black"/>
                </a:solidFill>
                <a:latin typeface="Arial"/>
              </a:endParaRPr>
            </a:p>
          </p:txBody>
        </p:sp>
        <p:sp>
          <p:nvSpPr>
            <p:cNvPr id="63" name="Freeform 40">
              <a:extLst>
                <a:ext uri="{FF2B5EF4-FFF2-40B4-BE49-F238E27FC236}">
                  <a16:creationId xmlns:a16="http://schemas.microsoft.com/office/drawing/2014/main" id="{BD586D62-29DC-4216-B804-6DA7C36FACDE}"/>
                </a:ext>
              </a:extLst>
            </p:cNvPr>
            <p:cNvSpPr>
              <a:spLocks/>
            </p:cNvSpPr>
            <p:nvPr/>
          </p:nvSpPr>
          <p:spPr bwMode="auto">
            <a:xfrm>
              <a:off x="2217738" y="5903913"/>
              <a:ext cx="128587" cy="122238"/>
            </a:xfrm>
            <a:custGeom>
              <a:avLst/>
              <a:gdLst>
                <a:gd name="T0" fmla="*/ 170 w 447"/>
                <a:gd name="T1" fmla="*/ 425 h 425"/>
                <a:gd name="T2" fmla="*/ 18 w 447"/>
                <a:gd name="T3" fmla="*/ 270 h 425"/>
                <a:gd name="T4" fmla="*/ 129 w 447"/>
                <a:gd name="T5" fmla="*/ 41 h 425"/>
                <a:gd name="T6" fmla="*/ 372 w 447"/>
                <a:gd name="T7" fmla="*/ 84 h 425"/>
                <a:gd name="T8" fmla="*/ 407 w 447"/>
                <a:gd name="T9" fmla="*/ 316 h 425"/>
                <a:gd name="T10" fmla="*/ 379 w 447"/>
                <a:gd name="T11" fmla="*/ 227 h 425"/>
                <a:gd name="T12" fmla="*/ 258 w 447"/>
                <a:gd name="T13" fmla="*/ 73 h 425"/>
                <a:gd name="T14" fmla="*/ 77 w 447"/>
                <a:gd name="T15" fmla="*/ 161 h 425"/>
                <a:gd name="T16" fmla="*/ 129 w 447"/>
                <a:gd name="T17" fmla="*/ 354 h 425"/>
                <a:gd name="T18" fmla="*/ 170 w 447"/>
                <a:gd name="T19"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7" h="425">
                  <a:moveTo>
                    <a:pt x="170" y="425"/>
                  </a:moveTo>
                  <a:cubicBezTo>
                    <a:pt x="103" y="419"/>
                    <a:pt x="33" y="345"/>
                    <a:pt x="18" y="270"/>
                  </a:cubicBezTo>
                  <a:cubicBezTo>
                    <a:pt x="0" y="173"/>
                    <a:pt x="42" y="86"/>
                    <a:pt x="129" y="41"/>
                  </a:cubicBezTo>
                  <a:cubicBezTo>
                    <a:pt x="208" y="0"/>
                    <a:pt x="308" y="18"/>
                    <a:pt x="372" y="84"/>
                  </a:cubicBezTo>
                  <a:cubicBezTo>
                    <a:pt x="431" y="145"/>
                    <a:pt x="447" y="245"/>
                    <a:pt x="407" y="316"/>
                  </a:cubicBezTo>
                  <a:cubicBezTo>
                    <a:pt x="397" y="285"/>
                    <a:pt x="378" y="262"/>
                    <a:pt x="379" y="227"/>
                  </a:cubicBezTo>
                  <a:cubicBezTo>
                    <a:pt x="383" y="154"/>
                    <a:pt x="327" y="88"/>
                    <a:pt x="258" y="73"/>
                  </a:cubicBezTo>
                  <a:cubicBezTo>
                    <a:pt x="182" y="57"/>
                    <a:pt x="107" y="93"/>
                    <a:pt x="77" y="161"/>
                  </a:cubicBezTo>
                  <a:cubicBezTo>
                    <a:pt x="46" y="231"/>
                    <a:pt x="65" y="312"/>
                    <a:pt x="129" y="354"/>
                  </a:cubicBezTo>
                  <a:cubicBezTo>
                    <a:pt x="156" y="372"/>
                    <a:pt x="159" y="398"/>
                    <a:pt x="170" y="4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dirty="0">
                <a:solidFill>
                  <a:prstClr val="black"/>
                </a:solidFill>
                <a:latin typeface="Arial"/>
              </a:endParaRPr>
            </a:p>
          </p:txBody>
        </p:sp>
      </p:grpSp>
      <p:grpSp>
        <p:nvGrpSpPr>
          <p:cNvPr id="64" name="Group 63">
            <a:extLst>
              <a:ext uri="{FF2B5EF4-FFF2-40B4-BE49-F238E27FC236}">
                <a16:creationId xmlns:a16="http://schemas.microsoft.com/office/drawing/2014/main" id="{E86423B5-D13C-41C1-85F5-648A78B538B6}"/>
              </a:ext>
            </a:extLst>
          </p:cNvPr>
          <p:cNvGrpSpPr/>
          <p:nvPr/>
        </p:nvGrpSpPr>
        <p:grpSpPr>
          <a:xfrm>
            <a:off x="6105293" y="4595031"/>
            <a:ext cx="276141" cy="235532"/>
            <a:chOff x="4024313" y="5692776"/>
            <a:chExt cx="541338" cy="473074"/>
          </a:xfrm>
          <a:solidFill>
            <a:schemeClr val="tx2"/>
          </a:solidFill>
        </p:grpSpPr>
        <p:sp>
          <p:nvSpPr>
            <p:cNvPr id="65" name="Freeform 44">
              <a:extLst>
                <a:ext uri="{FF2B5EF4-FFF2-40B4-BE49-F238E27FC236}">
                  <a16:creationId xmlns:a16="http://schemas.microsoft.com/office/drawing/2014/main" id="{57B025CB-1D0D-4B69-AFE7-52BEEA396C06}"/>
                </a:ext>
              </a:extLst>
            </p:cNvPr>
            <p:cNvSpPr>
              <a:spLocks noEditPoints="1"/>
            </p:cNvSpPr>
            <p:nvPr/>
          </p:nvSpPr>
          <p:spPr bwMode="auto">
            <a:xfrm>
              <a:off x="4206876" y="5862638"/>
              <a:ext cx="358775" cy="303212"/>
            </a:xfrm>
            <a:custGeom>
              <a:avLst/>
              <a:gdLst>
                <a:gd name="T0" fmla="*/ 938 w 969"/>
                <a:gd name="T1" fmla="*/ 822 h 822"/>
                <a:gd name="T2" fmla="*/ 814 w 969"/>
                <a:gd name="T3" fmla="*/ 799 h 822"/>
                <a:gd name="T4" fmla="*/ 641 w 969"/>
                <a:gd name="T5" fmla="*/ 767 h 822"/>
                <a:gd name="T6" fmla="*/ 614 w 969"/>
                <a:gd name="T7" fmla="*/ 770 h 822"/>
                <a:gd name="T8" fmla="*/ 166 w 969"/>
                <a:gd name="T9" fmla="*/ 662 h 822"/>
                <a:gd name="T10" fmla="*/ 179 w 969"/>
                <a:gd name="T11" fmla="*/ 130 h 822"/>
                <a:gd name="T12" fmla="*/ 602 w 969"/>
                <a:gd name="T13" fmla="*/ 32 h 822"/>
                <a:gd name="T14" fmla="*/ 875 w 969"/>
                <a:gd name="T15" fmla="*/ 206 h 822"/>
                <a:gd name="T16" fmla="*/ 849 w 969"/>
                <a:gd name="T17" fmla="*/ 631 h 822"/>
                <a:gd name="T18" fmla="*/ 846 w 969"/>
                <a:gd name="T19" fmla="*/ 670 h 822"/>
                <a:gd name="T20" fmla="*/ 938 w 969"/>
                <a:gd name="T21" fmla="*/ 822 h 822"/>
                <a:gd name="T22" fmla="*/ 491 w 969"/>
                <a:gd name="T23" fmla="*/ 498 h 822"/>
                <a:gd name="T24" fmla="*/ 571 w 969"/>
                <a:gd name="T25" fmla="*/ 424 h 822"/>
                <a:gd name="T26" fmla="*/ 493 w 969"/>
                <a:gd name="T27" fmla="*/ 344 h 822"/>
                <a:gd name="T28" fmla="*/ 414 w 969"/>
                <a:gd name="T29" fmla="*/ 420 h 822"/>
                <a:gd name="T30" fmla="*/ 491 w 969"/>
                <a:gd name="T31" fmla="*/ 498 h 822"/>
                <a:gd name="T32" fmla="*/ 340 w 969"/>
                <a:gd name="T33" fmla="*/ 421 h 822"/>
                <a:gd name="T34" fmla="*/ 262 w 969"/>
                <a:gd name="T35" fmla="*/ 344 h 822"/>
                <a:gd name="T36" fmla="*/ 185 w 969"/>
                <a:gd name="T37" fmla="*/ 421 h 822"/>
                <a:gd name="T38" fmla="*/ 263 w 969"/>
                <a:gd name="T39" fmla="*/ 498 h 822"/>
                <a:gd name="T40" fmla="*/ 340 w 969"/>
                <a:gd name="T41" fmla="*/ 421 h 822"/>
                <a:gd name="T42" fmla="*/ 800 w 969"/>
                <a:gd name="T43" fmla="*/ 421 h 822"/>
                <a:gd name="T44" fmla="*/ 723 w 969"/>
                <a:gd name="T45" fmla="*/ 344 h 822"/>
                <a:gd name="T46" fmla="*/ 645 w 969"/>
                <a:gd name="T47" fmla="*/ 421 h 822"/>
                <a:gd name="T48" fmla="*/ 723 w 969"/>
                <a:gd name="T49" fmla="*/ 498 h 822"/>
                <a:gd name="T50" fmla="*/ 800 w 969"/>
                <a:gd name="T51" fmla="*/ 421 h 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9" h="822">
                  <a:moveTo>
                    <a:pt x="938" y="822"/>
                  </a:moveTo>
                  <a:cubicBezTo>
                    <a:pt x="893" y="814"/>
                    <a:pt x="853" y="807"/>
                    <a:pt x="814" y="799"/>
                  </a:cubicBezTo>
                  <a:cubicBezTo>
                    <a:pt x="756" y="788"/>
                    <a:pt x="699" y="777"/>
                    <a:pt x="641" y="767"/>
                  </a:cubicBezTo>
                  <a:cubicBezTo>
                    <a:pt x="632" y="765"/>
                    <a:pt x="623" y="768"/>
                    <a:pt x="614" y="770"/>
                  </a:cubicBezTo>
                  <a:cubicBezTo>
                    <a:pt x="447" y="805"/>
                    <a:pt x="295" y="777"/>
                    <a:pt x="166" y="662"/>
                  </a:cubicBezTo>
                  <a:cubicBezTo>
                    <a:pt x="0" y="513"/>
                    <a:pt x="7" y="273"/>
                    <a:pt x="179" y="130"/>
                  </a:cubicBezTo>
                  <a:cubicBezTo>
                    <a:pt x="303" y="28"/>
                    <a:pt x="446" y="0"/>
                    <a:pt x="602" y="32"/>
                  </a:cubicBezTo>
                  <a:cubicBezTo>
                    <a:pt x="714" y="55"/>
                    <a:pt x="808" y="111"/>
                    <a:pt x="875" y="206"/>
                  </a:cubicBezTo>
                  <a:cubicBezTo>
                    <a:pt x="969" y="340"/>
                    <a:pt x="959" y="509"/>
                    <a:pt x="849" y="631"/>
                  </a:cubicBezTo>
                  <a:cubicBezTo>
                    <a:pt x="836" y="646"/>
                    <a:pt x="837" y="656"/>
                    <a:pt x="846" y="670"/>
                  </a:cubicBezTo>
                  <a:cubicBezTo>
                    <a:pt x="876" y="719"/>
                    <a:pt x="905" y="768"/>
                    <a:pt x="938" y="822"/>
                  </a:cubicBezTo>
                  <a:close/>
                  <a:moveTo>
                    <a:pt x="491" y="498"/>
                  </a:moveTo>
                  <a:cubicBezTo>
                    <a:pt x="534" y="499"/>
                    <a:pt x="569" y="466"/>
                    <a:pt x="571" y="424"/>
                  </a:cubicBezTo>
                  <a:cubicBezTo>
                    <a:pt x="572" y="380"/>
                    <a:pt x="537" y="345"/>
                    <a:pt x="493" y="344"/>
                  </a:cubicBezTo>
                  <a:cubicBezTo>
                    <a:pt x="450" y="344"/>
                    <a:pt x="415" y="377"/>
                    <a:pt x="414" y="420"/>
                  </a:cubicBezTo>
                  <a:cubicBezTo>
                    <a:pt x="414" y="463"/>
                    <a:pt x="448" y="498"/>
                    <a:pt x="491" y="498"/>
                  </a:cubicBezTo>
                  <a:close/>
                  <a:moveTo>
                    <a:pt x="340" y="421"/>
                  </a:moveTo>
                  <a:cubicBezTo>
                    <a:pt x="339" y="377"/>
                    <a:pt x="307" y="344"/>
                    <a:pt x="262" y="344"/>
                  </a:cubicBezTo>
                  <a:cubicBezTo>
                    <a:pt x="218" y="345"/>
                    <a:pt x="186" y="377"/>
                    <a:pt x="185" y="421"/>
                  </a:cubicBezTo>
                  <a:cubicBezTo>
                    <a:pt x="185" y="465"/>
                    <a:pt x="218" y="498"/>
                    <a:pt x="263" y="498"/>
                  </a:cubicBezTo>
                  <a:cubicBezTo>
                    <a:pt x="307" y="498"/>
                    <a:pt x="340" y="465"/>
                    <a:pt x="340" y="421"/>
                  </a:cubicBezTo>
                  <a:close/>
                  <a:moveTo>
                    <a:pt x="800" y="421"/>
                  </a:moveTo>
                  <a:cubicBezTo>
                    <a:pt x="800" y="377"/>
                    <a:pt x="767" y="344"/>
                    <a:pt x="723" y="344"/>
                  </a:cubicBezTo>
                  <a:cubicBezTo>
                    <a:pt x="679" y="344"/>
                    <a:pt x="645" y="378"/>
                    <a:pt x="645" y="421"/>
                  </a:cubicBezTo>
                  <a:cubicBezTo>
                    <a:pt x="645" y="465"/>
                    <a:pt x="679" y="498"/>
                    <a:pt x="723" y="498"/>
                  </a:cubicBezTo>
                  <a:cubicBezTo>
                    <a:pt x="767" y="498"/>
                    <a:pt x="800" y="465"/>
                    <a:pt x="800" y="4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dirty="0">
                <a:solidFill>
                  <a:prstClr val="black"/>
                </a:solidFill>
                <a:latin typeface="Arial"/>
              </a:endParaRPr>
            </a:p>
          </p:txBody>
        </p:sp>
        <p:sp>
          <p:nvSpPr>
            <p:cNvPr id="66" name="Freeform 45">
              <a:extLst>
                <a:ext uri="{FF2B5EF4-FFF2-40B4-BE49-F238E27FC236}">
                  <a16:creationId xmlns:a16="http://schemas.microsoft.com/office/drawing/2014/main" id="{3726B976-3EF7-41D2-BFE3-BC6FE35854BC}"/>
                </a:ext>
              </a:extLst>
            </p:cNvPr>
            <p:cNvSpPr>
              <a:spLocks/>
            </p:cNvSpPr>
            <p:nvPr/>
          </p:nvSpPr>
          <p:spPr bwMode="auto">
            <a:xfrm>
              <a:off x="4024313" y="5692776"/>
              <a:ext cx="357188" cy="331787"/>
            </a:xfrm>
            <a:custGeom>
              <a:avLst/>
              <a:gdLst>
                <a:gd name="T0" fmla="*/ 965 w 965"/>
                <a:gd name="T1" fmla="*/ 427 h 902"/>
                <a:gd name="T2" fmla="*/ 872 w 965"/>
                <a:gd name="T3" fmla="*/ 439 h 902"/>
                <a:gd name="T4" fmla="*/ 840 w 965"/>
                <a:gd name="T5" fmla="*/ 341 h 902"/>
                <a:gd name="T6" fmla="*/ 659 w 965"/>
                <a:gd name="T7" fmla="*/ 180 h 902"/>
                <a:gd name="T8" fmla="*/ 246 w 965"/>
                <a:gd name="T9" fmla="*/ 224 h 902"/>
                <a:gd name="T10" fmla="*/ 117 w 965"/>
                <a:gd name="T11" fmla="*/ 455 h 902"/>
                <a:gd name="T12" fmla="*/ 196 w 965"/>
                <a:gd name="T13" fmla="*/ 642 h 902"/>
                <a:gd name="T14" fmla="*/ 245 w 965"/>
                <a:gd name="T15" fmla="*/ 692 h 902"/>
                <a:gd name="T16" fmla="*/ 247 w 965"/>
                <a:gd name="T17" fmla="*/ 714 h 902"/>
                <a:gd name="T18" fmla="*/ 220 w 965"/>
                <a:gd name="T19" fmla="*/ 761 h 902"/>
                <a:gd name="T20" fmla="*/ 258 w 965"/>
                <a:gd name="T21" fmla="*/ 755 h 902"/>
                <a:gd name="T22" fmla="*/ 435 w 965"/>
                <a:gd name="T23" fmla="*/ 757 h 902"/>
                <a:gd name="T24" fmla="*/ 499 w 965"/>
                <a:gd name="T25" fmla="*/ 763 h 902"/>
                <a:gd name="T26" fmla="*/ 486 w 965"/>
                <a:gd name="T27" fmla="*/ 863 h 902"/>
                <a:gd name="T28" fmla="*/ 379 w 965"/>
                <a:gd name="T29" fmla="*/ 849 h 902"/>
                <a:gd name="T30" fmla="*/ 300 w 965"/>
                <a:gd name="T31" fmla="*/ 848 h 902"/>
                <a:gd name="T32" fmla="*/ 19 w 965"/>
                <a:gd name="T33" fmla="*/ 902 h 902"/>
                <a:gd name="T34" fmla="*/ 44 w 965"/>
                <a:gd name="T35" fmla="*/ 859 h 902"/>
                <a:gd name="T36" fmla="*/ 117 w 965"/>
                <a:gd name="T37" fmla="*/ 737 h 902"/>
                <a:gd name="T38" fmla="*/ 113 w 965"/>
                <a:gd name="T39" fmla="*/ 698 h 902"/>
                <a:gd name="T40" fmla="*/ 26 w 965"/>
                <a:gd name="T41" fmla="*/ 378 h 902"/>
                <a:gd name="T42" fmla="*/ 191 w 965"/>
                <a:gd name="T43" fmla="*/ 140 h 902"/>
                <a:gd name="T44" fmla="*/ 851 w 965"/>
                <a:gd name="T45" fmla="*/ 187 h 902"/>
                <a:gd name="T46" fmla="*/ 964 w 965"/>
                <a:gd name="T47" fmla="*/ 403 h 902"/>
                <a:gd name="T48" fmla="*/ 965 w 965"/>
                <a:gd name="T49" fmla="*/ 427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65" h="902">
                  <a:moveTo>
                    <a:pt x="965" y="427"/>
                  </a:moveTo>
                  <a:cubicBezTo>
                    <a:pt x="932" y="431"/>
                    <a:pt x="901" y="435"/>
                    <a:pt x="872" y="439"/>
                  </a:cubicBezTo>
                  <a:cubicBezTo>
                    <a:pt x="861" y="406"/>
                    <a:pt x="854" y="372"/>
                    <a:pt x="840" y="341"/>
                  </a:cubicBezTo>
                  <a:cubicBezTo>
                    <a:pt x="803" y="263"/>
                    <a:pt x="739" y="210"/>
                    <a:pt x="659" y="180"/>
                  </a:cubicBezTo>
                  <a:cubicBezTo>
                    <a:pt x="515" y="125"/>
                    <a:pt x="375" y="135"/>
                    <a:pt x="246" y="224"/>
                  </a:cubicBezTo>
                  <a:cubicBezTo>
                    <a:pt x="166" y="279"/>
                    <a:pt x="118" y="355"/>
                    <a:pt x="117" y="455"/>
                  </a:cubicBezTo>
                  <a:cubicBezTo>
                    <a:pt x="117" y="528"/>
                    <a:pt x="147" y="590"/>
                    <a:pt x="196" y="642"/>
                  </a:cubicBezTo>
                  <a:cubicBezTo>
                    <a:pt x="212" y="659"/>
                    <a:pt x="229" y="676"/>
                    <a:pt x="245" y="692"/>
                  </a:cubicBezTo>
                  <a:cubicBezTo>
                    <a:pt x="253" y="699"/>
                    <a:pt x="253" y="705"/>
                    <a:pt x="247" y="714"/>
                  </a:cubicBezTo>
                  <a:cubicBezTo>
                    <a:pt x="238" y="728"/>
                    <a:pt x="231" y="742"/>
                    <a:pt x="220" y="761"/>
                  </a:cubicBezTo>
                  <a:cubicBezTo>
                    <a:pt x="236" y="758"/>
                    <a:pt x="248" y="758"/>
                    <a:pt x="258" y="755"/>
                  </a:cubicBezTo>
                  <a:cubicBezTo>
                    <a:pt x="318" y="735"/>
                    <a:pt x="376" y="743"/>
                    <a:pt x="435" y="757"/>
                  </a:cubicBezTo>
                  <a:cubicBezTo>
                    <a:pt x="455" y="761"/>
                    <a:pt x="477" y="761"/>
                    <a:pt x="499" y="763"/>
                  </a:cubicBezTo>
                  <a:cubicBezTo>
                    <a:pt x="495" y="794"/>
                    <a:pt x="491" y="826"/>
                    <a:pt x="486" y="863"/>
                  </a:cubicBezTo>
                  <a:cubicBezTo>
                    <a:pt x="450" y="858"/>
                    <a:pt x="414" y="857"/>
                    <a:pt x="379" y="849"/>
                  </a:cubicBezTo>
                  <a:cubicBezTo>
                    <a:pt x="352" y="843"/>
                    <a:pt x="327" y="843"/>
                    <a:pt x="300" y="848"/>
                  </a:cubicBezTo>
                  <a:cubicBezTo>
                    <a:pt x="208" y="866"/>
                    <a:pt x="116" y="883"/>
                    <a:pt x="19" y="902"/>
                  </a:cubicBezTo>
                  <a:cubicBezTo>
                    <a:pt x="29" y="885"/>
                    <a:pt x="36" y="872"/>
                    <a:pt x="44" y="859"/>
                  </a:cubicBezTo>
                  <a:cubicBezTo>
                    <a:pt x="68" y="818"/>
                    <a:pt x="92" y="777"/>
                    <a:pt x="117" y="737"/>
                  </a:cubicBezTo>
                  <a:cubicBezTo>
                    <a:pt x="128" y="721"/>
                    <a:pt x="125" y="712"/>
                    <a:pt x="113" y="698"/>
                  </a:cubicBezTo>
                  <a:cubicBezTo>
                    <a:pt x="32" y="606"/>
                    <a:pt x="0" y="498"/>
                    <a:pt x="26" y="378"/>
                  </a:cubicBezTo>
                  <a:cubicBezTo>
                    <a:pt x="48" y="276"/>
                    <a:pt x="108" y="200"/>
                    <a:pt x="191" y="140"/>
                  </a:cubicBezTo>
                  <a:cubicBezTo>
                    <a:pt x="385" y="0"/>
                    <a:pt x="680" y="21"/>
                    <a:pt x="851" y="187"/>
                  </a:cubicBezTo>
                  <a:cubicBezTo>
                    <a:pt x="912" y="247"/>
                    <a:pt x="950" y="318"/>
                    <a:pt x="964" y="403"/>
                  </a:cubicBezTo>
                  <a:cubicBezTo>
                    <a:pt x="965" y="411"/>
                    <a:pt x="965" y="419"/>
                    <a:pt x="965" y="4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dirty="0">
                <a:solidFill>
                  <a:prstClr val="black"/>
                </a:solidFill>
                <a:latin typeface="Arial"/>
              </a:endParaRPr>
            </a:p>
          </p:txBody>
        </p:sp>
      </p:grpSp>
    </p:spTree>
    <p:extLst>
      <p:ext uri="{BB962C8B-B14F-4D97-AF65-F5344CB8AC3E}">
        <p14:creationId xmlns:p14="http://schemas.microsoft.com/office/powerpoint/2010/main" val="900513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F82D0B-88C2-427A-B35E-9FC5D614D00A}"/>
              </a:ext>
            </a:extLst>
          </p:cNvPr>
          <p:cNvPicPr>
            <a:picLocks noChangeAspect="1"/>
          </p:cNvPicPr>
          <p:nvPr/>
        </p:nvPicPr>
        <p:blipFill>
          <a:blip r:embed="rId3"/>
          <a:stretch>
            <a:fillRect/>
          </a:stretch>
        </p:blipFill>
        <p:spPr>
          <a:xfrm>
            <a:off x="5919010" y="2136181"/>
            <a:ext cx="4693447" cy="4121457"/>
          </a:xfrm>
          <a:prstGeom prst="rect">
            <a:avLst/>
          </a:prstGeom>
        </p:spPr>
      </p:pic>
      <p:pic>
        <p:nvPicPr>
          <p:cNvPr id="3" name="Picture 2">
            <a:extLst>
              <a:ext uri="{FF2B5EF4-FFF2-40B4-BE49-F238E27FC236}">
                <a16:creationId xmlns:a16="http://schemas.microsoft.com/office/drawing/2014/main" id="{1625D50A-2CB4-41D0-9D74-010A4A9F7CA0}"/>
              </a:ext>
            </a:extLst>
          </p:cNvPr>
          <p:cNvPicPr>
            <a:picLocks noChangeAspect="1"/>
          </p:cNvPicPr>
          <p:nvPr/>
        </p:nvPicPr>
        <p:blipFill>
          <a:blip r:embed="rId4"/>
          <a:stretch>
            <a:fillRect/>
          </a:stretch>
        </p:blipFill>
        <p:spPr>
          <a:xfrm>
            <a:off x="1605849" y="2649179"/>
            <a:ext cx="748204" cy="586893"/>
          </a:xfrm>
          <a:prstGeom prst="rect">
            <a:avLst/>
          </a:prstGeom>
        </p:spPr>
      </p:pic>
      <p:sp>
        <p:nvSpPr>
          <p:cNvPr id="5" name="Title 4">
            <a:extLst>
              <a:ext uri="{FF2B5EF4-FFF2-40B4-BE49-F238E27FC236}">
                <a16:creationId xmlns:a16="http://schemas.microsoft.com/office/drawing/2014/main" id="{CEE6AE94-0D49-4A68-BACC-34D90EF3EE9E}"/>
              </a:ext>
            </a:extLst>
          </p:cNvPr>
          <p:cNvSpPr>
            <a:spLocks noGrp="1"/>
          </p:cNvSpPr>
          <p:nvPr>
            <p:ph type="title"/>
          </p:nvPr>
        </p:nvSpPr>
        <p:spPr>
          <a:xfrm>
            <a:off x="600059" y="300118"/>
            <a:ext cx="10195200" cy="533400"/>
          </a:xfrm>
        </p:spPr>
        <p:txBody>
          <a:bodyPr/>
          <a:lstStyle/>
          <a:p>
            <a:r>
              <a:rPr lang="en-GB" dirty="0"/>
              <a:t>Data Lifecycle Review</a:t>
            </a:r>
          </a:p>
        </p:txBody>
      </p:sp>
      <p:sp>
        <p:nvSpPr>
          <p:cNvPr id="126" name="Double Bracket 125">
            <a:extLst>
              <a:ext uri="{FF2B5EF4-FFF2-40B4-BE49-F238E27FC236}">
                <a16:creationId xmlns:a16="http://schemas.microsoft.com/office/drawing/2014/main" id="{758330C1-0330-4EA6-8A09-5BF58647C469}"/>
              </a:ext>
            </a:extLst>
          </p:cNvPr>
          <p:cNvSpPr/>
          <p:nvPr/>
        </p:nvSpPr>
        <p:spPr>
          <a:xfrm>
            <a:off x="1218771" y="1093077"/>
            <a:ext cx="4320181" cy="1043104"/>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27" name="Picture 126">
            <a:extLst>
              <a:ext uri="{FF2B5EF4-FFF2-40B4-BE49-F238E27FC236}">
                <a16:creationId xmlns:a16="http://schemas.microsoft.com/office/drawing/2014/main" id="{8B8ABF71-4C02-44FD-AB02-ACBA41422C4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90046" y="1096832"/>
            <a:ext cx="4325112" cy="1043104"/>
          </a:xfrm>
          <a:prstGeom prst="rect">
            <a:avLst/>
          </a:prstGeom>
        </p:spPr>
      </p:pic>
      <p:sp>
        <p:nvSpPr>
          <p:cNvPr id="128" name="Rectangle 127">
            <a:extLst>
              <a:ext uri="{FF2B5EF4-FFF2-40B4-BE49-F238E27FC236}">
                <a16:creationId xmlns:a16="http://schemas.microsoft.com/office/drawing/2014/main" id="{9AE2CE12-7B63-4F94-9BA3-B5031D6E3257}"/>
              </a:ext>
            </a:extLst>
          </p:cNvPr>
          <p:cNvSpPr/>
          <p:nvPr/>
        </p:nvSpPr>
        <p:spPr>
          <a:xfrm>
            <a:off x="6565282" y="1078891"/>
            <a:ext cx="4346650" cy="1077218"/>
          </a:xfrm>
          <a:prstGeom prst="rect">
            <a:avLst/>
          </a:prstGeom>
        </p:spPr>
        <p:txBody>
          <a:bodyPr wrap="square">
            <a:spAutoFit/>
          </a:bodyPr>
          <a:lstStyle/>
          <a:p>
            <a:pPr marL="0" lvl="1" fontAlgn="base">
              <a:spcBef>
                <a:spcPct val="30000"/>
              </a:spcBef>
              <a:spcAft>
                <a:spcPct val="30000"/>
              </a:spcAft>
              <a:buClr>
                <a:srgbClr val="002776"/>
              </a:buClr>
              <a:defRPr/>
            </a:pPr>
            <a:r>
              <a:rPr lang="en-GB" sz="1600" kern="0" dirty="0">
                <a:latin typeface="Arial" panose="020B0604020202020204" pitchFamily="34" charset="0"/>
                <a:cs typeface="Arial" panose="020B0604020202020204" pitchFamily="34" charset="0"/>
              </a:rPr>
              <a:t>Identify privacy risks throughout the data lifecycle, from cradle to grave, focusing on security, information handling, user control, transparency.</a:t>
            </a:r>
          </a:p>
        </p:txBody>
      </p:sp>
      <p:sp>
        <p:nvSpPr>
          <p:cNvPr id="129" name="Rectangle 128">
            <a:extLst>
              <a:ext uri="{FF2B5EF4-FFF2-40B4-BE49-F238E27FC236}">
                <a16:creationId xmlns:a16="http://schemas.microsoft.com/office/drawing/2014/main" id="{6DECE524-52D1-4CC4-AF91-74FCA212FF8D}"/>
              </a:ext>
            </a:extLst>
          </p:cNvPr>
          <p:cNvSpPr/>
          <p:nvPr/>
        </p:nvSpPr>
        <p:spPr>
          <a:xfrm>
            <a:off x="1504438" y="1079849"/>
            <a:ext cx="3824909" cy="1077218"/>
          </a:xfrm>
          <a:prstGeom prst="rect">
            <a:avLst/>
          </a:prstGeom>
        </p:spPr>
        <p:txBody>
          <a:bodyPr wrap="square">
            <a:spAutoFit/>
          </a:bodyPr>
          <a:lstStyle/>
          <a:p>
            <a:pPr marL="0" lvl="1" fontAlgn="base">
              <a:spcBef>
                <a:spcPct val="30000"/>
              </a:spcBef>
              <a:spcAft>
                <a:spcPct val="30000"/>
              </a:spcAft>
              <a:buClr>
                <a:srgbClr val="002776"/>
              </a:buClr>
              <a:defRPr/>
            </a:pPr>
            <a:r>
              <a:rPr lang="en-GB" sz="1600" kern="0" dirty="0">
                <a:latin typeface="Arial" panose="020B0604020202020204" pitchFamily="34" charset="0"/>
                <a:cs typeface="Arial" panose="020B0604020202020204" pitchFamily="34" charset="0"/>
              </a:rPr>
              <a:t>Identify the types of personal information collected and its associated business purpose, considering purpose limitation, consent, etc.</a:t>
            </a:r>
          </a:p>
        </p:txBody>
      </p:sp>
      <p:sp>
        <p:nvSpPr>
          <p:cNvPr id="130" name="Slide Number Placeholder 1">
            <a:extLst>
              <a:ext uri="{FF2B5EF4-FFF2-40B4-BE49-F238E27FC236}">
                <a16:creationId xmlns:a16="http://schemas.microsoft.com/office/drawing/2014/main" id="{95FE4E76-CE47-4E8F-87B9-A1AD41D61D1D}"/>
              </a:ext>
            </a:extLst>
          </p:cNvPr>
          <p:cNvSpPr txBox="1">
            <a:spLocks/>
          </p:cNvSpPr>
          <p:nvPr/>
        </p:nvSpPr>
        <p:spPr>
          <a:xfrm>
            <a:off x="7792417" y="6314243"/>
            <a:ext cx="2104328" cy="153888"/>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rgbClr val="00338D"/>
                </a:solidFill>
                <a:latin typeface="Arial" panose="020B0604020202020204" pitchFamily="34" charset="0"/>
                <a:cs typeface="Arial" panose="020B0604020202020204" pitchFamily="34" charset="0"/>
              </a:rPr>
              <a:t>15</a:t>
            </a:r>
          </a:p>
        </p:txBody>
      </p:sp>
      <p:sp>
        <p:nvSpPr>
          <p:cNvPr id="131" name="TextBox 130">
            <a:extLst>
              <a:ext uri="{FF2B5EF4-FFF2-40B4-BE49-F238E27FC236}">
                <a16:creationId xmlns:a16="http://schemas.microsoft.com/office/drawing/2014/main" id="{CE5F6AF0-C4F1-4C25-970F-618EB41ED1A4}"/>
              </a:ext>
            </a:extLst>
          </p:cNvPr>
          <p:cNvSpPr txBox="1"/>
          <p:nvPr/>
        </p:nvSpPr>
        <p:spPr>
          <a:xfrm>
            <a:off x="1504438" y="2252609"/>
            <a:ext cx="2171381" cy="300351"/>
          </a:xfrm>
          <a:prstGeom prst="rect">
            <a:avLst/>
          </a:prstGeom>
          <a:noFill/>
        </p:spPr>
        <p:txBody>
          <a:bodyPr wrap="square" lIns="0" tIns="0" rIns="0" bIns="0" rtlCol="0">
            <a:noAutofit/>
          </a:bodyPr>
          <a:lstStyle/>
          <a:p>
            <a:pPr>
              <a:spcAft>
                <a:spcPts val="600"/>
              </a:spcAft>
            </a:pPr>
            <a:r>
              <a:rPr lang="en-GB" b="1" dirty="0">
                <a:solidFill>
                  <a:srgbClr val="00338D"/>
                </a:solidFill>
                <a:latin typeface="Arial"/>
              </a:rPr>
              <a:t>Business Process </a:t>
            </a:r>
          </a:p>
        </p:txBody>
      </p:sp>
      <p:grpSp>
        <p:nvGrpSpPr>
          <p:cNvPr id="132" name="Group 131">
            <a:extLst>
              <a:ext uri="{FF2B5EF4-FFF2-40B4-BE49-F238E27FC236}">
                <a16:creationId xmlns:a16="http://schemas.microsoft.com/office/drawing/2014/main" id="{7B01A8E1-5B9D-4906-8758-4575447A9172}"/>
              </a:ext>
            </a:extLst>
          </p:cNvPr>
          <p:cNvGrpSpPr/>
          <p:nvPr/>
        </p:nvGrpSpPr>
        <p:grpSpPr>
          <a:xfrm>
            <a:off x="1579543" y="2635567"/>
            <a:ext cx="4030127" cy="2980994"/>
            <a:chOff x="4129717" y="1594418"/>
            <a:chExt cx="3741229" cy="3572069"/>
          </a:xfrm>
        </p:grpSpPr>
        <p:sp>
          <p:nvSpPr>
            <p:cNvPr id="133" name="TextBox 132">
              <a:extLst>
                <a:ext uri="{FF2B5EF4-FFF2-40B4-BE49-F238E27FC236}">
                  <a16:creationId xmlns:a16="http://schemas.microsoft.com/office/drawing/2014/main" id="{58A7FE7E-1ADB-4688-9BEA-98F76C6C5DF7}"/>
                </a:ext>
              </a:extLst>
            </p:cNvPr>
            <p:cNvSpPr txBox="1"/>
            <p:nvPr/>
          </p:nvSpPr>
          <p:spPr>
            <a:xfrm>
              <a:off x="4993482" y="1659824"/>
              <a:ext cx="1082241" cy="590085"/>
            </a:xfrm>
            <a:prstGeom prst="rect">
              <a:avLst/>
            </a:prstGeom>
            <a:noFill/>
          </p:spPr>
          <p:txBody>
            <a:bodyPr wrap="square" lIns="0" tIns="0" rIns="0" bIns="0" rtlCol="0" anchor="ctr" anchorCtr="0">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GB" sz="1600" b="1" i="0" u="none" strike="noStrike" kern="0" cap="none" spc="0" normalizeH="0" baseline="0" noProof="0" dirty="0">
                  <a:ln>
                    <a:noFill/>
                  </a:ln>
                  <a:effectLst/>
                  <a:uLnTx/>
                  <a:uFillTx/>
                  <a:latin typeface="Arial"/>
                </a:rPr>
                <a:t>Name and </a:t>
              </a:r>
              <a:br>
                <a:rPr kumimoji="0" lang="en-GB" sz="1600" b="1" i="0" u="none" strike="noStrike" kern="0" cap="none" spc="0" normalizeH="0" baseline="0" noProof="0" dirty="0">
                  <a:ln>
                    <a:noFill/>
                  </a:ln>
                  <a:effectLst/>
                  <a:uLnTx/>
                  <a:uFillTx/>
                  <a:latin typeface="Arial"/>
                </a:rPr>
              </a:br>
              <a:r>
                <a:rPr kumimoji="0" lang="en-GB" sz="1600" b="1" i="0" u="none" strike="noStrike" kern="0" cap="none" spc="0" normalizeH="0" baseline="0" noProof="0" dirty="0">
                  <a:ln>
                    <a:noFill/>
                  </a:ln>
                  <a:effectLst/>
                  <a:uLnTx/>
                  <a:uFillTx/>
                  <a:latin typeface="Arial"/>
                </a:rPr>
                <a:t>address</a:t>
              </a:r>
            </a:p>
          </p:txBody>
        </p:sp>
        <p:sp>
          <p:nvSpPr>
            <p:cNvPr id="134" name="Rounded Rectangle 208">
              <a:extLst>
                <a:ext uri="{FF2B5EF4-FFF2-40B4-BE49-F238E27FC236}">
                  <a16:creationId xmlns:a16="http://schemas.microsoft.com/office/drawing/2014/main" id="{4A30AF00-7807-4341-9BB9-2B181A36C398}"/>
                </a:ext>
              </a:extLst>
            </p:cNvPr>
            <p:cNvSpPr/>
            <p:nvPr/>
          </p:nvSpPr>
          <p:spPr>
            <a:xfrm>
              <a:off x="4129717" y="1594418"/>
              <a:ext cx="1929092" cy="749300"/>
            </a:xfrm>
            <a:prstGeom prst="roundRect">
              <a:avLst/>
            </a:prstGeom>
            <a:noFill/>
            <a:ln w="12700" cap="flat" cmpd="sng" algn="ctr">
              <a:solidFill>
                <a:srgbClr val="0091DA"/>
              </a:solidFill>
              <a:prstDash val="solid"/>
              <a:miter lim="800000"/>
            </a:ln>
            <a:effectLst/>
          </p:spPr>
          <p:txBody>
            <a:bodyPr lIns="54610" tIns="54610" rIns="54610" bIns="5461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Arial"/>
                <a:ea typeface="+mn-ea"/>
                <a:cs typeface="+mn-cs"/>
              </a:endParaRPr>
            </a:p>
          </p:txBody>
        </p:sp>
        <p:sp>
          <p:nvSpPr>
            <p:cNvPr id="135" name="TextBox 134">
              <a:extLst>
                <a:ext uri="{FF2B5EF4-FFF2-40B4-BE49-F238E27FC236}">
                  <a16:creationId xmlns:a16="http://schemas.microsoft.com/office/drawing/2014/main" id="{11E55DB1-2ED9-4DA2-870B-408D2560378F}"/>
                </a:ext>
              </a:extLst>
            </p:cNvPr>
            <p:cNvSpPr txBox="1"/>
            <p:nvPr/>
          </p:nvSpPr>
          <p:spPr>
            <a:xfrm>
              <a:off x="5583843" y="2684579"/>
              <a:ext cx="1177030" cy="295042"/>
            </a:xfrm>
            <a:prstGeom prst="rect">
              <a:avLst/>
            </a:prstGeom>
            <a:noFill/>
            <a:ln>
              <a:noFill/>
            </a:ln>
          </p:spPr>
          <p:txBody>
            <a:bodyPr wrap="square" lIns="0" tIns="0" rIns="0" bIns="0" rtlCol="0">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GB" sz="1600" b="0" i="0" u="none" strike="noStrike" kern="0" cap="none" spc="0" normalizeH="0" baseline="0" noProof="0" dirty="0">
                  <a:ln>
                    <a:noFill/>
                  </a:ln>
                  <a:effectLst/>
                  <a:uLnTx/>
                  <a:uFillTx/>
                  <a:latin typeface="Arial"/>
                </a:rPr>
                <a:t>Location data</a:t>
              </a:r>
            </a:p>
          </p:txBody>
        </p:sp>
        <p:sp>
          <p:nvSpPr>
            <p:cNvPr id="136" name="TextBox 135">
              <a:extLst>
                <a:ext uri="{FF2B5EF4-FFF2-40B4-BE49-F238E27FC236}">
                  <a16:creationId xmlns:a16="http://schemas.microsoft.com/office/drawing/2014/main" id="{6E818DF5-D27C-4A37-B918-CEE52564BFEF}"/>
                </a:ext>
              </a:extLst>
            </p:cNvPr>
            <p:cNvSpPr txBox="1"/>
            <p:nvPr/>
          </p:nvSpPr>
          <p:spPr>
            <a:xfrm>
              <a:off x="5568950" y="3245519"/>
              <a:ext cx="1984956" cy="295042"/>
            </a:xfrm>
            <a:prstGeom prst="rect">
              <a:avLst/>
            </a:prstGeom>
            <a:noFill/>
            <a:ln>
              <a:noFill/>
            </a:ln>
          </p:spPr>
          <p:txBody>
            <a:bodyPr wrap="square" lIns="0" tIns="0" rIns="0" bIns="0" rtlCol="0">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GB" sz="1600" b="0" i="0" u="none" strike="noStrike" kern="0" cap="none" spc="0" normalizeH="0" baseline="0" noProof="0" dirty="0">
                  <a:ln>
                    <a:noFill/>
                  </a:ln>
                  <a:effectLst/>
                  <a:uLnTx/>
                  <a:uFillTx/>
                  <a:latin typeface="Arial"/>
                </a:rPr>
                <a:t>Credit card information</a:t>
              </a:r>
            </a:p>
          </p:txBody>
        </p:sp>
        <p:sp>
          <p:nvSpPr>
            <p:cNvPr id="137" name="TextBox 136">
              <a:extLst>
                <a:ext uri="{FF2B5EF4-FFF2-40B4-BE49-F238E27FC236}">
                  <a16:creationId xmlns:a16="http://schemas.microsoft.com/office/drawing/2014/main" id="{BA3075F5-80BD-4005-B48B-34F183D58472}"/>
                </a:ext>
              </a:extLst>
            </p:cNvPr>
            <p:cNvSpPr txBox="1"/>
            <p:nvPr/>
          </p:nvSpPr>
          <p:spPr>
            <a:xfrm>
              <a:off x="5578404" y="3763440"/>
              <a:ext cx="1308267" cy="295042"/>
            </a:xfrm>
            <a:prstGeom prst="rect">
              <a:avLst/>
            </a:prstGeom>
            <a:noFill/>
            <a:ln>
              <a:noFill/>
            </a:ln>
          </p:spPr>
          <p:txBody>
            <a:bodyPr wrap="square" lIns="0" tIns="0" rIns="0" bIns="0" rtlCol="0">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GB" sz="1600" b="0" i="0" u="none" strike="noStrike" kern="0" cap="none" spc="0" normalizeH="0" baseline="0" noProof="0" dirty="0">
                  <a:ln>
                    <a:noFill/>
                  </a:ln>
                  <a:effectLst/>
                  <a:uLnTx/>
                  <a:uFillTx/>
                  <a:latin typeface="Arial"/>
                </a:rPr>
                <a:t>Employee data</a:t>
              </a:r>
            </a:p>
          </p:txBody>
        </p:sp>
        <p:sp>
          <p:nvSpPr>
            <p:cNvPr id="138" name="TextBox 137">
              <a:extLst>
                <a:ext uri="{FF2B5EF4-FFF2-40B4-BE49-F238E27FC236}">
                  <a16:creationId xmlns:a16="http://schemas.microsoft.com/office/drawing/2014/main" id="{88BD7B78-3FCD-4970-A270-AE7C51F64294}"/>
                </a:ext>
              </a:extLst>
            </p:cNvPr>
            <p:cNvSpPr txBox="1"/>
            <p:nvPr/>
          </p:nvSpPr>
          <p:spPr>
            <a:xfrm>
              <a:off x="5578404" y="4321290"/>
              <a:ext cx="2292542" cy="295042"/>
            </a:xfrm>
            <a:prstGeom prst="rect">
              <a:avLst/>
            </a:prstGeom>
            <a:noFill/>
            <a:ln>
              <a:noFill/>
            </a:ln>
          </p:spPr>
          <p:txBody>
            <a:bodyPr wrap="square" lIns="0" tIns="0" rIns="0" bIns="0" rtlCol="0">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GB" sz="1600" b="0" i="0" u="none" strike="noStrike" kern="0" cap="none" spc="0" normalizeH="0" baseline="0" noProof="0" dirty="0">
                  <a:ln>
                    <a:noFill/>
                  </a:ln>
                  <a:effectLst/>
                  <a:uLnTx/>
                  <a:uFillTx/>
                  <a:latin typeface="Arial"/>
                </a:rPr>
                <a:t>Email address, IP address</a:t>
              </a:r>
            </a:p>
          </p:txBody>
        </p:sp>
        <p:sp>
          <p:nvSpPr>
            <p:cNvPr id="139" name="TextBox 138">
              <a:extLst>
                <a:ext uri="{FF2B5EF4-FFF2-40B4-BE49-F238E27FC236}">
                  <a16:creationId xmlns:a16="http://schemas.microsoft.com/office/drawing/2014/main" id="{C2C0B7FE-7831-4C92-9F90-C642CA268329}"/>
                </a:ext>
              </a:extLst>
            </p:cNvPr>
            <p:cNvSpPr txBox="1"/>
            <p:nvPr/>
          </p:nvSpPr>
          <p:spPr>
            <a:xfrm>
              <a:off x="5578404" y="4871445"/>
              <a:ext cx="2015715" cy="295042"/>
            </a:xfrm>
            <a:prstGeom prst="rect">
              <a:avLst/>
            </a:prstGeom>
            <a:noFill/>
            <a:ln>
              <a:noFill/>
            </a:ln>
          </p:spPr>
          <p:txBody>
            <a:bodyPr wrap="square" lIns="0" tIns="0" rIns="0" bIns="0" rtlCol="0">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GB" sz="1600" b="0" i="0" u="none" strike="noStrike" kern="0" cap="none" spc="0" normalizeH="0" baseline="0" noProof="0" dirty="0">
                  <a:ln>
                    <a:noFill/>
                  </a:ln>
                  <a:effectLst/>
                  <a:uLnTx/>
                  <a:uFillTx/>
                  <a:latin typeface="Arial"/>
                </a:rPr>
                <a:t>Mobile and device data</a:t>
              </a:r>
            </a:p>
          </p:txBody>
        </p:sp>
        <p:sp>
          <p:nvSpPr>
            <p:cNvPr id="140" name="Freeform 214">
              <a:extLst>
                <a:ext uri="{FF2B5EF4-FFF2-40B4-BE49-F238E27FC236}">
                  <a16:creationId xmlns:a16="http://schemas.microsoft.com/office/drawing/2014/main" id="{1472A5C4-03FB-4509-ABC2-DCB9E124859E}"/>
                </a:ext>
              </a:extLst>
            </p:cNvPr>
            <p:cNvSpPr/>
            <p:nvPr/>
          </p:nvSpPr>
          <p:spPr>
            <a:xfrm>
              <a:off x="5092700" y="2349499"/>
              <a:ext cx="384175" cy="539189"/>
            </a:xfrm>
            <a:custGeom>
              <a:avLst/>
              <a:gdLst>
                <a:gd name="connsiteX0" fmla="*/ 0 w 311150"/>
                <a:gd name="connsiteY0" fmla="*/ 0 h 482600"/>
                <a:gd name="connsiteX1" fmla="*/ 0 w 311150"/>
                <a:gd name="connsiteY1" fmla="*/ 368300 h 482600"/>
                <a:gd name="connsiteX2" fmla="*/ 177800 w 311150"/>
                <a:gd name="connsiteY2" fmla="*/ 482600 h 482600"/>
                <a:gd name="connsiteX3" fmla="*/ 311150 w 311150"/>
                <a:gd name="connsiteY3" fmla="*/ 482600 h 482600"/>
              </a:gdLst>
              <a:ahLst/>
              <a:cxnLst>
                <a:cxn ang="0">
                  <a:pos x="connsiteX0" y="connsiteY0"/>
                </a:cxn>
                <a:cxn ang="0">
                  <a:pos x="connsiteX1" y="connsiteY1"/>
                </a:cxn>
                <a:cxn ang="0">
                  <a:pos x="connsiteX2" y="connsiteY2"/>
                </a:cxn>
                <a:cxn ang="0">
                  <a:pos x="connsiteX3" y="connsiteY3"/>
                </a:cxn>
              </a:cxnLst>
              <a:rect l="l" t="t" r="r" b="b"/>
              <a:pathLst>
                <a:path w="311150" h="482600">
                  <a:moveTo>
                    <a:pt x="0" y="0"/>
                  </a:moveTo>
                  <a:lnTo>
                    <a:pt x="0" y="368300"/>
                  </a:lnTo>
                  <a:lnTo>
                    <a:pt x="177800" y="482600"/>
                  </a:lnTo>
                  <a:lnTo>
                    <a:pt x="311150" y="482600"/>
                  </a:lnTo>
                </a:path>
              </a:pathLst>
            </a:custGeom>
            <a:noFill/>
            <a:ln w="12700" cap="flat" cmpd="sng" algn="ctr">
              <a:solidFill>
                <a:srgbClr val="005EB8"/>
              </a:solidFill>
              <a:prstDash val="solid"/>
              <a:miter lim="800000"/>
              <a:tailEnd type="ova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41" name="Freeform 215">
              <a:extLst>
                <a:ext uri="{FF2B5EF4-FFF2-40B4-BE49-F238E27FC236}">
                  <a16:creationId xmlns:a16="http://schemas.microsoft.com/office/drawing/2014/main" id="{AA951699-E0A4-4C14-945B-A1E39C636B53}"/>
                </a:ext>
              </a:extLst>
            </p:cNvPr>
            <p:cNvSpPr/>
            <p:nvPr/>
          </p:nvSpPr>
          <p:spPr>
            <a:xfrm>
              <a:off x="4901406" y="2343944"/>
              <a:ext cx="546100" cy="1562100"/>
            </a:xfrm>
            <a:custGeom>
              <a:avLst/>
              <a:gdLst>
                <a:gd name="connsiteX0" fmla="*/ 0 w 546100"/>
                <a:gd name="connsiteY0" fmla="*/ 0 h 1562100"/>
                <a:gd name="connsiteX1" fmla="*/ 0 w 546100"/>
                <a:gd name="connsiteY1" fmla="*/ 533400 h 1562100"/>
                <a:gd name="connsiteX2" fmla="*/ 266700 w 546100"/>
                <a:gd name="connsiteY2" fmla="*/ 685800 h 1562100"/>
                <a:gd name="connsiteX3" fmla="*/ 266700 w 546100"/>
                <a:gd name="connsiteY3" fmla="*/ 1422400 h 1562100"/>
                <a:gd name="connsiteX4" fmla="*/ 406400 w 546100"/>
                <a:gd name="connsiteY4" fmla="*/ 1562100 h 1562100"/>
                <a:gd name="connsiteX5" fmla="*/ 546100 w 546100"/>
                <a:gd name="connsiteY5" fmla="*/ 1562100 h 156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100" h="1562100">
                  <a:moveTo>
                    <a:pt x="0" y="0"/>
                  </a:moveTo>
                  <a:lnTo>
                    <a:pt x="0" y="533400"/>
                  </a:lnTo>
                  <a:lnTo>
                    <a:pt x="266700" y="685800"/>
                  </a:lnTo>
                  <a:lnTo>
                    <a:pt x="266700" y="1422400"/>
                  </a:lnTo>
                  <a:lnTo>
                    <a:pt x="406400" y="1562100"/>
                  </a:lnTo>
                  <a:lnTo>
                    <a:pt x="546100" y="1562100"/>
                  </a:lnTo>
                </a:path>
              </a:pathLst>
            </a:custGeom>
            <a:noFill/>
            <a:ln w="12700" cap="flat" cmpd="sng" algn="ctr">
              <a:solidFill>
                <a:srgbClr val="005EB8"/>
              </a:solidFill>
              <a:prstDash val="solid"/>
              <a:miter lim="800000"/>
              <a:tailEnd type="ova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42" name="Freeform 216">
              <a:extLst>
                <a:ext uri="{FF2B5EF4-FFF2-40B4-BE49-F238E27FC236}">
                  <a16:creationId xmlns:a16="http://schemas.microsoft.com/office/drawing/2014/main" id="{7BE59FE4-D69C-4715-8ECF-6AD5A522445F}"/>
                </a:ext>
              </a:extLst>
            </p:cNvPr>
            <p:cNvSpPr/>
            <p:nvPr/>
          </p:nvSpPr>
          <p:spPr>
            <a:xfrm>
              <a:off x="4800600" y="2347912"/>
              <a:ext cx="622300" cy="2120900"/>
            </a:xfrm>
            <a:custGeom>
              <a:avLst/>
              <a:gdLst>
                <a:gd name="connsiteX0" fmla="*/ 0 w 622300"/>
                <a:gd name="connsiteY0" fmla="*/ 0 h 2120900"/>
                <a:gd name="connsiteX1" fmla="*/ 0 w 622300"/>
                <a:gd name="connsiteY1" fmla="*/ 584200 h 2120900"/>
                <a:gd name="connsiteX2" fmla="*/ 215900 w 622300"/>
                <a:gd name="connsiteY2" fmla="*/ 711200 h 2120900"/>
                <a:gd name="connsiteX3" fmla="*/ 215900 w 622300"/>
                <a:gd name="connsiteY3" fmla="*/ 1473200 h 2120900"/>
                <a:gd name="connsiteX4" fmla="*/ 425450 w 622300"/>
                <a:gd name="connsiteY4" fmla="*/ 1657350 h 2120900"/>
                <a:gd name="connsiteX5" fmla="*/ 425450 w 622300"/>
                <a:gd name="connsiteY5" fmla="*/ 1987550 h 2120900"/>
                <a:gd name="connsiteX6" fmla="*/ 622300 w 622300"/>
                <a:gd name="connsiteY6" fmla="*/ 2120900 h 212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300" h="2120900">
                  <a:moveTo>
                    <a:pt x="0" y="0"/>
                  </a:moveTo>
                  <a:lnTo>
                    <a:pt x="0" y="584200"/>
                  </a:lnTo>
                  <a:lnTo>
                    <a:pt x="215900" y="711200"/>
                  </a:lnTo>
                  <a:lnTo>
                    <a:pt x="215900" y="1473200"/>
                  </a:lnTo>
                  <a:lnTo>
                    <a:pt x="425450" y="1657350"/>
                  </a:lnTo>
                  <a:lnTo>
                    <a:pt x="425450" y="1987550"/>
                  </a:lnTo>
                  <a:lnTo>
                    <a:pt x="622300" y="2120900"/>
                  </a:lnTo>
                </a:path>
              </a:pathLst>
            </a:custGeom>
            <a:noFill/>
            <a:ln w="12700" cap="flat" cmpd="sng" algn="ctr">
              <a:solidFill>
                <a:srgbClr val="005EB8"/>
              </a:solidFill>
              <a:prstDash val="solid"/>
              <a:miter lim="800000"/>
              <a:tailEnd type="ova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43" name="Freeform 217">
              <a:extLst>
                <a:ext uri="{FF2B5EF4-FFF2-40B4-BE49-F238E27FC236}">
                  <a16:creationId xmlns:a16="http://schemas.microsoft.com/office/drawing/2014/main" id="{9F65E907-F8F9-4241-B854-0B5E1BCEC3BF}"/>
                </a:ext>
              </a:extLst>
            </p:cNvPr>
            <p:cNvSpPr/>
            <p:nvPr/>
          </p:nvSpPr>
          <p:spPr>
            <a:xfrm>
              <a:off x="4685506" y="2356643"/>
              <a:ext cx="736600" cy="2628899"/>
            </a:xfrm>
            <a:custGeom>
              <a:avLst/>
              <a:gdLst>
                <a:gd name="connsiteX0" fmla="*/ 0 w 736600"/>
                <a:gd name="connsiteY0" fmla="*/ 0 h 2628900"/>
                <a:gd name="connsiteX1" fmla="*/ 0 w 736600"/>
                <a:gd name="connsiteY1" fmla="*/ 615950 h 2628900"/>
                <a:gd name="connsiteX2" fmla="*/ 177800 w 736600"/>
                <a:gd name="connsiteY2" fmla="*/ 723900 h 2628900"/>
                <a:gd name="connsiteX3" fmla="*/ 177800 w 736600"/>
                <a:gd name="connsiteY3" fmla="*/ 1562100 h 2628900"/>
                <a:gd name="connsiteX4" fmla="*/ 400050 w 736600"/>
                <a:gd name="connsiteY4" fmla="*/ 1714500 h 2628900"/>
                <a:gd name="connsiteX5" fmla="*/ 406400 w 736600"/>
                <a:gd name="connsiteY5" fmla="*/ 2070100 h 2628900"/>
                <a:gd name="connsiteX6" fmla="*/ 565150 w 736600"/>
                <a:gd name="connsiteY6" fmla="*/ 2203450 h 2628900"/>
                <a:gd name="connsiteX7" fmla="*/ 565150 w 736600"/>
                <a:gd name="connsiteY7" fmla="*/ 2546350 h 2628900"/>
                <a:gd name="connsiteX8" fmla="*/ 736600 w 736600"/>
                <a:gd name="connsiteY8" fmla="*/ 2628900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00" h="2628900">
                  <a:moveTo>
                    <a:pt x="0" y="0"/>
                  </a:moveTo>
                  <a:lnTo>
                    <a:pt x="0" y="615950"/>
                  </a:lnTo>
                  <a:lnTo>
                    <a:pt x="177800" y="723900"/>
                  </a:lnTo>
                  <a:lnTo>
                    <a:pt x="177800" y="1562100"/>
                  </a:lnTo>
                  <a:lnTo>
                    <a:pt x="400050" y="1714500"/>
                  </a:lnTo>
                  <a:lnTo>
                    <a:pt x="406400" y="2070100"/>
                  </a:lnTo>
                  <a:lnTo>
                    <a:pt x="565150" y="2203450"/>
                  </a:lnTo>
                  <a:lnTo>
                    <a:pt x="565150" y="2546350"/>
                  </a:lnTo>
                  <a:lnTo>
                    <a:pt x="736600" y="2628900"/>
                  </a:lnTo>
                </a:path>
              </a:pathLst>
            </a:custGeom>
            <a:noFill/>
            <a:ln w="12700" cap="flat" cmpd="sng" algn="ctr">
              <a:solidFill>
                <a:srgbClr val="005EB8"/>
              </a:solidFill>
              <a:prstDash val="solid"/>
              <a:miter lim="800000"/>
              <a:tailEnd type="ova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44" name="Freeform 218">
              <a:extLst>
                <a:ext uri="{FF2B5EF4-FFF2-40B4-BE49-F238E27FC236}">
                  <a16:creationId xmlns:a16="http://schemas.microsoft.com/office/drawing/2014/main" id="{3D760400-9FAB-47A5-9129-61CC9F1716EA}"/>
                </a:ext>
              </a:extLst>
            </p:cNvPr>
            <p:cNvSpPr/>
            <p:nvPr/>
          </p:nvSpPr>
          <p:spPr>
            <a:xfrm>
              <a:off x="4993481" y="2340769"/>
              <a:ext cx="483394" cy="1054894"/>
            </a:xfrm>
            <a:custGeom>
              <a:avLst/>
              <a:gdLst>
                <a:gd name="connsiteX0" fmla="*/ 0 w 483394"/>
                <a:gd name="connsiteY0" fmla="*/ 0 h 1054894"/>
                <a:gd name="connsiteX1" fmla="*/ 0 w 483394"/>
                <a:gd name="connsiteY1" fmla="*/ 473869 h 1054894"/>
                <a:gd name="connsiteX2" fmla="*/ 252413 w 483394"/>
                <a:gd name="connsiteY2" fmla="*/ 611981 h 1054894"/>
                <a:gd name="connsiteX3" fmla="*/ 252413 w 483394"/>
                <a:gd name="connsiteY3" fmla="*/ 850106 h 1054894"/>
                <a:gd name="connsiteX4" fmla="*/ 373857 w 483394"/>
                <a:gd name="connsiteY4" fmla="*/ 935831 h 1054894"/>
                <a:gd name="connsiteX5" fmla="*/ 373857 w 483394"/>
                <a:gd name="connsiteY5" fmla="*/ 1016794 h 1054894"/>
                <a:gd name="connsiteX6" fmla="*/ 483394 w 483394"/>
                <a:gd name="connsiteY6" fmla="*/ 1054894 h 105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394" h="1054894">
                  <a:moveTo>
                    <a:pt x="0" y="0"/>
                  </a:moveTo>
                  <a:lnTo>
                    <a:pt x="0" y="473869"/>
                  </a:lnTo>
                  <a:lnTo>
                    <a:pt x="252413" y="611981"/>
                  </a:lnTo>
                  <a:lnTo>
                    <a:pt x="252413" y="850106"/>
                  </a:lnTo>
                  <a:lnTo>
                    <a:pt x="373857" y="935831"/>
                  </a:lnTo>
                  <a:lnTo>
                    <a:pt x="373857" y="1016794"/>
                  </a:lnTo>
                  <a:lnTo>
                    <a:pt x="483394" y="1054894"/>
                  </a:lnTo>
                </a:path>
              </a:pathLst>
            </a:custGeom>
            <a:noFill/>
            <a:ln w="12700" cap="flat" cmpd="sng" algn="ctr">
              <a:solidFill>
                <a:srgbClr val="005EB8"/>
              </a:solidFill>
              <a:prstDash val="solid"/>
              <a:miter lim="800000"/>
              <a:tailEnd type="ova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28532762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4C7E8-9B59-486C-A29A-D56F3B0C85C9}"/>
              </a:ext>
            </a:extLst>
          </p:cNvPr>
          <p:cNvSpPr>
            <a:spLocks noGrp="1"/>
          </p:cNvSpPr>
          <p:nvPr>
            <p:ph type="ctrTitle"/>
          </p:nvPr>
        </p:nvSpPr>
        <p:spPr>
          <a:xfrm>
            <a:off x="1538925" y="1821334"/>
            <a:ext cx="6263956" cy="2300407"/>
          </a:xfrm>
        </p:spPr>
        <p:txBody>
          <a:bodyPr/>
          <a:lstStyle/>
          <a:p>
            <a:r>
              <a:rPr lang="en-US" dirty="0"/>
              <a:t>Estimated Fees &amp; Engagement Process</a:t>
            </a:r>
          </a:p>
        </p:txBody>
      </p:sp>
    </p:spTree>
    <p:extLst>
      <p:ext uri="{BB962C8B-B14F-4D97-AF65-F5344CB8AC3E}">
        <p14:creationId xmlns:p14="http://schemas.microsoft.com/office/powerpoint/2010/main" val="82470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E6AE94-0D49-4A68-BACC-34D90EF3EE9E}"/>
              </a:ext>
            </a:extLst>
          </p:cNvPr>
          <p:cNvSpPr>
            <a:spLocks noGrp="1"/>
          </p:cNvSpPr>
          <p:nvPr>
            <p:ph type="title"/>
          </p:nvPr>
        </p:nvSpPr>
        <p:spPr>
          <a:xfrm>
            <a:off x="600059" y="300118"/>
            <a:ext cx="10195200" cy="533400"/>
          </a:xfrm>
        </p:spPr>
        <p:txBody>
          <a:bodyPr/>
          <a:lstStyle/>
          <a:p>
            <a:r>
              <a:rPr lang="en-GB" dirty="0"/>
              <a:t>Assessment and Certification Fees</a:t>
            </a:r>
            <a:endParaRPr lang="en-CA" dirty="0"/>
          </a:p>
        </p:txBody>
      </p:sp>
      <p:sp>
        <p:nvSpPr>
          <p:cNvPr id="74" name="Rectangle 73">
            <a:extLst>
              <a:ext uri="{FF2B5EF4-FFF2-40B4-BE49-F238E27FC236}">
                <a16:creationId xmlns:a16="http://schemas.microsoft.com/office/drawing/2014/main" id="{2115303D-915A-4B3F-B28D-5E36CAC146F4}"/>
              </a:ext>
            </a:extLst>
          </p:cNvPr>
          <p:cNvSpPr/>
          <p:nvPr/>
        </p:nvSpPr>
        <p:spPr>
          <a:xfrm>
            <a:off x="1501541" y="3002575"/>
            <a:ext cx="9182501" cy="11144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a:solidFill>
                <a:schemeClr val="bg1"/>
              </a:solidFill>
            </a:endParaRPr>
          </a:p>
        </p:txBody>
      </p:sp>
      <p:grpSp>
        <p:nvGrpSpPr>
          <p:cNvPr id="75" name="Group 74">
            <a:extLst>
              <a:ext uri="{FF2B5EF4-FFF2-40B4-BE49-F238E27FC236}">
                <a16:creationId xmlns:a16="http://schemas.microsoft.com/office/drawing/2014/main" id="{D93A4944-F898-4CED-8998-280D52F8C5A5}"/>
              </a:ext>
            </a:extLst>
          </p:cNvPr>
          <p:cNvGrpSpPr/>
          <p:nvPr/>
        </p:nvGrpSpPr>
        <p:grpSpPr>
          <a:xfrm>
            <a:off x="4032789" y="3088865"/>
            <a:ext cx="1404001" cy="920948"/>
            <a:chOff x="229449" y="3117019"/>
            <a:chExt cx="1404001" cy="920948"/>
          </a:xfrm>
        </p:grpSpPr>
        <p:sp>
          <p:nvSpPr>
            <p:cNvPr id="76" name="Rectangle 75">
              <a:extLst>
                <a:ext uri="{FF2B5EF4-FFF2-40B4-BE49-F238E27FC236}">
                  <a16:creationId xmlns:a16="http://schemas.microsoft.com/office/drawing/2014/main" id="{4675D7C5-0429-4805-AAE2-538E0B489CA2}"/>
                </a:ext>
              </a:extLst>
            </p:cNvPr>
            <p:cNvSpPr/>
            <p:nvPr/>
          </p:nvSpPr>
          <p:spPr>
            <a:xfrm>
              <a:off x="229449" y="3117019"/>
              <a:ext cx="942566" cy="184666"/>
            </a:xfrm>
            <a:prstGeom prst="rect">
              <a:avLst/>
            </a:prstGeom>
          </p:spPr>
          <p:txBody>
            <a:bodyPr wrap="none" lIns="0" tIns="0" rIns="0" bIns="0">
              <a:spAutoFit/>
            </a:bodyPr>
            <a:lstStyle/>
            <a:p>
              <a:r>
                <a:rPr lang="en-GB" sz="1200" b="1" kern="0" dirty="0">
                  <a:solidFill>
                    <a:prstClr val="white"/>
                  </a:solidFill>
                </a:rPr>
                <a:t>Organization</a:t>
              </a:r>
              <a:endParaRPr lang="en-GB" sz="1200" dirty="0"/>
            </a:p>
          </p:txBody>
        </p:sp>
        <p:sp>
          <p:nvSpPr>
            <p:cNvPr id="77" name="Rectangle 76">
              <a:extLst>
                <a:ext uri="{FF2B5EF4-FFF2-40B4-BE49-F238E27FC236}">
                  <a16:creationId xmlns:a16="http://schemas.microsoft.com/office/drawing/2014/main" id="{C138B0C9-231B-4921-836E-E19BF0E876D1}"/>
                </a:ext>
              </a:extLst>
            </p:cNvPr>
            <p:cNvSpPr/>
            <p:nvPr/>
          </p:nvSpPr>
          <p:spPr>
            <a:xfrm>
              <a:off x="229450" y="3360859"/>
              <a:ext cx="1404000" cy="677108"/>
            </a:xfrm>
            <a:prstGeom prst="rect">
              <a:avLst/>
            </a:prstGeom>
          </p:spPr>
          <p:txBody>
            <a:bodyPr wrap="square" lIns="0" tIns="0" rIns="0" bIns="0">
              <a:spAutoFit/>
            </a:bodyPr>
            <a:lstStyle/>
            <a:p>
              <a:r>
                <a:rPr lang="en-GB" sz="1100" kern="0" dirty="0">
                  <a:solidFill>
                    <a:prstClr val="white"/>
                  </a:solidFill>
                </a:rPr>
                <a:t>Size, complexity of organization, and jurisdiction(s) of operations</a:t>
              </a:r>
            </a:p>
          </p:txBody>
        </p:sp>
      </p:grpSp>
      <p:grpSp>
        <p:nvGrpSpPr>
          <p:cNvPr id="78" name="Group 77">
            <a:extLst>
              <a:ext uri="{FF2B5EF4-FFF2-40B4-BE49-F238E27FC236}">
                <a16:creationId xmlns:a16="http://schemas.microsoft.com/office/drawing/2014/main" id="{179AF73D-50AC-42E7-A9F4-2663C2D83259}"/>
              </a:ext>
            </a:extLst>
          </p:cNvPr>
          <p:cNvGrpSpPr/>
          <p:nvPr/>
        </p:nvGrpSpPr>
        <p:grpSpPr>
          <a:xfrm>
            <a:off x="5809677" y="3075438"/>
            <a:ext cx="1214647" cy="751671"/>
            <a:chOff x="448429" y="3163108"/>
            <a:chExt cx="1214647" cy="751671"/>
          </a:xfrm>
        </p:grpSpPr>
        <p:sp>
          <p:nvSpPr>
            <p:cNvPr id="79" name="Rectangle 78">
              <a:extLst>
                <a:ext uri="{FF2B5EF4-FFF2-40B4-BE49-F238E27FC236}">
                  <a16:creationId xmlns:a16="http://schemas.microsoft.com/office/drawing/2014/main" id="{C269A0DD-9411-4469-8BD4-895117B3FADA}"/>
                </a:ext>
              </a:extLst>
            </p:cNvPr>
            <p:cNvSpPr/>
            <p:nvPr/>
          </p:nvSpPr>
          <p:spPr>
            <a:xfrm>
              <a:off x="448429" y="3163108"/>
              <a:ext cx="629981" cy="184666"/>
            </a:xfrm>
            <a:prstGeom prst="rect">
              <a:avLst/>
            </a:prstGeom>
          </p:spPr>
          <p:txBody>
            <a:bodyPr wrap="none" lIns="0" tIns="0" rIns="0" bIns="0">
              <a:spAutoFit/>
            </a:bodyPr>
            <a:lstStyle/>
            <a:p>
              <a:r>
                <a:rPr lang="en-GB" sz="1200" b="1" kern="0" dirty="0">
                  <a:solidFill>
                    <a:prstClr val="white"/>
                  </a:solidFill>
                </a:rPr>
                <a:t>Systems</a:t>
              </a:r>
              <a:endParaRPr lang="en-GB" sz="1200" dirty="0"/>
            </a:p>
          </p:txBody>
        </p:sp>
        <p:sp>
          <p:nvSpPr>
            <p:cNvPr id="80" name="Rectangle 79">
              <a:extLst>
                <a:ext uri="{FF2B5EF4-FFF2-40B4-BE49-F238E27FC236}">
                  <a16:creationId xmlns:a16="http://schemas.microsoft.com/office/drawing/2014/main" id="{23133AD3-D0D6-423B-A3F0-F6DA4E463817}"/>
                </a:ext>
              </a:extLst>
            </p:cNvPr>
            <p:cNvSpPr/>
            <p:nvPr/>
          </p:nvSpPr>
          <p:spPr>
            <a:xfrm>
              <a:off x="448429" y="3406948"/>
              <a:ext cx="1214647" cy="507831"/>
            </a:xfrm>
            <a:prstGeom prst="rect">
              <a:avLst/>
            </a:prstGeom>
          </p:spPr>
          <p:txBody>
            <a:bodyPr wrap="square" lIns="0" tIns="0" rIns="0" bIns="0">
              <a:spAutoFit/>
            </a:bodyPr>
            <a:lstStyle/>
            <a:p>
              <a:r>
                <a:rPr lang="en-GB" sz="1100" kern="0" dirty="0">
                  <a:solidFill>
                    <a:prstClr val="white"/>
                  </a:solidFill>
                </a:rPr>
                <a:t>Number and complexity of IT systems</a:t>
              </a:r>
            </a:p>
          </p:txBody>
        </p:sp>
      </p:grpSp>
      <p:grpSp>
        <p:nvGrpSpPr>
          <p:cNvPr id="81" name="Group 80">
            <a:extLst>
              <a:ext uri="{FF2B5EF4-FFF2-40B4-BE49-F238E27FC236}">
                <a16:creationId xmlns:a16="http://schemas.microsoft.com/office/drawing/2014/main" id="{A02EC6BD-EE02-435C-9DC9-5BE1E6FE9B9D}"/>
              </a:ext>
            </a:extLst>
          </p:cNvPr>
          <p:cNvGrpSpPr/>
          <p:nvPr/>
        </p:nvGrpSpPr>
        <p:grpSpPr>
          <a:xfrm>
            <a:off x="7373694" y="3085766"/>
            <a:ext cx="1155601" cy="751671"/>
            <a:chOff x="822960" y="3133961"/>
            <a:chExt cx="1155601" cy="751671"/>
          </a:xfrm>
        </p:grpSpPr>
        <p:sp>
          <p:nvSpPr>
            <p:cNvPr id="82" name="Rectangle 81">
              <a:extLst>
                <a:ext uri="{FF2B5EF4-FFF2-40B4-BE49-F238E27FC236}">
                  <a16:creationId xmlns:a16="http://schemas.microsoft.com/office/drawing/2014/main" id="{2EB11F2B-B6CE-40E8-827F-0A0C8F051447}"/>
                </a:ext>
              </a:extLst>
            </p:cNvPr>
            <p:cNvSpPr/>
            <p:nvPr/>
          </p:nvSpPr>
          <p:spPr>
            <a:xfrm>
              <a:off x="822960" y="3133961"/>
              <a:ext cx="1120500" cy="184666"/>
            </a:xfrm>
            <a:prstGeom prst="rect">
              <a:avLst/>
            </a:prstGeom>
          </p:spPr>
          <p:txBody>
            <a:bodyPr wrap="none" lIns="0" tIns="0" rIns="0" bIns="0">
              <a:spAutoFit/>
            </a:bodyPr>
            <a:lstStyle/>
            <a:p>
              <a:r>
                <a:rPr lang="en-GB" sz="1200" b="1" kern="0" dirty="0">
                  <a:solidFill>
                    <a:prstClr val="white"/>
                  </a:solidFill>
                </a:rPr>
                <a:t>Documentation</a:t>
              </a:r>
              <a:endParaRPr lang="en-GB" sz="1200" dirty="0"/>
            </a:p>
          </p:txBody>
        </p:sp>
        <p:sp>
          <p:nvSpPr>
            <p:cNvPr id="83" name="Rectangle 82">
              <a:extLst>
                <a:ext uri="{FF2B5EF4-FFF2-40B4-BE49-F238E27FC236}">
                  <a16:creationId xmlns:a16="http://schemas.microsoft.com/office/drawing/2014/main" id="{7513D549-E691-445F-B5FF-B7A3B017C546}"/>
                </a:ext>
              </a:extLst>
            </p:cNvPr>
            <p:cNvSpPr/>
            <p:nvPr/>
          </p:nvSpPr>
          <p:spPr>
            <a:xfrm>
              <a:off x="822961" y="3377801"/>
              <a:ext cx="1155600" cy="507831"/>
            </a:xfrm>
            <a:prstGeom prst="rect">
              <a:avLst/>
            </a:prstGeom>
          </p:spPr>
          <p:txBody>
            <a:bodyPr wrap="square" lIns="0" tIns="0" rIns="0" bIns="0">
              <a:spAutoFit/>
            </a:bodyPr>
            <a:lstStyle/>
            <a:p>
              <a:r>
                <a:rPr lang="en-GB" sz="1100" kern="0" dirty="0">
                  <a:solidFill>
                    <a:prstClr val="white"/>
                  </a:solidFill>
                </a:rPr>
                <a:t>Number of documents to be reviewed</a:t>
              </a:r>
            </a:p>
          </p:txBody>
        </p:sp>
      </p:grpSp>
      <p:grpSp>
        <p:nvGrpSpPr>
          <p:cNvPr id="84" name="Group 83">
            <a:extLst>
              <a:ext uri="{FF2B5EF4-FFF2-40B4-BE49-F238E27FC236}">
                <a16:creationId xmlns:a16="http://schemas.microsoft.com/office/drawing/2014/main" id="{46C1C911-E182-4463-94E0-FE627FDFB750}"/>
              </a:ext>
            </a:extLst>
          </p:cNvPr>
          <p:cNvGrpSpPr/>
          <p:nvPr/>
        </p:nvGrpSpPr>
        <p:grpSpPr>
          <a:xfrm>
            <a:off x="9222087" y="3112798"/>
            <a:ext cx="1155700" cy="751671"/>
            <a:chOff x="1563430" y="3156139"/>
            <a:chExt cx="1155700" cy="751671"/>
          </a:xfrm>
        </p:grpSpPr>
        <p:sp>
          <p:nvSpPr>
            <p:cNvPr id="85" name="Rectangle 84">
              <a:extLst>
                <a:ext uri="{FF2B5EF4-FFF2-40B4-BE49-F238E27FC236}">
                  <a16:creationId xmlns:a16="http://schemas.microsoft.com/office/drawing/2014/main" id="{E5FB2A2A-9331-47C4-B211-A082808391F4}"/>
                </a:ext>
              </a:extLst>
            </p:cNvPr>
            <p:cNvSpPr/>
            <p:nvPr/>
          </p:nvSpPr>
          <p:spPr>
            <a:xfrm>
              <a:off x="1563430" y="3156139"/>
              <a:ext cx="965008" cy="184666"/>
            </a:xfrm>
            <a:prstGeom prst="rect">
              <a:avLst/>
            </a:prstGeom>
          </p:spPr>
          <p:txBody>
            <a:bodyPr wrap="none" lIns="0" tIns="0" rIns="0" bIns="0">
              <a:spAutoFit/>
            </a:bodyPr>
            <a:lstStyle/>
            <a:p>
              <a:r>
                <a:rPr lang="en-GB" sz="1200" b="1" kern="0" dirty="0">
                  <a:solidFill>
                    <a:prstClr val="white"/>
                  </a:solidFill>
                </a:rPr>
                <a:t>Stakeholders</a:t>
              </a:r>
              <a:endParaRPr lang="en-GB" sz="1200" dirty="0"/>
            </a:p>
          </p:txBody>
        </p:sp>
        <p:sp>
          <p:nvSpPr>
            <p:cNvPr id="86" name="Rectangle 85">
              <a:extLst>
                <a:ext uri="{FF2B5EF4-FFF2-40B4-BE49-F238E27FC236}">
                  <a16:creationId xmlns:a16="http://schemas.microsoft.com/office/drawing/2014/main" id="{CBF50490-F008-470B-9E57-008F8D6D9AB9}"/>
                </a:ext>
              </a:extLst>
            </p:cNvPr>
            <p:cNvSpPr/>
            <p:nvPr/>
          </p:nvSpPr>
          <p:spPr>
            <a:xfrm>
              <a:off x="1563431" y="3399979"/>
              <a:ext cx="1155699" cy="507831"/>
            </a:xfrm>
            <a:prstGeom prst="rect">
              <a:avLst/>
            </a:prstGeom>
          </p:spPr>
          <p:txBody>
            <a:bodyPr wrap="square" lIns="0" tIns="0" rIns="0" bIns="0">
              <a:spAutoFit/>
            </a:bodyPr>
            <a:lstStyle/>
            <a:p>
              <a:r>
                <a:rPr lang="en-GB" sz="1100" kern="0" dirty="0">
                  <a:solidFill>
                    <a:prstClr val="white"/>
                  </a:solidFill>
                </a:rPr>
                <a:t>Number of stakeholders to be interviewed</a:t>
              </a:r>
            </a:p>
          </p:txBody>
        </p:sp>
      </p:grpSp>
      <p:cxnSp>
        <p:nvCxnSpPr>
          <p:cNvPr id="87" name="Straight Connector 86">
            <a:extLst>
              <a:ext uri="{FF2B5EF4-FFF2-40B4-BE49-F238E27FC236}">
                <a16:creationId xmlns:a16="http://schemas.microsoft.com/office/drawing/2014/main" id="{D47B5A46-49D3-40EE-B0D1-18A3C3237A97}"/>
              </a:ext>
            </a:extLst>
          </p:cNvPr>
          <p:cNvCxnSpPr/>
          <p:nvPr/>
        </p:nvCxnSpPr>
        <p:spPr>
          <a:xfrm>
            <a:off x="3657600" y="3176764"/>
            <a:ext cx="0" cy="6877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9A47094-2713-43E8-BC6F-7B262B79A2C9}"/>
              </a:ext>
            </a:extLst>
          </p:cNvPr>
          <p:cNvCxnSpPr/>
          <p:nvPr/>
        </p:nvCxnSpPr>
        <p:spPr>
          <a:xfrm>
            <a:off x="5496865" y="3156307"/>
            <a:ext cx="0" cy="6877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0935420A-F629-47BC-A67A-A3A189373CA3}"/>
              </a:ext>
            </a:extLst>
          </p:cNvPr>
          <p:cNvCxnSpPr/>
          <p:nvPr/>
        </p:nvCxnSpPr>
        <p:spPr>
          <a:xfrm>
            <a:off x="7084399" y="3133923"/>
            <a:ext cx="0" cy="6877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28118CA8-20DC-4405-A25F-6481A7374028}"/>
              </a:ext>
            </a:extLst>
          </p:cNvPr>
          <p:cNvCxnSpPr/>
          <p:nvPr/>
        </p:nvCxnSpPr>
        <p:spPr>
          <a:xfrm>
            <a:off x="8835052" y="3072560"/>
            <a:ext cx="0" cy="6877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1" name="Rectangle 90">
            <a:extLst>
              <a:ext uri="{FF2B5EF4-FFF2-40B4-BE49-F238E27FC236}">
                <a16:creationId xmlns:a16="http://schemas.microsoft.com/office/drawing/2014/main" id="{304136B6-EFA6-4AF0-AF88-B434B8C30859}"/>
              </a:ext>
            </a:extLst>
          </p:cNvPr>
          <p:cNvSpPr/>
          <p:nvPr/>
        </p:nvSpPr>
        <p:spPr>
          <a:xfrm>
            <a:off x="1759561" y="3054664"/>
            <a:ext cx="1655903" cy="184666"/>
          </a:xfrm>
          <a:prstGeom prst="rect">
            <a:avLst/>
          </a:prstGeom>
        </p:spPr>
        <p:txBody>
          <a:bodyPr wrap="square" lIns="0" tIns="0" rIns="0" bIns="0">
            <a:spAutoFit/>
          </a:bodyPr>
          <a:lstStyle/>
          <a:p>
            <a:r>
              <a:rPr lang="en-GB" sz="1200" b="1" kern="0" dirty="0">
                <a:solidFill>
                  <a:prstClr val="white"/>
                </a:solidFill>
              </a:rPr>
              <a:t>Scope for Assessment</a:t>
            </a:r>
            <a:endParaRPr lang="en-GB" sz="1200" dirty="0"/>
          </a:p>
        </p:txBody>
      </p:sp>
      <p:sp>
        <p:nvSpPr>
          <p:cNvPr id="92" name="Rectangle 91">
            <a:extLst>
              <a:ext uri="{FF2B5EF4-FFF2-40B4-BE49-F238E27FC236}">
                <a16:creationId xmlns:a16="http://schemas.microsoft.com/office/drawing/2014/main" id="{4EBD5A5A-E729-45D5-AC98-AED84D0D38BB}"/>
              </a:ext>
            </a:extLst>
          </p:cNvPr>
          <p:cNvSpPr/>
          <p:nvPr/>
        </p:nvSpPr>
        <p:spPr>
          <a:xfrm>
            <a:off x="1759562" y="3298504"/>
            <a:ext cx="1605914" cy="677108"/>
          </a:xfrm>
          <a:prstGeom prst="rect">
            <a:avLst/>
          </a:prstGeom>
        </p:spPr>
        <p:txBody>
          <a:bodyPr wrap="square" lIns="0" tIns="0" rIns="0" bIns="0">
            <a:spAutoFit/>
          </a:bodyPr>
          <a:lstStyle/>
          <a:p>
            <a:r>
              <a:rPr lang="en-GB" sz="1100" kern="0" dirty="0">
                <a:solidFill>
                  <a:prstClr val="white"/>
                </a:solidFill>
              </a:rPr>
              <a:t>Number of in-scope: products, systems, initiatives, processes, platforms, or programs</a:t>
            </a:r>
          </a:p>
        </p:txBody>
      </p:sp>
      <p:pic>
        <p:nvPicPr>
          <p:cNvPr id="93" name="Picture 92">
            <a:extLst>
              <a:ext uri="{FF2B5EF4-FFF2-40B4-BE49-F238E27FC236}">
                <a16:creationId xmlns:a16="http://schemas.microsoft.com/office/drawing/2014/main" id="{DD05F9FF-A5ED-4042-8BD7-B8D43F4C22A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20447" y="843325"/>
            <a:ext cx="9751105" cy="2159250"/>
          </a:xfrm>
          <a:prstGeom prst="rect">
            <a:avLst/>
          </a:prstGeom>
        </p:spPr>
      </p:pic>
      <p:sp>
        <p:nvSpPr>
          <p:cNvPr id="95" name="Rectangle 94">
            <a:extLst>
              <a:ext uri="{FF2B5EF4-FFF2-40B4-BE49-F238E27FC236}">
                <a16:creationId xmlns:a16="http://schemas.microsoft.com/office/drawing/2014/main" id="{C9C0ECA2-06D7-49E9-8609-62202BB9CE85}"/>
              </a:ext>
            </a:extLst>
          </p:cNvPr>
          <p:cNvSpPr/>
          <p:nvPr/>
        </p:nvSpPr>
        <p:spPr>
          <a:xfrm>
            <a:off x="1220447" y="836534"/>
            <a:ext cx="9751105" cy="597633"/>
          </a:xfrm>
          <a:prstGeom prst="rect">
            <a:avLst/>
          </a:prstGeom>
          <a:solidFill>
            <a:srgbClr val="0091DA"/>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a:solidFill>
                <a:schemeClr val="bg1"/>
              </a:solidFill>
            </a:endParaRPr>
          </a:p>
        </p:txBody>
      </p:sp>
      <p:sp>
        <p:nvSpPr>
          <p:cNvPr id="96" name="Rectangle 95">
            <a:extLst>
              <a:ext uri="{FF2B5EF4-FFF2-40B4-BE49-F238E27FC236}">
                <a16:creationId xmlns:a16="http://schemas.microsoft.com/office/drawing/2014/main" id="{C56E76E1-A5C6-4CA4-BF42-D186A480E41F}"/>
              </a:ext>
            </a:extLst>
          </p:cNvPr>
          <p:cNvSpPr/>
          <p:nvPr/>
        </p:nvSpPr>
        <p:spPr>
          <a:xfrm>
            <a:off x="1339109" y="889287"/>
            <a:ext cx="9549024" cy="492443"/>
          </a:xfrm>
          <a:prstGeom prst="rect">
            <a:avLst/>
          </a:prstGeom>
        </p:spPr>
        <p:txBody>
          <a:bodyPr wrap="square" lIns="0" tIns="0" rIns="0" bIns="0">
            <a:spAutoFit/>
          </a:bodyPr>
          <a:lstStyle/>
          <a:p>
            <a:pPr lvl="0">
              <a:spcAft>
                <a:spcPts val="600"/>
              </a:spcAft>
              <a:defRPr/>
            </a:pPr>
            <a:r>
              <a:rPr lang="en-GB" sz="1600" b="1" dirty="0">
                <a:solidFill>
                  <a:schemeClr val="bg1"/>
                </a:solidFill>
              </a:rPr>
              <a:t>The estimated timing and professional fees charged by KPMG for the assessment portion of the engagement will be based on: </a:t>
            </a:r>
          </a:p>
        </p:txBody>
      </p:sp>
      <p:sp>
        <p:nvSpPr>
          <p:cNvPr id="152" name="TextBox 151">
            <a:extLst>
              <a:ext uri="{FF2B5EF4-FFF2-40B4-BE49-F238E27FC236}">
                <a16:creationId xmlns:a16="http://schemas.microsoft.com/office/drawing/2014/main" id="{33D61554-8857-45CE-B987-FBEE118EAD10}"/>
              </a:ext>
            </a:extLst>
          </p:cNvPr>
          <p:cNvSpPr txBox="1"/>
          <p:nvPr/>
        </p:nvSpPr>
        <p:spPr>
          <a:xfrm>
            <a:off x="1372415" y="4213022"/>
            <a:ext cx="9599137" cy="264647"/>
          </a:xfrm>
          <a:prstGeom prst="rect">
            <a:avLst/>
          </a:prstGeom>
          <a:noFill/>
        </p:spPr>
        <p:txBody>
          <a:bodyPr wrap="square" lIns="0" tIns="0" rIns="0" bIns="0" rtlCol="0">
            <a:noAutofit/>
          </a:bodyPr>
          <a:lstStyle/>
          <a:p>
            <a:pPr>
              <a:spcAft>
                <a:spcPts val="600"/>
              </a:spcAft>
            </a:pPr>
            <a:r>
              <a:rPr lang="en-GB" b="1" dirty="0"/>
              <a:t>Note:</a:t>
            </a:r>
            <a:r>
              <a:rPr lang="en-GB" dirty="0"/>
              <a:t> this fee does not include any required remediation work to close identified privacy gaps. </a:t>
            </a:r>
          </a:p>
          <a:p>
            <a:pPr>
              <a:spcAft>
                <a:spcPts val="600"/>
              </a:spcAft>
            </a:pPr>
            <a:endParaRPr lang="en-GB" sz="1400" dirty="0"/>
          </a:p>
        </p:txBody>
      </p:sp>
      <p:sp>
        <p:nvSpPr>
          <p:cNvPr id="153" name="TextBox 152">
            <a:extLst>
              <a:ext uri="{FF2B5EF4-FFF2-40B4-BE49-F238E27FC236}">
                <a16:creationId xmlns:a16="http://schemas.microsoft.com/office/drawing/2014/main" id="{CFEEE447-EA53-42DE-BE13-5FB48334E307}"/>
              </a:ext>
            </a:extLst>
          </p:cNvPr>
          <p:cNvSpPr txBox="1"/>
          <p:nvPr/>
        </p:nvSpPr>
        <p:spPr>
          <a:xfrm>
            <a:off x="1501541" y="4554750"/>
            <a:ext cx="3229378" cy="703900"/>
          </a:xfrm>
          <a:prstGeom prst="rect">
            <a:avLst/>
          </a:prstGeom>
          <a:noFill/>
        </p:spPr>
        <p:txBody>
          <a:bodyPr wrap="square" lIns="0" tIns="0" rIns="0" bIns="0" rtlCol="0">
            <a:noAutofit/>
          </a:bodyPr>
          <a:lstStyle/>
          <a:p>
            <a:pPr>
              <a:spcAft>
                <a:spcPts val="600"/>
              </a:spcAft>
            </a:pPr>
            <a:r>
              <a:rPr lang="en-GB" sz="1400" dirty="0"/>
              <a:t>Assuming that privacy gaps are closed and the organization receives a ‘satisfactory’ rating, MSECB will charge an initial certification fee of</a:t>
            </a:r>
          </a:p>
        </p:txBody>
      </p:sp>
      <p:sp>
        <p:nvSpPr>
          <p:cNvPr id="154" name="Rectangle 153">
            <a:extLst>
              <a:ext uri="{FF2B5EF4-FFF2-40B4-BE49-F238E27FC236}">
                <a16:creationId xmlns:a16="http://schemas.microsoft.com/office/drawing/2014/main" id="{E303D000-664A-4043-9CD4-6F856CCA871F}"/>
              </a:ext>
            </a:extLst>
          </p:cNvPr>
          <p:cNvSpPr/>
          <p:nvPr/>
        </p:nvSpPr>
        <p:spPr>
          <a:xfrm>
            <a:off x="1713303" y="5314909"/>
            <a:ext cx="2997110" cy="1523494"/>
          </a:xfrm>
          <a:prstGeom prst="rect">
            <a:avLst/>
          </a:prstGeom>
        </p:spPr>
        <p:txBody>
          <a:bodyPr wrap="square" lIns="0" tIns="0" rIns="0" bIns="0">
            <a:spAutoFit/>
          </a:bodyPr>
          <a:lstStyle/>
          <a:p>
            <a:pPr>
              <a:spcAft>
                <a:spcPts val="600"/>
              </a:spcAft>
            </a:pPr>
            <a:r>
              <a:rPr lang="en-GB" sz="4800" dirty="0">
                <a:latin typeface="KPMG Extralight" panose="020B0303030202040204" pitchFamily="34" charset="0"/>
              </a:rPr>
              <a:t>$5,000 – 10,000</a:t>
            </a:r>
          </a:p>
          <a:p>
            <a:pPr>
              <a:spcAft>
                <a:spcPts val="600"/>
              </a:spcAft>
            </a:pPr>
            <a:endParaRPr lang="en-GB" sz="4600" dirty="0">
              <a:latin typeface="+mj-lt"/>
            </a:endParaRPr>
          </a:p>
        </p:txBody>
      </p:sp>
      <p:sp>
        <p:nvSpPr>
          <p:cNvPr id="155" name="TextBox 154">
            <a:extLst>
              <a:ext uri="{FF2B5EF4-FFF2-40B4-BE49-F238E27FC236}">
                <a16:creationId xmlns:a16="http://schemas.microsoft.com/office/drawing/2014/main" id="{B05ADF76-C2DC-49C3-BD19-0C1BE21E4A4C}"/>
              </a:ext>
            </a:extLst>
          </p:cNvPr>
          <p:cNvSpPr txBox="1"/>
          <p:nvPr/>
        </p:nvSpPr>
        <p:spPr>
          <a:xfrm>
            <a:off x="4859811" y="4568342"/>
            <a:ext cx="2867465" cy="703900"/>
          </a:xfrm>
          <a:prstGeom prst="rect">
            <a:avLst/>
          </a:prstGeom>
          <a:noFill/>
        </p:spPr>
        <p:txBody>
          <a:bodyPr wrap="square" lIns="0" tIns="0" rIns="0" bIns="0" rtlCol="0">
            <a:noAutofit/>
          </a:bodyPr>
          <a:lstStyle/>
          <a:p>
            <a:pPr>
              <a:spcAft>
                <a:spcPts val="600"/>
              </a:spcAft>
            </a:pPr>
            <a:r>
              <a:rPr lang="en-GB" sz="1400" dirty="0"/>
              <a:t>Certification can be renewed annually for two (2) additional years, provided there are no material changes, for a renewal fee of</a:t>
            </a:r>
          </a:p>
        </p:txBody>
      </p:sp>
      <p:sp>
        <p:nvSpPr>
          <p:cNvPr id="156" name="Rectangle 155">
            <a:extLst>
              <a:ext uri="{FF2B5EF4-FFF2-40B4-BE49-F238E27FC236}">
                <a16:creationId xmlns:a16="http://schemas.microsoft.com/office/drawing/2014/main" id="{D17E1353-4038-4247-8C23-98D39E4A29DF}"/>
              </a:ext>
            </a:extLst>
          </p:cNvPr>
          <p:cNvSpPr/>
          <p:nvPr/>
        </p:nvSpPr>
        <p:spPr>
          <a:xfrm>
            <a:off x="5198093" y="5317790"/>
            <a:ext cx="989053" cy="738664"/>
          </a:xfrm>
          <a:prstGeom prst="rect">
            <a:avLst/>
          </a:prstGeom>
        </p:spPr>
        <p:txBody>
          <a:bodyPr wrap="none" lIns="0" tIns="0" rIns="0" bIns="0">
            <a:spAutoFit/>
          </a:bodyPr>
          <a:lstStyle/>
          <a:p>
            <a:pPr>
              <a:spcAft>
                <a:spcPts val="600"/>
              </a:spcAft>
            </a:pPr>
            <a:r>
              <a:rPr lang="en-GB" sz="4800" dirty="0">
                <a:latin typeface="KPMG Extralight" panose="020B0303030202040204" pitchFamily="34" charset="0"/>
              </a:rPr>
              <a:t>$1,250</a:t>
            </a:r>
          </a:p>
        </p:txBody>
      </p:sp>
      <p:sp>
        <p:nvSpPr>
          <p:cNvPr id="157" name="TextBox 156">
            <a:extLst>
              <a:ext uri="{FF2B5EF4-FFF2-40B4-BE49-F238E27FC236}">
                <a16:creationId xmlns:a16="http://schemas.microsoft.com/office/drawing/2014/main" id="{695AC9B4-9CB2-498E-804D-64AE0C096C6A}"/>
              </a:ext>
            </a:extLst>
          </p:cNvPr>
          <p:cNvSpPr txBox="1"/>
          <p:nvPr/>
        </p:nvSpPr>
        <p:spPr>
          <a:xfrm>
            <a:off x="6260190" y="5693608"/>
            <a:ext cx="989051" cy="215444"/>
          </a:xfrm>
          <a:prstGeom prst="rect">
            <a:avLst/>
          </a:prstGeom>
          <a:noFill/>
        </p:spPr>
        <p:txBody>
          <a:bodyPr wrap="square" lIns="0" tIns="0" rIns="0" bIns="0" rtlCol="0">
            <a:spAutoFit/>
          </a:bodyPr>
          <a:lstStyle/>
          <a:p>
            <a:pPr>
              <a:spcAft>
                <a:spcPts val="600"/>
              </a:spcAft>
            </a:pPr>
            <a:r>
              <a:rPr lang="en-GB" sz="1400" dirty="0"/>
              <a:t>per year</a:t>
            </a:r>
          </a:p>
        </p:txBody>
      </p:sp>
      <p:grpSp>
        <p:nvGrpSpPr>
          <p:cNvPr id="158" name="Group 157">
            <a:extLst>
              <a:ext uri="{FF2B5EF4-FFF2-40B4-BE49-F238E27FC236}">
                <a16:creationId xmlns:a16="http://schemas.microsoft.com/office/drawing/2014/main" id="{743811F5-BD74-4D65-A1E7-4067DD8C8745}"/>
              </a:ext>
            </a:extLst>
          </p:cNvPr>
          <p:cNvGrpSpPr/>
          <p:nvPr/>
        </p:nvGrpSpPr>
        <p:grpSpPr>
          <a:xfrm>
            <a:off x="8109329" y="4472777"/>
            <a:ext cx="2885061" cy="845837"/>
            <a:chOff x="5588692" y="4160226"/>
            <a:chExt cx="2885061" cy="845837"/>
          </a:xfrm>
        </p:grpSpPr>
        <p:sp>
          <p:nvSpPr>
            <p:cNvPr id="159" name="TextBox 158">
              <a:extLst>
                <a:ext uri="{FF2B5EF4-FFF2-40B4-BE49-F238E27FC236}">
                  <a16:creationId xmlns:a16="http://schemas.microsoft.com/office/drawing/2014/main" id="{6DBE3FEA-44FC-4C28-A44B-4BFE0A807C4A}"/>
                </a:ext>
              </a:extLst>
            </p:cNvPr>
            <p:cNvSpPr txBox="1"/>
            <p:nvPr/>
          </p:nvSpPr>
          <p:spPr>
            <a:xfrm>
              <a:off x="5588692" y="4253546"/>
              <a:ext cx="2075454" cy="703900"/>
            </a:xfrm>
            <a:prstGeom prst="rect">
              <a:avLst/>
            </a:prstGeom>
            <a:noFill/>
          </p:spPr>
          <p:txBody>
            <a:bodyPr wrap="square" lIns="0" tIns="0" rIns="0" bIns="0" rtlCol="0">
              <a:noAutofit/>
            </a:bodyPr>
            <a:lstStyle/>
            <a:p>
              <a:pPr>
                <a:spcAft>
                  <a:spcPts val="600"/>
                </a:spcAft>
              </a:pPr>
              <a:r>
                <a:rPr lang="en-GB" sz="1400" dirty="0"/>
                <a:t>The timeline for certification by MSECB may take up to two weeks </a:t>
              </a:r>
            </a:p>
          </p:txBody>
        </p:sp>
        <p:sp>
          <p:nvSpPr>
            <p:cNvPr id="160" name="Rectangle 159">
              <a:extLst>
                <a:ext uri="{FF2B5EF4-FFF2-40B4-BE49-F238E27FC236}">
                  <a16:creationId xmlns:a16="http://schemas.microsoft.com/office/drawing/2014/main" id="{68728998-071D-4420-9129-10417C89D07C}"/>
                </a:ext>
              </a:extLst>
            </p:cNvPr>
            <p:cNvSpPr/>
            <p:nvPr/>
          </p:nvSpPr>
          <p:spPr>
            <a:xfrm>
              <a:off x="7890398" y="4160226"/>
              <a:ext cx="564189" cy="646331"/>
            </a:xfrm>
            <a:prstGeom prst="rect">
              <a:avLst/>
            </a:prstGeom>
          </p:spPr>
          <p:txBody>
            <a:bodyPr wrap="square" lIns="0" tIns="0" rIns="0" bIns="0">
              <a:spAutoFit/>
            </a:bodyPr>
            <a:lstStyle/>
            <a:p>
              <a:pPr>
                <a:spcAft>
                  <a:spcPts val="600"/>
                </a:spcAft>
              </a:pPr>
              <a:r>
                <a:rPr lang="en-GB" sz="4200" dirty="0">
                  <a:latin typeface="KPMG Extralight" panose="020B0303030202040204" pitchFamily="34" charset="0"/>
                </a:rPr>
                <a:t>2</a:t>
              </a:r>
            </a:p>
          </p:txBody>
        </p:sp>
        <p:sp>
          <p:nvSpPr>
            <p:cNvPr id="161" name="TextBox 160">
              <a:extLst>
                <a:ext uri="{FF2B5EF4-FFF2-40B4-BE49-F238E27FC236}">
                  <a16:creationId xmlns:a16="http://schemas.microsoft.com/office/drawing/2014/main" id="{CBD1A8DB-3D7E-4D00-9EA1-EE322BA37B5C}"/>
                </a:ext>
              </a:extLst>
            </p:cNvPr>
            <p:cNvSpPr txBox="1"/>
            <p:nvPr/>
          </p:nvSpPr>
          <p:spPr>
            <a:xfrm>
              <a:off x="7909560" y="4790619"/>
              <a:ext cx="564193" cy="215444"/>
            </a:xfrm>
            <a:prstGeom prst="rect">
              <a:avLst/>
            </a:prstGeom>
            <a:noFill/>
          </p:spPr>
          <p:txBody>
            <a:bodyPr wrap="none" lIns="0" tIns="0" rIns="0" bIns="0" rtlCol="0">
              <a:spAutoFit/>
            </a:bodyPr>
            <a:lstStyle/>
            <a:p>
              <a:pPr>
                <a:spcAft>
                  <a:spcPts val="600"/>
                </a:spcAft>
              </a:pPr>
              <a:r>
                <a:rPr lang="en-GB" sz="1400" b="1" dirty="0"/>
                <a:t>Weeks</a:t>
              </a:r>
            </a:p>
          </p:txBody>
        </p:sp>
      </p:grpSp>
      <p:grpSp>
        <p:nvGrpSpPr>
          <p:cNvPr id="162" name="Group 161">
            <a:extLst>
              <a:ext uri="{FF2B5EF4-FFF2-40B4-BE49-F238E27FC236}">
                <a16:creationId xmlns:a16="http://schemas.microsoft.com/office/drawing/2014/main" id="{01CEBAD1-2D33-4682-B11D-3CCE7CC4A92F}"/>
              </a:ext>
            </a:extLst>
          </p:cNvPr>
          <p:cNvGrpSpPr/>
          <p:nvPr/>
        </p:nvGrpSpPr>
        <p:grpSpPr>
          <a:xfrm>
            <a:off x="8109329" y="5289934"/>
            <a:ext cx="2748870" cy="905998"/>
            <a:chOff x="5588692" y="4214642"/>
            <a:chExt cx="2748870" cy="905998"/>
          </a:xfrm>
        </p:grpSpPr>
        <p:sp>
          <p:nvSpPr>
            <p:cNvPr id="163" name="TextBox 162">
              <a:extLst>
                <a:ext uri="{FF2B5EF4-FFF2-40B4-BE49-F238E27FC236}">
                  <a16:creationId xmlns:a16="http://schemas.microsoft.com/office/drawing/2014/main" id="{FEE9746D-2C3C-44BC-B9B9-F8BA93B999B7}"/>
                </a:ext>
              </a:extLst>
            </p:cNvPr>
            <p:cNvSpPr txBox="1"/>
            <p:nvPr/>
          </p:nvSpPr>
          <p:spPr>
            <a:xfrm>
              <a:off x="5588692" y="4416740"/>
              <a:ext cx="2075453" cy="703900"/>
            </a:xfrm>
            <a:prstGeom prst="rect">
              <a:avLst/>
            </a:prstGeom>
            <a:noFill/>
          </p:spPr>
          <p:txBody>
            <a:bodyPr wrap="square" lIns="0" tIns="0" rIns="0" bIns="0" rtlCol="0">
              <a:noAutofit/>
            </a:bodyPr>
            <a:lstStyle/>
            <a:p>
              <a:pPr>
                <a:spcAft>
                  <a:spcPts val="600"/>
                </a:spcAft>
              </a:pPr>
              <a:r>
                <a:rPr lang="en-GB" sz="1400" dirty="0"/>
                <a:t>Renewals may take up to two (2) business days</a:t>
              </a:r>
            </a:p>
          </p:txBody>
        </p:sp>
        <p:sp>
          <p:nvSpPr>
            <p:cNvPr id="164" name="Rectangle 163">
              <a:extLst>
                <a:ext uri="{FF2B5EF4-FFF2-40B4-BE49-F238E27FC236}">
                  <a16:creationId xmlns:a16="http://schemas.microsoft.com/office/drawing/2014/main" id="{06A0F1C4-946A-4D67-BBCD-F1812B14F8E4}"/>
                </a:ext>
              </a:extLst>
            </p:cNvPr>
            <p:cNvSpPr/>
            <p:nvPr/>
          </p:nvSpPr>
          <p:spPr>
            <a:xfrm>
              <a:off x="7890398" y="4214642"/>
              <a:ext cx="394521" cy="615553"/>
            </a:xfrm>
            <a:prstGeom prst="rect">
              <a:avLst/>
            </a:prstGeom>
          </p:spPr>
          <p:txBody>
            <a:bodyPr wrap="square" lIns="0" tIns="0" rIns="0" bIns="0">
              <a:spAutoFit/>
            </a:bodyPr>
            <a:lstStyle/>
            <a:p>
              <a:pPr>
                <a:spcAft>
                  <a:spcPts val="600"/>
                </a:spcAft>
              </a:pPr>
              <a:r>
                <a:rPr lang="en-GB" sz="4000" dirty="0">
                  <a:latin typeface="KPMG Extralight" panose="020B0303030202040204" pitchFamily="34" charset="0"/>
                </a:rPr>
                <a:t>2</a:t>
              </a:r>
            </a:p>
          </p:txBody>
        </p:sp>
        <p:sp>
          <p:nvSpPr>
            <p:cNvPr id="165" name="TextBox 164">
              <a:extLst>
                <a:ext uri="{FF2B5EF4-FFF2-40B4-BE49-F238E27FC236}">
                  <a16:creationId xmlns:a16="http://schemas.microsoft.com/office/drawing/2014/main" id="{F703728F-F6D7-4B02-8B15-68A058052862}"/>
                </a:ext>
              </a:extLst>
            </p:cNvPr>
            <p:cNvSpPr txBox="1"/>
            <p:nvPr/>
          </p:nvSpPr>
          <p:spPr>
            <a:xfrm>
              <a:off x="7909560" y="4790619"/>
              <a:ext cx="428002" cy="215444"/>
            </a:xfrm>
            <a:prstGeom prst="rect">
              <a:avLst/>
            </a:prstGeom>
            <a:noFill/>
          </p:spPr>
          <p:txBody>
            <a:bodyPr wrap="none" lIns="0" tIns="0" rIns="0" bIns="0" rtlCol="0">
              <a:spAutoFit/>
            </a:bodyPr>
            <a:lstStyle/>
            <a:p>
              <a:pPr>
                <a:spcAft>
                  <a:spcPts val="600"/>
                </a:spcAft>
              </a:pPr>
              <a:r>
                <a:rPr lang="en-GB" sz="1400" b="1" dirty="0"/>
                <a:t>Days</a:t>
              </a:r>
            </a:p>
          </p:txBody>
        </p:sp>
      </p:grpSp>
      <p:cxnSp>
        <p:nvCxnSpPr>
          <p:cNvPr id="166" name="Straight Connector 165">
            <a:extLst>
              <a:ext uri="{FF2B5EF4-FFF2-40B4-BE49-F238E27FC236}">
                <a16:creationId xmlns:a16="http://schemas.microsoft.com/office/drawing/2014/main" id="{EC821F5E-5C50-4FD3-9B2A-DD2056FAD9CF}"/>
              </a:ext>
            </a:extLst>
          </p:cNvPr>
          <p:cNvCxnSpPr>
            <a:cxnSpLocks/>
          </p:cNvCxnSpPr>
          <p:nvPr/>
        </p:nvCxnSpPr>
        <p:spPr>
          <a:xfrm>
            <a:off x="8109329" y="5411564"/>
            <a:ext cx="2834918" cy="0"/>
          </a:xfrm>
          <a:prstGeom prst="line">
            <a:avLst/>
          </a:prstGeom>
          <a:ln>
            <a:solidFill>
              <a:srgbClr val="0091DA"/>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FA1B7EE0-3BE9-4FA4-B49E-60D3D9CDB7FB}"/>
              </a:ext>
            </a:extLst>
          </p:cNvPr>
          <p:cNvCxnSpPr/>
          <p:nvPr/>
        </p:nvCxnSpPr>
        <p:spPr>
          <a:xfrm>
            <a:off x="7902238" y="4680135"/>
            <a:ext cx="0" cy="1293498"/>
          </a:xfrm>
          <a:prstGeom prst="line">
            <a:avLst/>
          </a:prstGeom>
          <a:ln>
            <a:solidFill>
              <a:srgbClr val="0091DA"/>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1AEE11AD-B1A6-4F39-95F9-A0000C96D318}"/>
              </a:ext>
            </a:extLst>
          </p:cNvPr>
          <p:cNvCxnSpPr/>
          <p:nvPr/>
        </p:nvCxnSpPr>
        <p:spPr>
          <a:xfrm>
            <a:off x="4677567" y="4705650"/>
            <a:ext cx="0" cy="1293498"/>
          </a:xfrm>
          <a:prstGeom prst="line">
            <a:avLst/>
          </a:prstGeom>
          <a:ln>
            <a:solidFill>
              <a:srgbClr val="009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409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FC275-AF95-43D2-B8F1-76EF91C5CD2A}"/>
              </a:ext>
            </a:extLst>
          </p:cNvPr>
          <p:cNvSpPr>
            <a:spLocks noGrp="1"/>
          </p:cNvSpPr>
          <p:nvPr>
            <p:ph type="title"/>
          </p:nvPr>
        </p:nvSpPr>
        <p:spPr>
          <a:xfrm>
            <a:off x="659055" y="293436"/>
            <a:ext cx="10195200" cy="533400"/>
          </a:xfrm>
        </p:spPr>
        <p:txBody>
          <a:bodyPr/>
          <a:lstStyle/>
          <a:p>
            <a:r>
              <a:rPr lang="en-US" dirty="0"/>
              <a:t>Privacy by Design: The Seven Principles</a:t>
            </a:r>
            <a:endParaRPr lang="en-CA" dirty="0"/>
          </a:p>
        </p:txBody>
      </p:sp>
      <p:grpSp>
        <p:nvGrpSpPr>
          <p:cNvPr id="3" name="Group 2">
            <a:extLst>
              <a:ext uri="{FF2B5EF4-FFF2-40B4-BE49-F238E27FC236}">
                <a16:creationId xmlns:a16="http://schemas.microsoft.com/office/drawing/2014/main" id="{EB8A324B-A4D0-44E0-A2B7-C647B7BBD93F}"/>
              </a:ext>
            </a:extLst>
          </p:cNvPr>
          <p:cNvGrpSpPr/>
          <p:nvPr/>
        </p:nvGrpSpPr>
        <p:grpSpPr>
          <a:xfrm>
            <a:off x="2397169" y="1206945"/>
            <a:ext cx="8497141" cy="4882465"/>
            <a:chOff x="-745426" y="1599522"/>
            <a:chExt cx="6723456" cy="3849487"/>
          </a:xfrm>
        </p:grpSpPr>
        <p:sp>
          <p:nvSpPr>
            <p:cNvPr id="4" name="Arc 3">
              <a:extLst>
                <a:ext uri="{FF2B5EF4-FFF2-40B4-BE49-F238E27FC236}">
                  <a16:creationId xmlns:a16="http://schemas.microsoft.com/office/drawing/2014/main" id="{6C33592B-17E3-44EA-BACB-3816008D9E6A}"/>
                </a:ext>
              </a:extLst>
            </p:cNvPr>
            <p:cNvSpPr/>
            <p:nvPr/>
          </p:nvSpPr>
          <p:spPr>
            <a:xfrm>
              <a:off x="-745426" y="1710265"/>
              <a:ext cx="3627967" cy="3627967"/>
            </a:xfrm>
            <a:prstGeom prst="arc">
              <a:avLst>
                <a:gd name="adj1" fmla="val 16868018"/>
                <a:gd name="adj2" fmla="val 4679536"/>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p>
          </p:txBody>
        </p:sp>
        <p:grpSp>
          <p:nvGrpSpPr>
            <p:cNvPr id="5" name="Group 4">
              <a:extLst>
                <a:ext uri="{FF2B5EF4-FFF2-40B4-BE49-F238E27FC236}">
                  <a16:creationId xmlns:a16="http://schemas.microsoft.com/office/drawing/2014/main" id="{4CE78451-316E-406A-AE8D-705F622DEAE0}"/>
                </a:ext>
              </a:extLst>
            </p:cNvPr>
            <p:cNvGrpSpPr/>
            <p:nvPr/>
          </p:nvGrpSpPr>
          <p:grpSpPr>
            <a:xfrm>
              <a:off x="1368916" y="1599522"/>
              <a:ext cx="4609114" cy="3849487"/>
              <a:chOff x="1368916" y="1599522"/>
              <a:chExt cx="4609114" cy="3849487"/>
            </a:xfrm>
          </p:grpSpPr>
          <p:sp>
            <p:nvSpPr>
              <p:cNvPr id="7" name="Oval 6">
                <a:extLst>
                  <a:ext uri="{FF2B5EF4-FFF2-40B4-BE49-F238E27FC236}">
                    <a16:creationId xmlns:a16="http://schemas.microsoft.com/office/drawing/2014/main" id="{9AC6073B-9A61-4C8C-9233-9F1C693A63B6}"/>
                  </a:ext>
                </a:extLst>
              </p:cNvPr>
              <p:cNvSpPr/>
              <p:nvPr/>
            </p:nvSpPr>
            <p:spPr>
              <a:xfrm>
                <a:off x="1368916" y="1695366"/>
                <a:ext cx="110067" cy="110067"/>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600" dirty="0">
                  <a:solidFill>
                    <a:schemeClr val="bg1"/>
                  </a:solidFill>
                </a:endParaRPr>
              </a:p>
            </p:txBody>
          </p:sp>
          <p:sp>
            <p:nvSpPr>
              <p:cNvPr id="8" name="Oval 7">
                <a:extLst>
                  <a:ext uri="{FF2B5EF4-FFF2-40B4-BE49-F238E27FC236}">
                    <a16:creationId xmlns:a16="http://schemas.microsoft.com/office/drawing/2014/main" id="{4B810EAA-D500-4EB2-911B-FAE4D48F9D19}"/>
                  </a:ext>
                </a:extLst>
              </p:cNvPr>
              <p:cNvSpPr/>
              <p:nvPr/>
            </p:nvSpPr>
            <p:spPr>
              <a:xfrm>
                <a:off x="1368916" y="5247847"/>
                <a:ext cx="110067" cy="110067"/>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600" dirty="0">
                  <a:solidFill>
                    <a:schemeClr val="bg1"/>
                  </a:solidFill>
                </a:endParaRPr>
              </a:p>
            </p:txBody>
          </p:sp>
          <p:sp>
            <p:nvSpPr>
              <p:cNvPr id="9" name="Rectangle 8">
                <a:extLst>
                  <a:ext uri="{FF2B5EF4-FFF2-40B4-BE49-F238E27FC236}">
                    <a16:creationId xmlns:a16="http://schemas.microsoft.com/office/drawing/2014/main" id="{9A68AD32-DA66-43C9-B3C7-E3277B39AC45}"/>
                  </a:ext>
                </a:extLst>
              </p:cNvPr>
              <p:cNvSpPr/>
              <p:nvPr/>
            </p:nvSpPr>
            <p:spPr>
              <a:xfrm>
                <a:off x="2143974" y="1599522"/>
                <a:ext cx="2296159" cy="461055"/>
              </a:xfrm>
              <a:prstGeom prst="rect">
                <a:avLst/>
              </a:prstGeom>
            </p:spPr>
            <p:txBody>
              <a:bodyPr wrap="square">
                <a:spAutoFit/>
              </a:bodyPr>
              <a:lstStyle/>
              <a:p>
                <a:r>
                  <a:rPr lang="en-GB" sz="1600" b="1" dirty="0">
                    <a:solidFill>
                      <a:schemeClr val="bg1"/>
                    </a:solidFill>
                    <a:latin typeface="Arial" panose="020B0604020202020204" pitchFamily="34" charset="0"/>
                    <a:cs typeface="Arial" panose="020B0604020202020204" pitchFamily="34" charset="0"/>
                  </a:rPr>
                  <a:t>Proactive not reactive: </a:t>
                </a:r>
                <a:br>
                  <a:rPr lang="en-GB" sz="1600" b="1" dirty="0">
                    <a:solidFill>
                      <a:schemeClr val="bg1"/>
                    </a:solidFill>
                    <a:latin typeface="Arial" panose="020B0604020202020204" pitchFamily="34" charset="0"/>
                    <a:cs typeface="Arial" panose="020B0604020202020204" pitchFamily="34" charset="0"/>
                  </a:rPr>
                </a:br>
                <a:r>
                  <a:rPr lang="en-GB" sz="1600" dirty="0">
                    <a:solidFill>
                      <a:schemeClr val="bg1"/>
                    </a:solidFill>
                    <a:latin typeface="Arial" panose="020B0604020202020204" pitchFamily="34" charset="0"/>
                    <a:cs typeface="Arial" panose="020B0604020202020204" pitchFamily="34" charset="0"/>
                  </a:rPr>
                  <a:t>preventative not remedial</a:t>
                </a:r>
              </a:p>
            </p:txBody>
          </p:sp>
          <p:sp>
            <p:nvSpPr>
              <p:cNvPr id="10" name="Rectangle 9">
                <a:extLst>
                  <a:ext uri="{FF2B5EF4-FFF2-40B4-BE49-F238E27FC236}">
                    <a16:creationId xmlns:a16="http://schemas.microsoft.com/office/drawing/2014/main" id="{E6556325-A375-452C-BB46-2E6D6E9B315B}"/>
                  </a:ext>
                </a:extLst>
              </p:cNvPr>
              <p:cNvSpPr/>
              <p:nvPr/>
            </p:nvSpPr>
            <p:spPr>
              <a:xfrm>
                <a:off x="2669360" y="2161687"/>
                <a:ext cx="2565319" cy="461055"/>
              </a:xfrm>
              <a:prstGeom prst="rect">
                <a:avLst/>
              </a:prstGeom>
            </p:spPr>
            <p:txBody>
              <a:bodyPr wrap="square">
                <a:spAutoFit/>
              </a:bodyPr>
              <a:lstStyle/>
              <a:p>
                <a:r>
                  <a:rPr lang="en-GB" sz="1600" b="1" dirty="0">
                    <a:solidFill>
                      <a:schemeClr val="bg1"/>
                    </a:solidFill>
                    <a:latin typeface="Arial" panose="020B0604020202020204" pitchFamily="34" charset="0"/>
                    <a:cs typeface="Arial" panose="020B0604020202020204" pitchFamily="34" charset="0"/>
                  </a:rPr>
                  <a:t>Privacy as the default setting: </a:t>
                </a:r>
                <a:r>
                  <a:rPr lang="en-GB" sz="1600" dirty="0">
                    <a:solidFill>
                      <a:schemeClr val="bg1"/>
                    </a:solidFill>
                    <a:latin typeface="Arial" panose="020B0604020202020204" pitchFamily="34" charset="0"/>
                    <a:cs typeface="Arial" panose="020B0604020202020204" pitchFamily="34" charset="0"/>
                  </a:rPr>
                  <a:t>no additional action required</a:t>
                </a:r>
                <a:endParaRPr lang="en-GB" sz="1600" b="1" dirty="0">
                  <a:solidFill>
                    <a:schemeClr val="bg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5FF45D67-681A-4B43-9CD0-743219414689}"/>
                  </a:ext>
                </a:extLst>
              </p:cNvPr>
              <p:cNvSpPr/>
              <p:nvPr/>
            </p:nvSpPr>
            <p:spPr>
              <a:xfrm>
                <a:off x="2970701" y="2719361"/>
                <a:ext cx="3007329" cy="461055"/>
              </a:xfrm>
              <a:prstGeom prst="rect">
                <a:avLst/>
              </a:prstGeom>
            </p:spPr>
            <p:txBody>
              <a:bodyPr wrap="square">
                <a:spAutoFit/>
              </a:bodyPr>
              <a:lstStyle/>
              <a:p>
                <a:r>
                  <a:rPr lang="en-GB" sz="1600" b="1" dirty="0">
                    <a:solidFill>
                      <a:schemeClr val="bg1"/>
                    </a:solidFill>
                    <a:latin typeface="Arial" panose="020B0604020202020204" pitchFamily="34" charset="0"/>
                    <a:cs typeface="Arial" panose="020B0604020202020204" pitchFamily="34" charset="0"/>
                  </a:rPr>
                  <a:t>Privacy embedded into design</a:t>
                </a:r>
                <a:r>
                  <a:rPr lang="en-GB" sz="1600" dirty="0">
                    <a:solidFill>
                      <a:schemeClr val="bg1"/>
                    </a:solidFill>
                    <a:latin typeface="Arial" panose="020B0604020202020204" pitchFamily="34" charset="0"/>
                    <a:cs typeface="Arial" panose="020B0604020202020204" pitchFamily="34" charset="0"/>
                  </a:rPr>
                  <a:t>: </a:t>
                </a:r>
              </a:p>
              <a:p>
                <a:r>
                  <a:rPr lang="en-GB" sz="1600" dirty="0">
                    <a:solidFill>
                      <a:schemeClr val="bg1"/>
                    </a:solidFill>
                    <a:latin typeface="Arial" panose="020B0604020202020204" pitchFamily="34" charset="0"/>
                    <a:cs typeface="Arial" panose="020B0604020202020204" pitchFamily="34" charset="0"/>
                  </a:rPr>
                  <a:t>not just an add-on </a:t>
                </a:r>
              </a:p>
            </p:txBody>
          </p:sp>
          <p:sp>
            <p:nvSpPr>
              <p:cNvPr id="12" name="Rectangle 11">
                <a:extLst>
                  <a:ext uri="{FF2B5EF4-FFF2-40B4-BE49-F238E27FC236}">
                    <a16:creationId xmlns:a16="http://schemas.microsoft.com/office/drawing/2014/main" id="{E81409BA-09A7-4586-B49B-4534BE98CD7B}"/>
                  </a:ext>
                </a:extLst>
              </p:cNvPr>
              <p:cNvSpPr/>
              <p:nvPr/>
            </p:nvSpPr>
            <p:spPr>
              <a:xfrm>
                <a:off x="3121067" y="3286582"/>
                <a:ext cx="2614071" cy="461665"/>
              </a:xfrm>
              <a:prstGeom prst="rect">
                <a:avLst/>
              </a:prstGeom>
            </p:spPr>
            <p:txBody>
              <a:bodyPr wrap="square">
                <a:spAutoFit/>
              </a:bodyPr>
              <a:lstStyle/>
              <a:p>
                <a:r>
                  <a:rPr lang="en-GB" sz="1600" b="1" dirty="0">
                    <a:solidFill>
                      <a:schemeClr val="bg1"/>
                    </a:solidFill>
                    <a:latin typeface="Arial" panose="020B0604020202020204" pitchFamily="34" charset="0"/>
                    <a:cs typeface="Arial" panose="020B0604020202020204" pitchFamily="34" charset="0"/>
                  </a:rPr>
                  <a:t>Full functionality:</a:t>
                </a:r>
                <a:br>
                  <a:rPr lang="en-GB" sz="1600" b="1" dirty="0">
                    <a:solidFill>
                      <a:schemeClr val="bg1"/>
                    </a:solidFill>
                    <a:latin typeface="Arial" panose="020B0604020202020204" pitchFamily="34" charset="0"/>
                    <a:cs typeface="Arial" panose="020B0604020202020204" pitchFamily="34" charset="0"/>
                  </a:rPr>
                </a:br>
                <a:r>
                  <a:rPr lang="en-GB" sz="1600" dirty="0">
                    <a:solidFill>
                      <a:schemeClr val="bg1"/>
                    </a:solidFill>
                    <a:latin typeface="Arial" panose="020B0604020202020204" pitchFamily="34" charset="0"/>
                    <a:cs typeface="Arial" panose="020B0604020202020204" pitchFamily="34" charset="0"/>
                  </a:rPr>
                  <a:t>positive-sum, not zero-sum</a:t>
                </a:r>
              </a:p>
            </p:txBody>
          </p:sp>
          <p:sp>
            <p:nvSpPr>
              <p:cNvPr id="13" name="Rectangle 12">
                <a:extLst>
                  <a:ext uri="{FF2B5EF4-FFF2-40B4-BE49-F238E27FC236}">
                    <a16:creationId xmlns:a16="http://schemas.microsoft.com/office/drawing/2014/main" id="{5014563E-ACF9-473E-B82A-6097C6464DAA}"/>
                  </a:ext>
                </a:extLst>
              </p:cNvPr>
              <p:cNvSpPr/>
              <p:nvPr/>
            </p:nvSpPr>
            <p:spPr>
              <a:xfrm>
                <a:off x="2973071" y="3876836"/>
                <a:ext cx="2432048" cy="461665"/>
              </a:xfrm>
              <a:prstGeom prst="rect">
                <a:avLst/>
              </a:prstGeom>
            </p:spPr>
            <p:txBody>
              <a:bodyPr wrap="square">
                <a:spAutoFit/>
              </a:bodyPr>
              <a:lstStyle/>
              <a:p>
                <a:r>
                  <a:rPr lang="en-GB" sz="1600" b="1" dirty="0">
                    <a:solidFill>
                      <a:schemeClr val="bg1"/>
                    </a:solidFill>
                    <a:latin typeface="Arial" panose="020B0604020202020204" pitchFamily="34" charset="0"/>
                    <a:cs typeface="Arial" panose="020B0604020202020204" pitchFamily="34" charset="0"/>
                  </a:rPr>
                  <a:t>End-to-end security: </a:t>
                </a:r>
                <a:br>
                  <a:rPr lang="en-GB" sz="1600" b="1" dirty="0">
                    <a:solidFill>
                      <a:schemeClr val="bg1"/>
                    </a:solidFill>
                    <a:latin typeface="Arial" panose="020B0604020202020204" pitchFamily="34" charset="0"/>
                    <a:cs typeface="Arial" panose="020B0604020202020204" pitchFamily="34" charset="0"/>
                  </a:rPr>
                </a:br>
                <a:r>
                  <a:rPr lang="en-GB" sz="1600" dirty="0">
                    <a:solidFill>
                      <a:schemeClr val="bg1"/>
                    </a:solidFill>
                    <a:latin typeface="Arial" panose="020B0604020202020204" pitchFamily="34" charset="0"/>
                    <a:cs typeface="Arial" panose="020B0604020202020204" pitchFamily="34" charset="0"/>
                  </a:rPr>
                  <a:t>full lifecycle protection</a:t>
                </a:r>
              </a:p>
            </p:txBody>
          </p:sp>
          <p:sp>
            <p:nvSpPr>
              <p:cNvPr id="14" name="Rectangle 13">
                <a:extLst>
                  <a:ext uri="{FF2B5EF4-FFF2-40B4-BE49-F238E27FC236}">
                    <a16:creationId xmlns:a16="http://schemas.microsoft.com/office/drawing/2014/main" id="{1093DD4B-C5E7-443B-886A-2B0D81EBB2AC}"/>
                  </a:ext>
                </a:extLst>
              </p:cNvPr>
              <p:cNvSpPr/>
              <p:nvPr/>
            </p:nvSpPr>
            <p:spPr>
              <a:xfrm>
                <a:off x="2669360" y="4409161"/>
                <a:ext cx="2361223" cy="461665"/>
              </a:xfrm>
              <a:prstGeom prst="rect">
                <a:avLst/>
              </a:prstGeom>
            </p:spPr>
            <p:txBody>
              <a:bodyPr wrap="square">
                <a:spAutoFit/>
              </a:bodyPr>
              <a:lstStyle/>
              <a:p>
                <a:r>
                  <a:rPr lang="en-GB" sz="1600" b="1" dirty="0">
                    <a:solidFill>
                      <a:schemeClr val="bg1"/>
                    </a:solidFill>
                    <a:latin typeface="Arial" panose="020B0604020202020204" pitchFamily="34" charset="0"/>
                    <a:cs typeface="Arial" panose="020B0604020202020204" pitchFamily="34" charset="0"/>
                  </a:rPr>
                  <a:t>Visibility and transparency: </a:t>
                </a:r>
                <a:br>
                  <a:rPr lang="en-GB" sz="1600" b="1" dirty="0">
                    <a:solidFill>
                      <a:schemeClr val="bg1"/>
                    </a:solidFill>
                    <a:latin typeface="Arial" panose="020B0604020202020204" pitchFamily="34" charset="0"/>
                    <a:cs typeface="Arial" panose="020B0604020202020204" pitchFamily="34" charset="0"/>
                  </a:rPr>
                </a:br>
                <a:r>
                  <a:rPr lang="en-GB" sz="1600" dirty="0">
                    <a:solidFill>
                      <a:schemeClr val="bg1"/>
                    </a:solidFill>
                    <a:latin typeface="Arial" panose="020B0604020202020204" pitchFamily="34" charset="0"/>
                    <a:cs typeface="Arial" panose="020B0604020202020204" pitchFamily="34" charset="0"/>
                  </a:rPr>
                  <a:t>keep it open</a:t>
                </a:r>
              </a:p>
            </p:txBody>
          </p:sp>
          <p:sp>
            <p:nvSpPr>
              <p:cNvPr id="15" name="Rectangle 14">
                <a:extLst>
                  <a:ext uri="{FF2B5EF4-FFF2-40B4-BE49-F238E27FC236}">
                    <a16:creationId xmlns:a16="http://schemas.microsoft.com/office/drawing/2014/main" id="{2A43B5D9-6774-4DE8-8BB9-9B5C057A6E09}"/>
                  </a:ext>
                </a:extLst>
              </p:cNvPr>
              <p:cNvSpPr/>
              <p:nvPr/>
            </p:nvSpPr>
            <p:spPr>
              <a:xfrm>
                <a:off x="2123915" y="4987344"/>
                <a:ext cx="2296159" cy="461665"/>
              </a:xfrm>
              <a:prstGeom prst="rect">
                <a:avLst/>
              </a:prstGeom>
            </p:spPr>
            <p:txBody>
              <a:bodyPr wrap="square">
                <a:spAutoFit/>
              </a:bodyPr>
              <a:lstStyle/>
              <a:p>
                <a:r>
                  <a:rPr lang="en-GB" sz="1600" b="1" dirty="0">
                    <a:solidFill>
                      <a:schemeClr val="bg1"/>
                    </a:solidFill>
                    <a:latin typeface="Arial" panose="020B0604020202020204" pitchFamily="34" charset="0"/>
                    <a:cs typeface="Arial" panose="020B0604020202020204" pitchFamily="34" charset="0"/>
                  </a:rPr>
                  <a:t>Respect for user privacy: </a:t>
                </a:r>
                <a:br>
                  <a:rPr lang="en-GB" sz="1600" b="1" dirty="0">
                    <a:solidFill>
                      <a:schemeClr val="bg1"/>
                    </a:solidFill>
                    <a:latin typeface="Arial" panose="020B0604020202020204" pitchFamily="34" charset="0"/>
                    <a:cs typeface="Arial" panose="020B0604020202020204" pitchFamily="34" charset="0"/>
                  </a:rPr>
                </a:br>
                <a:r>
                  <a:rPr lang="en-GB" sz="1600" dirty="0">
                    <a:solidFill>
                      <a:schemeClr val="bg1"/>
                    </a:solidFill>
                    <a:latin typeface="Arial" panose="020B0604020202020204" pitchFamily="34" charset="0"/>
                    <a:cs typeface="Arial" panose="020B0604020202020204" pitchFamily="34" charset="0"/>
                  </a:rPr>
                  <a:t>keep it user-centric</a:t>
                </a:r>
              </a:p>
            </p:txBody>
          </p:sp>
          <p:sp>
            <p:nvSpPr>
              <p:cNvPr id="16" name="Oval 15">
                <a:extLst>
                  <a:ext uri="{FF2B5EF4-FFF2-40B4-BE49-F238E27FC236}">
                    <a16:creationId xmlns:a16="http://schemas.microsoft.com/office/drawing/2014/main" id="{BA6561D9-6536-4848-8ABF-960402C37AD2}"/>
                  </a:ext>
                </a:extLst>
              </p:cNvPr>
              <p:cNvSpPr/>
              <p:nvPr/>
            </p:nvSpPr>
            <p:spPr>
              <a:xfrm>
                <a:off x="1756936" y="1731937"/>
                <a:ext cx="349818" cy="3498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108000" rtlCol="0" anchor="ctr"/>
              <a:lstStyle/>
              <a:p>
                <a:pPr algn="ctr"/>
                <a:r>
                  <a:rPr lang="en-GB" sz="1600" dirty="0">
                    <a:solidFill>
                      <a:schemeClr val="bg1"/>
                    </a:solidFill>
                    <a:latin typeface="+mj-lt"/>
                  </a:rPr>
                  <a:t>1</a:t>
                </a:r>
              </a:p>
            </p:txBody>
          </p:sp>
          <p:sp>
            <p:nvSpPr>
              <p:cNvPr id="17" name="Oval 16">
                <a:extLst>
                  <a:ext uri="{FF2B5EF4-FFF2-40B4-BE49-F238E27FC236}">
                    <a16:creationId xmlns:a16="http://schemas.microsoft.com/office/drawing/2014/main" id="{9652096A-33BC-4994-A386-6A4BC450F970}"/>
                  </a:ext>
                </a:extLst>
              </p:cNvPr>
              <p:cNvSpPr/>
              <p:nvPr/>
            </p:nvSpPr>
            <p:spPr>
              <a:xfrm>
                <a:off x="2319543" y="2217740"/>
                <a:ext cx="349818" cy="3498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108000" rtlCol="0" anchor="ctr"/>
              <a:lstStyle/>
              <a:p>
                <a:pPr algn="ctr"/>
                <a:r>
                  <a:rPr lang="en-GB" sz="1600" dirty="0">
                    <a:solidFill>
                      <a:schemeClr val="bg1"/>
                    </a:solidFill>
                    <a:latin typeface="+mj-lt"/>
                  </a:rPr>
                  <a:t>2</a:t>
                </a:r>
              </a:p>
            </p:txBody>
          </p:sp>
          <p:sp>
            <p:nvSpPr>
              <p:cNvPr id="18" name="Oval 17">
                <a:extLst>
                  <a:ext uri="{FF2B5EF4-FFF2-40B4-BE49-F238E27FC236}">
                    <a16:creationId xmlns:a16="http://schemas.microsoft.com/office/drawing/2014/main" id="{A4621B5F-F5CD-4FD7-A21A-11BCBD6D78BE}"/>
                  </a:ext>
                </a:extLst>
              </p:cNvPr>
              <p:cNvSpPr/>
              <p:nvPr/>
            </p:nvSpPr>
            <p:spPr>
              <a:xfrm>
                <a:off x="2620885" y="2776638"/>
                <a:ext cx="349818" cy="3498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108000" rtlCol="0" anchor="ctr"/>
              <a:lstStyle/>
              <a:p>
                <a:pPr algn="ctr"/>
                <a:r>
                  <a:rPr lang="en-GB" sz="1600" dirty="0">
                    <a:solidFill>
                      <a:schemeClr val="bg1"/>
                    </a:solidFill>
                    <a:latin typeface="+mj-lt"/>
                  </a:rPr>
                  <a:t>3</a:t>
                </a:r>
              </a:p>
            </p:txBody>
          </p:sp>
          <p:sp>
            <p:nvSpPr>
              <p:cNvPr id="19" name="Oval 18">
                <a:extLst>
                  <a:ext uri="{FF2B5EF4-FFF2-40B4-BE49-F238E27FC236}">
                    <a16:creationId xmlns:a16="http://schemas.microsoft.com/office/drawing/2014/main" id="{39624E71-7FBF-40B0-8358-AE3EA8648AA9}"/>
                  </a:ext>
                </a:extLst>
              </p:cNvPr>
              <p:cNvSpPr/>
              <p:nvPr/>
            </p:nvSpPr>
            <p:spPr>
              <a:xfrm>
                <a:off x="2731294" y="3327784"/>
                <a:ext cx="349818" cy="3498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108000" rtlCol="0" anchor="ctr"/>
              <a:lstStyle/>
              <a:p>
                <a:pPr algn="ctr"/>
                <a:r>
                  <a:rPr lang="en-GB" sz="1600" dirty="0">
                    <a:solidFill>
                      <a:schemeClr val="bg1"/>
                    </a:solidFill>
                    <a:latin typeface="+mj-lt"/>
                  </a:rPr>
                  <a:t>4</a:t>
                </a:r>
              </a:p>
            </p:txBody>
          </p:sp>
          <p:sp>
            <p:nvSpPr>
              <p:cNvPr id="20" name="Oval 19">
                <a:extLst>
                  <a:ext uri="{FF2B5EF4-FFF2-40B4-BE49-F238E27FC236}">
                    <a16:creationId xmlns:a16="http://schemas.microsoft.com/office/drawing/2014/main" id="{E79AB658-AFC1-43C1-B672-18B8DCEC3D89}"/>
                  </a:ext>
                </a:extLst>
              </p:cNvPr>
              <p:cNvSpPr/>
              <p:nvPr/>
            </p:nvSpPr>
            <p:spPr>
              <a:xfrm>
                <a:off x="2622183" y="3917522"/>
                <a:ext cx="349818" cy="3498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108000" rtlCol="0" anchor="ctr"/>
              <a:lstStyle/>
              <a:p>
                <a:pPr algn="ctr"/>
                <a:r>
                  <a:rPr lang="en-GB" sz="1600" dirty="0">
                    <a:solidFill>
                      <a:schemeClr val="bg1"/>
                    </a:solidFill>
                    <a:latin typeface="+mj-lt"/>
                  </a:rPr>
                  <a:t>5</a:t>
                </a:r>
              </a:p>
            </p:txBody>
          </p:sp>
          <p:sp>
            <p:nvSpPr>
              <p:cNvPr id="21" name="Oval 20">
                <a:extLst>
                  <a:ext uri="{FF2B5EF4-FFF2-40B4-BE49-F238E27FC236}">
                    <a16:creationId xmlns:a16="http://schemas.microsoft.com/office/drawing/2014/main" id="{2909CB9E-D1AD-42CA-BD4C-A6378D59E347}"/>
                  </a:ext>
                </a:extLst>
              </p:cNvPr>
              <p:cNvSpPr/>
              <p:nvPr/>
            </p:nvSpPr>
            <p:spPr>
              <a:xfrm>
                <a:off x="2319543" y="4468800"/>
                <a:ext cx="349818" cy="3498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108000" rtlCol="0" anchor="ctr"/>
              <a:lstStyle/>
              <a:p>
                <a:pPr algn="ctr"/>
                <a:r>
                  <a:rPr lang="en-GB" sz="1600" dirty="0">
                    <a:solidFill>
                      <a:schemeClr val="bg1"/>
                    </a:solidFill>
                    <a:latin typeface="+mj-lt"/>
                  </a:rPr>
                  <a:t>6</a:t>
                </a:r>
              </a:p>
            </p:txBody>
          </p:sp>
          <p:sp>
            <p:nvSpPr>
              <p:cNvPr id="22" name="Oval 21">
                <a:extLst>
                  <a:ext uri="{FF2B5EF4-FFF2-40B4-BE49-F238E27FC236}">
                    <a16:creationId xmlns:a16="http://schemas.microsoft.com/office/drawing/2014/main" id="{F6F86465-5E83-4791-8066-7183E77384EC}"/>
                  </a:ext>
                </a:extLst>
              </p:cNvPr>
              <p:cNvSpPr/>
              <p:nvPr/>
            </p:nvSpPr>
            <p:spPr>
              <a:xfrm>
                <a:off x="1677102" y="4958369"/>
                <a:ext cx="349818" cy="3498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108000" rtlCol="0" anchor="ctr"/>
              <a:lstStyle/>
              <a:p>
                <a:pPr algn="ctr"/>
                <a:r>
                  <a:rPr lang="en-GB" sz="1600" dirty="0">
                    <a:solidFill>
                      <a:schemeClr val="bg1"/>
                    </a:solidFill>
                    <a:latin typeface="+mj-lt"/>
                  </a:rPr>
                  <a:t>7</a:t>
                </a:r>
              </a:p>
            </p:txBody>
          </p:sp>
        </p:grpSp>
      </p:grpSp>
      <p:sp>
        <p:nvSpPr>
          <p:cNvPr id="26" name="Rectangle 25">
            <a:extLst>
              <a:ext uri="{FF2B5EF4-FFF2-40B4-BE49-F238E27FC236}">
                <a16:creationId xmlns:a16="http://schemas.microsoft.com/office/drawing/2014/main" id="{A58A9538-E4E8-4D66-BDC7-475A55EA0001}"/>
              </a:ext>
            </a:extLst>
          </p:cNvPr>
          <p:cNvSpPr/>
          <p:nvPr/>
        </p:nvSpPr>
        <p:spPr>
          <a:xfrm>
            <a:off x="1302057" y="2959095"/>
            <a:ext cx="4782896" cy="1323439"/>
          </a:xfrm>
          <a:prstGeom prst="rect">
            <a:avLst/>
          </a:prstGeom>
        </p:spPr>
        <p:txBody>
          <a:bodyPr wrap="square">
            <a:spAutoFit/>
          </a:bodyPr>
          <a:lstStyle/>
          <a:p>
            <a:r>
              <a:rPr lang="en-US" sz="1600" i="1" dirty="0">
                <a:solidFill>
                  <a:schemeClr val="bg1"/>
                </a:solidFill>
                <a:latin typeface="Arial" panose="020B0604020202020204" pitchFamily="34" charset="0"/>
                <a:cs typeface="Arial" panose="020B0604020202020204" pitchFamily="34" charset="0"/>
              </a:rPr>
              <a:t>Privacy by Design is structured around 7 Foundational Principles developed by Dr. Ann Cavoukian, former Canadian privacy regulator collaborating with KPMG in Canada to roll out privacy certifications under ISO 31700</a:t>
            </a:r>
          </a:p>
        </p:txBody>
      </p:sp>
    </p:spTree>
    <p:extLst>
      <p:ext uri="{BB962C8B-B14F-4D97-AF65-F5344CB8AC3E}">
        <p14:creationId xmlns:p14="http://schemas.microsoft.com/office/powerpoint/2010/main" val="33987123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 name="Elbow Connector 36">
            <a:extLst>
              <a:ext uri="{FF2B5EF4-FFF2-40B4-BE49-F238E27FC236}">
                <a16:creationId xmlns:a16="http://schemas.microsoft.com/office/drawing/2014/main" id="{654F5320-115C-402A-AAA5-874D0E0C9804}"/>
              </a:ext>
            </a:extLst>
          </p:cNvPr>
          <p:cNvCxnSpPr>
            <a:cxnSpLocks/>
            <a:stCxn id="52" idx="2"/>
            <a:endCxn id="50" idx="0"/>
          </p:cNvCxnSpPr>
          <p:nvPr/>
        </p:nvCxnSpPr>
        <p:spPr>
          <a:xfrm rot="16200000" flipH="1">
            <a:off x="5649683" y="3670061"/>
            <a:ext cx="1110528" cy="4416"/>
          </a:xfrm>
          <a:prstGeom prst="bentConnector3">
            <a:avLst>
              <a:gd name="adj1" fmla="val 50000"/>
            </a:avLst>
          </a:prstGeom>
          <a:ln>
            <a:solidFill>
              <a:srgbClr val="0091DA"/>
            </a:solidFill>
            <a:tailEnd type="triangle"/>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CEE6AE94-0D49-4A68-BACC-34D90EF3EE9E}"/>
              </a:ext>
            </a:extLst>
          </p:cNvPr>
          <p:cNvSpPr>
            <a:spLocks noGrp="1"/>
          </p:cNvSpPr>
          <p:nvPr>
            <p:ph type="title"/>
          </p:nvPr>
        </p:nvSpPr>
        <p:spPr>
          <a:xfrm>
            <a:off x="600059" y="300118"/>
            <a:ext cx="10195200" cy="533400"/>
          </a:xfrm>
        </p:spPr>
        <p:txBody>
          <a:bodyPr/>
          <a:lstStyle/>
          <a:p>
            <a:r>
              <a:rPr lang="en-GB" dirty="0"/>
              <a:t>Process Overview</a:t>
            </a:r>
            <a:endParaRPr lang="en-CA" dirty="0"/>
          </a:p>
        </p:txBody>
      </p:sp>
      <p:sp>
        <p:nvSpPr>
          <p:cNvPr id="42" name="Text Placeholder 3">
            <a:extLst>
              <a:ext uri="{FF2B5EF4-FFF2-40B4-BE49-F238E27FC236}">
                <a16:creationId xmlns:a16="http://schemas.microsoft.com/office/drawing/2014/main" id="{DA619E22-73DB-487E-B022-C09AF473FEAB}"/>
              </a:ext>
            </a:extLst>
          </p:cNvPr>
          <p:cNvSpPr txBox="1">
            <a:spLocks/>
          </p:cNvSpPr>
          <p:nvPr/>
        </p:nvSpPr>
        <p:spPr>
          <a:xfrm>
            <a:off x="517478" y="865150"/>
            <a:ext cx="7639200" cy="212800"/>
          </a:xfrm>
          <a:prstGeom prst="rect">
            <a:avLst/>
          </a:prstGeom>
        </p:spPr>
        <p:txBody>
          <a:bodyPr/>
          <a:lstStyle>
            <a:lvl1pPr marL="0" indent="0" algn="l" defTabSz="914400" rtl="0" eaLnBrk="1" latinLnBrk="0" hangingPunct="1">
              <a:lnSpc>
                <a:spcPct val="100000"/>
              </a:lnSpc>
              <a:spcBef>
                <a:spcPts val="0"/>
              </a:spcBef>
              <a:spcAft>
                <a:spcPts val="600"/>
              </a:spcAft>
              <a:buFontTx/>
              <a:buNone/>
              <a:defRPr sz="1500" b="1"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accent2"/>
                </a:solidFill>
                <a:latin typeface="+mn-lt"/>
                <a:ea typeface="+mn-ea"/>
                <a:cs typeface="+mn-cs"/>
              </a:defRPr>
            </a:lvl2pPr>
            <a:lvl3pPr marL="180975"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a:solidFill>
                  <a:schemeClr val="accent2"/>
                </a:solidFill>
                <a:latin typeface="+mn-lt"/>
                <a:ea typeface="+mn-ea"/>
                <a:cs typeface="+mn-cs"/>
              </a:defRPr>
            </a:lvl3pPr>
            <a:lvl4pPr marL="361950"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a:solidFill>
                  <a:schemeClr val="accent2"/>
                </a:solidFill>
                <a:latin typeface="+mn-lt"/>
                <a:ea typeface="+mn-ea"/>
                <a:cs typeface="+mn-cs"/>
              </a:defRPr>
            </a:lvl4pPr>
            <a:lvl5pPr marL="542925"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baseline="0">
                <a:solidFill>
                  <a:schemeClr val="accent2"/>
                </a:solidFill>
                <a:latin typeface="+mn-lt"/>
                <a:ea typeface="+mn-ea"/>
                <a:cs typeface="+mn-cs"/>
              </a:defRPr>
            </a:lvl5pPr>
            <a:lvl6pPr marL="719138" indent="-1809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8969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0747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1257300" indent="-182563"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9pPr>
          </a:lstStyle>
          <a:p>
            <a:r>
              <a:rPr lang="en-GB" sz="1800" b="0" dirty="0">
                <a:solidFill>
                  <a:srgbClr val="00338D"/>
                </a:solidFill>
              </a:rPr>
              <a:t>Assessment and Certification Steps</a:t>
            </a:r>
          </a:p>
        </p:txBody>
      </p:sp>
      <p:grpSp>
        <p:nvGrpSpPr>
          <p:cNvPr id="43" name="Group 42">
            <a:extLst>
              <a:ext uri="{FF2B5EF4-FFF2-40B4-BE49-F238E27FC236}">
                <a16:creationId xmlns:a16="http://schemas.microsoft.com/office/drawing/2014/main" id="{B3DE144C-3440-4FCF-B823-78F83EA20776}"/>
              </a:ext>
            </a:extLst>
          </p:cNvPr>
          <p:cNvGrpSpPr/>
          <p:nvPr/>
        </p:nvGrpSpPr>
        <p:grpSpPr>
          <a:xfrm>
            <a:off x="2488715" y="1612118"/>
            <a:ext cx="7214569" cy="4293382"/>
            <a:chOff x="1920799" y="1831340"/>
            <a:chExt cx="5546242" cy="4293382"/>
          </a:xfrm>
        </p:grpSpPr>
        <p:sp>
          <p:nvSpPr>
            <p:cNvPr id="44" name="Chevron 5">
              <a:extLst>
                <a:ext uri="{FF2B5EF4-FFF2-40B4-BE49-F238E27FC236}">
                  <a16:creationId xmlns:a16="http://schemas.microsoft.com/office/drawing/2014/main" id="{963E976A-233D-442B-9109-3ADC2946E3FC}"/>
                </a:ext>
              </a:extLst>
            </p:cNvPr>
            <p:cNvSpPr>
              <a:spLocks/>
            </p:cNvSpPr>
            <p:nvPr/>
          </p:nvSpPr>
          <p:spPr>
            <a:xfrm>
              <a:off x="3101100" y="1831340"/>
              <a:ext cx="2390115" cy="401320"/>
            </a:xfrm>
            <a:prstGeom prst="chevron">
              <a:avLst>
                <a:gd name="adj" fmla="val 25000"/>
              </a:avLst>
            </a:prstGeom>
            <a:solidFill>
              <a:srgbClr val="470A68"/>
            </a:solidFill>
            <a:ln>
              <a:solidFill>
                <a:srgbClr val="0091DA"/>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white"/>
                  </a:solidFill>
                  <a:effectLst/>
                  <a:uLnTx/>
                  <a:uFillTx/>
                  <a:latin typeface="Arial"/>
                  <a:ea typeface="+mn-ea"/>
                  <a:cs typeface="+mn-cs"/>
                </a:rPr>
                <a:t>Step 1: Assess</a:t>
              </a:r>
            </a:p>
          </p:txBody>
        </p:sp>
        <p:sp>
          <p:nvSpPr>
            <p:cNvPr id="45" name="Chevron 6">
              <a:extLst>
                <a:ext uri="{FF2B5EF4-FFF2-40B4-BE49-F238E27FC236}">
                  <a16:creationId xmlns:a16="http://schemas.microsoft.com/office/drawing/2014/main" id="{94147148-11BB-4F44-A536-3980DF599E91}"/>
                </a:ext>
              </a:extLst>
            </p:cNvPr>
            <p:cNvSpPr>
              <a:spLocks/>
            </p:cNvSpPr>
            <p:nvPr/>
          </p:nvSpPr>
          <p:spPr>
            <a:xfrm>
              <a:off x="5491215" y="1831340"/>
              <a:ext cx="1975826" cy="401320"/>
            </a:xfrm>
            <a:prstGeom prst="chevron">
              <a:avLst>
                <a:gd name="adj" fmla="val 25000"/>
              </a:avLst>
            </a:prstGeom>
            <a:solidFill>
              <a:schemeClr val="accent4"/>
            </a:solidFill>
            <a:ln>
              <a:solidFill>
                <a:srgbClr val="0091DA"/>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white"/>
                  </a:solidFill>
                  <a:effectLst/>
                  <a:uLnTx/>
                  <a:uFillTx/>
                  <a:latin typeface="Arial"/>
                  <a:ea typeface="+mn-ea"/>
                  <a:cs typeface="+mn-cs"/>
                </a:rPr>
                <a:t>Step 2: Certify</a:t>
              </a:r>
            </a:p>
          </p:txBody>
        </p:sp>
        <p:sp>
          <p:nvSpPr>
            <p:cNvPr id="46" name="TextBox 45">
              <a:extLst>
                <a:ext uri="{FF2B5EF4-FFF2-40B4-BE49-F238E27FC236}">
                  <a16:creationId xmlns:a16="http://schemas.microsoft.com/office/drawing/2014/main" id="{8CF56D32-FACF-414B-BC80-6423D6C5F2CB}"/>
                </a:ext>
              </a:extLst>
            </p:cNvPr>
            <p:cNvSpPr txBox="1"/>
            <p:nvPr/>
          </p:nvSpPr>
          <p:spPr>
            <a:xfrm rot="16200000">
              <a:off x="717918" y="3519536"/>
              <a:ext cx="2781125" cy="375360"/>
            </a:xfrm>
            <a:prstGeom prst="rect">
              <a:avLst/>
            </a:prstGeom>
            <a:solidFill>
              <a:schemeClr val="tx2"/>
            </a:solidFill>
            <a:ln>
              <a:solidFill>
                <a:srgbClr val="0091DA"/>
              </a:solidFill>
            </a:ln>
          </p:spPr>
          <p:txBody>
            <a:bodyPr wrap="square" lIns="54610" tIns="54610" rIns="54610" bIns="54610" rtlCol="0" anchor="ctr" anchorCtr="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b="1" i="0" u="none" strike="noStrike" kern="1200" cap="none" spc="0" normalizeH="0" baseline="0" noProof="0" dirty="0">
                  <a:ln>
                    <a:noFill/>
                  </a:ln>
                  <a:solidFill>
                    <a:prstClr val="white"/>
                  </a:solidFill>
                  <a:effectLst/>
                  <a:uLnTx/>
                  <a:uFillTx/>
                  <a:latin typeface="Arial"/>
                  <a:ea typeface="+mn-ea"/>
                  <a:cs typeface="+mn-cs"/>
                </a:rPr>
                <a:t>Assess then Certify</a:t>
              </a:r>
            </a:p>
          </p:txBody>
        </p:sp>
        <p:grpSp>
          <p:nvGrpSpPr>
            <p:cNvPr id="47" name="Group 46">
              <a:extLst>
                <a:ext uri="{FF2B5EF4-FFF2-40B4-BE49-F238E27FC236}">
                  <a16:creationId xmlns:a16="http://schemas.microsoft.com/office/drawing/2014/main" id="{A8E9CA37-60EC-4DAB-9207-9B971BEF907D}"/>
                </a:ext>
              </a:extLst>
            </p:cNvPr>
            <p:cNvGrpSpPr/>
            <p:nvPr/>
          </p:nvGrpSpPr>
          <p:grpSpPr>
            <a:xfrm>
              <a:off x="2316032" y="2316655"/>
              <a:ext cx="505435" cy="2781127"/>
              <a:chOff x="1979612" y="2155582"/>
              <a:chExt cx="350891" cy="2582971"/>
            </a:xfrm>
          </p:grpSpPr>
          <p:sp>
            <p:nvSpPr>
              <p:cNvPr id="57" name="TextBox 56">
                <a:extLst>
                  <a:ext uri="{FF2B5EF4-FFF2-40B4-BE49-F238E27FC236}">
                    <a16:creationId xmlns:a16="http://schemas.microsoft.com/office/drawing/2014/main" id="{EA411887-CA4A-4623-833D-CF17FAE30508}"/>
                  </a:ext>
                </a:extLst>
              </p:cNvPr>
              <p:cNvSpPr txBox="1"/>
              <p:nvPr/>
            </p:nvSpPr>
            <p:spPr>
              <a:xfrm rot="16200000">
                <a:off x="1728152" y="4136573"/>
                <a:ext cx="853440" cy="350520"/>
              </a:xfrm>
              <a:prstGeom prst="rect">
                <a:avLst/>
              </a:prstGeom>
              <a:solidFill>
                <a:srgbClr val="0091DA"/>
              </a:solidFill>
              <a:ln>
                <a:solidFill>
                  <a:srgbClr val="0091DA"/>
                </a:solidFill>
              </a:ln>
            </p:spPr>
            <p:txBody>
              <a:bodyPr wrap="square" lIns="54610" tIns="54610" rIns="54610" bIns="54610" rtlCol="0" anchor="ctr" anchorCtr="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KPMG</a:t>
                </a:r>
              </a:p>
            </p:txBody>
          </p:sp>
          <p:sp>
            <p:nvSpPr>
              <p:cNvPr id="58" name="TextBox 57">
                <a:extLst>
                  <a:ext uri="{FF2B5EF4-FFF2-40B4-BE49-F238E27FC236}">
                    <a16:creationId xmlns:a16="http://schemas.microsoft.com/office/drawing/2014/main" id="{11ED6671-AF8E-43B2-ABF1-6FD860C7DBF5}"/>
                  </a:ext>
                </a:extLst>
              </p:cNvPr>
              <p:cNvSpPr txBox="1"/>
              <p:nvPr/>
            </p:nvSpPr>
            <p:spPr>
              <a:xfrm rot="16200000">
                <a:off x="1728523" y="3264957"/>
                <a:ext cx="853440" cy="350520"/>
              </a:xfrm>
              <a:prstGeom prst="rect">
                <a:avLst/>
              </a:prstGeom>
              <a:solidFill>
                <a:srgbClr val="0091DA"/>
              </a:solidFill>
              <a:ln>
                <a:solidFill>
                  <a:srgbClr val="0091DA"/>
                </a:solidFill>
              </a:ln>
            </p:spPr>
            <p:txBody>
              <a:bodyPr wrap="square" lIns="54610" tIns="54610" rIns="54610" bIns="54610" rtlCol="0" anchor="ctr" anchorCtr="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PECB MS</a:t>
                </a:r>
              </a:p>
            </p:txBody>
          </p:sp>
          <p:sp>
            <p:nvSpPr>
              <p:cNvPr id="59" name="TextBox 58">
                <a:extLst>
                  <a:ext uri="{FF2B5EF4-FFF2-40B4-BE49-F238E27FC236}">
                    <a16:creationId xmlns:a16="http://schemas.microsoft.com/office/drawing/2014/main" id="{17DF8CB2-0006-4221-B9FB-4DC7A8FAFC66}"/>
                  </a:ext>
                </a:extLst>
              </p:cNvPr>
              <p:cNvSpPr txBox="1"/>
              <p:nvPr/>
            </p:nvSpPr>
            <p:spPr>
              <a:xfrm rot="16200000">
                <a:off x="1735002" y="2400192"/>
                <a:ext cx="839740" cy="350520"/>
              </a:xfrm>
              <a:prstGeom prst="rect">
                <a:avLst/>
              </a:prstGeom>
              <a:solidFill>
                <a:srgbClr val="0091DA"/>
              </a:solidFill>
              <a:ln>
                <a:solidFill>
                  <a:srgbClr val="0091DA"/>
                </a:solidFill>
              </a:ln>
            </p:spPr>
            <p:txBody>
              <a:bodyPr wrap="square" lIns="54610" tIns="54610" rIns="54610" bIns="54610" rtlCol="0" anchor="ctr" anchorCtr="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Applicant</a:t>
                </a:r>
              </a:p>
            </p:txBody>
          </p:sp>
        </p:grpSp>
        <p:sp>
          <p:nvSpPr>
            <p:cNvPr id="48" name="Rectangle 47">
              <a:extLst>
                <a:ext uri="{FF2B5EF4-FFF2-40B4-BE49-F238E27FC236}">
                  <a16:creationId xmlns:a16="http://schemas.microsoft.com/office/drawing/2014/main" id="{C251443F-7444-4629-81AB-C1BD828B3477}"/>
                </a:ext>
              </a:extLst>
            </p:cNvPr>
            <p:cNvSpPr/>
            <p:nvPr/>
          </p:nvSpPr>
          <p:spPr>
            <a:xfrm>
              <a:off x="1920799" y="5548722"/>
              <a:ext cx="1029014" cy="576000"/>
            </a:xfrm>
            <a:prstGeom prst="rect">
              <a:avLst/>
            </a:prstGeom>
            <a:solidFill>
              <a:srgbClr val="005EB8"/>
            </a:solidFill>
            <a:ln>
              <a:solidFill>
                <a:srgbClr val="0091DA"/>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Refer to KPMG</a:t>
              </a:r>
            </a:p>
          </p:txBody>
        </p:sp>
        <p:sp>
          <p:nvSpPr>
            <p:cNvPr id="49" name="Rectangle 48">
              <a:extLst>
                <a:ext uri="{FF2B5EF4-FFF2-40B4-BE49-F238E27FC236}">
                  <a16:creationId xmlns:a16="http://schemas.microsoft.com/office/drawing/2014/main" id="{45F08770-6721-4373-BB84-50BB380ECB6C}"/>
                </a:ext>
              </a:extLst>
            </p:cNvPr>
            <p:cNvSpPr/>
            <p:nvPr/>
          </p:nvSpPr>
          <p:spPr>
            <a:xfrm>
              <a:off x="3101100" y="4260180"/>
              <a:ext cx="1136339" cy="1262073"/>
            </a:xfrm>
            <a:prstGeom prst="rect">
              <a:avLst/>
            </a:prstGeom>
            <a:solidFill>
              <a:srgbClr val="005EB8"/>
            </a:solidFill>
            <a:ln>
              <a:solidFill>
                <a:srgbClr val="0091DA"/>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Conduct assessment; Issue preliminary report</a:t>
              </a:r>
            </a:p>
          </p:txBody>
        </p:sp>
        <p:sp>
          <p:nvSpPr>
            <p:cNvPr id="50" name="Rectangle 49">
              <a:extLst>
                <a:ext uri="{FF2B5EF4-FFF2-40B4-BE49-F238E27FC236}">
                  <a16:creationId xmlns:a16="http://schemas.microsoft.com/office/drawing/2014/main" id="{236BE40C-04C5-4F31-98DD-BB881F092D77}"/>
                </a:ext>
              </a:extLst>
            </p:cNvPr>
            <p:cNvSpPr/>
            <p:nvPr/>
          </p:nvSpPr>
          <p:spPr>
            <a:xfrm>
              <a:off x="4285700" y="4446755"/>
              <a:ext cx="987342" cy="821822"/>
            </a:xfrm>
            <a:prstGeom prst="rect">
              <a:avLst/>
            </a:prstGeom>
            <a:solidFill>
              <a:srgbClr val="005EB8"/>
            </a:solidFill>
            <a:ln>
              <a:solidFill>
                <a:srgbClr val="0091DA"/>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Finalize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assessment report</a:t>
              </a:r>
            </a:p>
          </p:txBody>
        </p:sp>
        <p:sp>
          <p:nvSpPr>
            <p:cNvPr id="51" name="Rectangle 50">
              <a:extLst>
                <a:ext uri="{FF2B5EF4-FFF2-40B4-BE49-F238E27FC236}">
                  <a16:creationId xmlns:a16="http://schemas.microsoft.com/office/drawing/2014/main" id="{5C307CD9-5674-4EE7-A467-AD137D658F1A}"/>
                </a:ext>
              </a:extLst>
            </p:cNvPr>
            <p:cNvSpPr/>
            <p:nvPr/>
          </p:nvSpPr>
          <p:spPr>
            <a:xfrm>
              <a:off x="5613330" y="3410876"/>
              <a:ext cx="793114" cy="581806"/>
            </a:xfrm>
            <a:prstGeom prst="rect">
              <a:avLst/>
            </a:prstGeom>
            <a:solidFill>
              <a:srgbClr val="005EB8"/>
            </a:solidFill>
            <a:ln>
              <a:solidFill>
                <a:srgbClr val="0091DA"/>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Certify</a:t>
              </a:r>
            </a:p>
          </p:txBody>
        </p:sp>
        <p:sp>
          <p:nvSpPr>
            <p:cNvPr id="52" name="Rectangle 51">
              <a:extLst>
                <a:ext uri="{FF2B5EF4-FFF2-40B4-BE49-F238E27FC236}">
                  <a16:creationId xmlns:a16="http://schemas.microsoft.com/office/drawing/2014/main" id="{68182447-8BEB-4E64-BA22-71DBBAC2FB18}"/>
                </a:ext>
              </a:extLst>
            </p:cNvPr>
            <p:cNvSpPr/>
            <p:nvPr/>
          </p:nvSpPr>
          <p:spPr>
            <a:xfrm>
              <a:off x="4094782" y="2391873"/>
              <a:ext cx="1362388" cy="944354"/>
            </a:xfrm>
            <a:prstGeom prst="rect">
              <a:avLst/>
            </a:prstGeom>
            <a:solidFill>
              <a:srgbClr val="005EB8"/>
            </a:solidFill>
            <a:ln>
              <a:solidFill>
                <a:srgbClr val="0091DA"/>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Respond to assessment recommendations</a:t>
              </a:r>
            </a:p>
          </p:txBody>
        </p:sp>
        <p:sp>
          <p:nvSpPr>
            <p:cNvPr id="53" name="Rectangle 52">
              <a:extLst>
                <a:ext uri="{FF2B5EF4-FFF2-40B4-BE49-F238E27FC236}">
                  <a16:creationId xmlns:a16="http://schemas.microsoft.com/office/drawing/2014/main" id="{FC3A9C5B-6D5A-4496-B781-50D22BDCBC5E}"/>
                </a:ext>
              </a:extLst>
            </p:cNvPr>
            <p:cNvSpPr/>
            <p:nvPr/>
          </p:nvSpPr>
          <p:spPr>
            <a:xfrm>
              <a:off x="6631342" y="3513568"/>
              <a:ext cx="793114" cy="377482"/>
            </a:xfrm>
            <a:prstGeom prst="rect">
              <a:avLst/>
            </a:prstGeom>
            <a:solidFill>
              <a:srgbClr val="005EB8"/>
            </a:solidFill>
            <a:ln>
              <a:solidFill>
                <a:srgbClr val="0091DA"/>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End</a:t>
              </a:r>
            </a:p>
          </p:txBody>
        </p:sp>
        <p:cxnSp>
          <p:nvCxnSpPr>
            <p:cNvPr id="54" name="Elbow Connector 37">
              <a:extLst>
                <a:ext uri="{FF2B5EF4-FFF2-40B4-BE49-F238E27FC236}">
                  <a16:creationId xmlns:a16="http://schemas.microsoft.com/office/drawing/2014/main" id="{5FA5EFE3-E7E3-43BA-B7F0-699540CD5EFB}"/>
                </a:ext>
              </a:extLst>
            </p:cNvPr>
            <p:cNvCxnSpPr>
              <a:cxnSpLocks/>
              <a:stCxn id="48" idx="3"/>
              <a:endCxn id="49" idx="1"/>
            </p:cNvCxnSpPr>
            <p:nvPr/>
          </p:nvCxnSpPr>
          <p:spPr>
            <a:xfrm flipV="1">
              <a:off x="2949813" y="4891217"/>
              <a:ext cx="151287" cy="945505"/>
            </a:xfrm>
            <a:prstGeom prst="bentConnector3">
              <a:avLst/>
            </a:prstGeom>
            <a:ln>
              <a:solidFill>
                <a:srgbClr val="0091DA"/>
              </a:solidFill>
              <a:tailEnd type="triangle"/>
            </a:ln>
          </p:spPr>
          <p:style>
            <a:lnRef idx="1">
              <a:schemeClr val="accent1"/>
            </a:lnRef>
            <a:fillRef idx="0">
              <a:schemeClr val="accent1"/>
            </a:fillRef>
            <a:effectRef idx="0">
              <a:schemeClr val="accent1"/>
            </a:effectRef>
            <a:fontRef idx="minor">
              <a:schemeClr val="tx1"/>
            </a:fontRef>
          </p:style>
        </p:cxnSp>
        <p:cxnSp>
          <p:nvCxnSpPr>
            <p:cNvPr id="55" name="Elbow Connector 41">
              <a:extLst>
                <a:ext uri="{FF2B5EF4-FFF2-40B4-BE49-F238E27FC236}">
                  <a16:creationId xmlns:a16="http://schemas.microsoft.com/office/drawing/2014/main" id="{41AE980E-1C5D-4B7F-8A1E-98D4204DD7ED}"/>
                </a:ext>
              </a:extLst>
            </p:cNvPr>
            <p:cNvCxnSpPr>
              <a:cxnSpLocks/>
              <a:stCxn id="49" idx="0"/>
              <a:endCxn id="52" idx="1"/>
            </p:cNvCxnSpPr>
            <p:nvPr/>
          </p:nvCxnSpPr>
          <p:spPr>
            <a:xfrm rot="5400000" flipH="1" flipV="1">
              <a:off x="3183961" y="3349359"/>
              <a:ext cx="1396130" cy="425512"/>
            </a:xfrm>
            <a:prstGeom prst="bentConnector2">
              <a:avLst/>
            </a:prstGeom>
            <a:ln>
              <a:solidFill>
                <a:srgbClr val="0091DA"/>
              </a:solidFill>
              <a:tailEnd type="triangle"/>
            </a:ln>
          </p:spPr>
          <p:style>
            <a:lnRef idx="1">
              <a:schemeClr val="accent1"/>
            </a:lnRef>
            <a:fillRef idx="0">
              <a:schemeClr val="accent1"/>
            </a:fillRef>
            <a:effectRef idx="0">
              <a:schemeClr val="accent1"/>
            </a:effectRef>
            <a:fontRef idx="minor">
              <a:schemeClr val="tx1"/>
            </a:fontRef>
          </p:style>
        </p:cxnSp>
        <p:cxnSp>
          <p:nvCxnSpPr>
            <p:cNvPr id="56" name="Elbow Connector 46">
              <a:extLst>
                <a:ext uri="{FF2B5EF4-FFF2-40B4-BE49-F238E27FC236}">
                  <a16:creationId xmlns:a16="http://schemas.microsoft.com/office/drawing/2014/main" id="{4AF66F38-524C-4AD2-B20C-5C726CE08535}"/>
                </a:ext>
              </a:extLst>
            </p:cNvPr>
            <p:cNvCxnSpPr>
              <a:cxnSpLocks/>
              <a:stCxn id="50" idx="3"/>
              <a:endCxn id="51" idx="2"/>
            </p:cNvCxnSpPr>
            <p:nvPr/>
          </p:nvCxnSpPr>
          <p:spPr>
            <a:xfrm flipV="1">
              <a:off x="5273042" y="3992682"/>
              <a:ext cx="736846" cy="864984"/>
            </a:xfrm>
            <a:prstGeom prst="bentConnector2">
              <a:avLst/>
            </a:prstGeom>
            <a:ln>
              <a:solidFill>
                <a:srgbClr val="0091DA"/>
              </a:solidFill>
              <a:tailEnd type="triangle"/>
            </a:ln>
          </p:spPr>
          <p:style>
            <a:lnRef idx="1">
              <a:schemeClr val="accent1"/>
            </a:lnRef>
            <a:fillRef idx="0">
              <a:schemeClr val="accent1"/>
            </a:fillRef>
            <a:effectRef idx="0">
              <a:schemeClr val="accent1"/>
            </a:effectRef>
            <a:fontRef idx="minor">
              <a:schemeClr val="tx1"/>
            </a:fontRef>
          </p:style>
        </p:cxnSp>
      </p:grpSp>
      <p:cxnSp>
        <p:nvCxnSpPr>
          <p:cNvPr id="61" name="Elbow Connector 44">
            <a:extLst>
              <a:ext uri="{FF2B5EF4-FFF2-40B4-BE49-F238E27FC236}">
                <a16:creationId xmlns:a16="http://schemas.microsoft.com/office/drawing/2014/main" id="{F560A1B6-DB77-4A9E-A12D-8C341932F0DE}"/>
              </a:ext>
            </a:extLst>
          </p:cNvPr>
          <p:cNvCxnSpPr>
            <a:stCxn id="51" idx="3"/>
            <a:endCxn id="53" idx="1"/>
          </p:cNvCxnSpPr>
          <p:nvPr/>
        </p:nvCxnSpPr>
        <p:spPr>
          <a:xfrm>
            <a:off x="8323656" y="3482557"/>
            <a:ext cx="292548" cy="530"/>
          </a:xfrm>
          <a:prstGeom prst="bentConnector3">
            <a:avLst>
              <a:gd name="adj1" fmla="val 50000"/>
            </a:avLst>
          </a:prstGeom>
          <a:ln>
            <a:solidFill>
              <a:srgbClr val="0091D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09653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AE4770C9-107C-40C0-BD43-CA593B7FBA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09397" y="1655690"/>
            <a:ext cx="1103000" cy="975944"/>
          </a:xfrm>
          <a:prstGeom prst="rect">
            <a:avLst/>
          </a:prstGeom>
        </p:spPr>
      </p:pic>
      <p:sp>
        <p:nvSpPr>
          <p:cNvPr id="5" name="Title 4">
            <a:extLst>
              <a:ext uri="{FF2B5EF4-FFF2-40B4-BE49-F238E27FC236}">
                <a16:creationId xmlns:a16="http://schemas.microsoft.com/office/drawing/2014/main" id="{CEE6AE94-0D49-4A68-BACC-34D90EF3EE9E}"/>
              </a:ext>
            </a:extLst>
          </p:cNvPr>
          <p:cNvSpPr>
            <a:spLocks noGrp="1"/>
          </p:cNvSpPr>
          <p:nvPr>
            <p:ph type="title"/>
          </p:nvPr>
        </p:nvSpPr>
        <p:spPr>
          <a:xfrm>
            <a:off x="600059" y="300118"/>
            <a:ext cx="10195200" cy="533400"/>
          </a:xfrm>
        </p:spPr>
        <p:txBody>
          <a:bodyPr/>
          <a:lstStyle/>
          <a:p>
            <a:r>
              <a:rPr lang="en-GB" dirty="0"/>
              <a:t>The KPMG Engagement </a:t>
            </a:r>
            <a:endParaRPr lang="en-CA" dirty="0"/>
          </a:p>
        </p:txBody>
      </p:sp>
      <p:sp>
        <p:nvSpPr>
          <p:cNvPr id="25" name="Text Placeholder 2">
            <a:extLst>
              <a:ext uri="{FF2B5EF4-FFF2-40B4-BE49-F238E27FC236}">
                <a16:creationId xmlns:a16="http://schemas.microsoft.com/office/drawing/2014/main" id="{F4996910-DEC4-4E38-A042-6295E2B792CE}"/>
              </a:ext>
            </a:extLst>
          </p:cNvPr>
          <p:cNvSpPr txBox="1">
            <a:spLocks/>
          </p:cNvSpPr>
          <p:nvPr/>
        </p:nvSpPr>
        <p:spPr>
          <a:xfrm>
            <a:off x="990935" y="971550"/>
            <a:ext cx="8500192" cy="453548"/>
          </a:xfrm>
          <a:prstGeom prst="rect">
            <a:avLst/>
          </a:prstGeom>
        </p:spPr>
        <p:txBody>
          <a:bodyPr/>
          <a:lstStyle>
            <a:lvl1pPr marL="0" indent="0" algn="l" defTabSz="914400" rtl="0" eaLnBrk="1" latinLnBrk="0" hangingPunct="1">
              <a:lnSpc>
                <a:spcPct val="100000"/>
              </a:lnSpc>
              <a:spcBef>
                <a:spcPts val="0"/>
              </a:spcBef>
              <a:spcAft>
                <a:spcPts val="600"/>
              </a:spcAft>
              <a:buFontTx/>
              <a:buNone/>
              <a:defRPr sz="1500" b="1"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accent2"/>
                </a:solidFill>
                <a:latin typeface="+mn-lt"/>
                <a:ea typeface="+mn-ea"/>
                <a:cs typeface="+mn-cs"/>
              </a:defRPr>
            </a:lvl2pPr>
            <a:lvl3pPr marL="180975"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a:solidFill>
                  <a:schemeClr val="accent2"/>
                </a:solidFill>
                <a:latin typeface="+mn-lt"/>
                <a:ea typeface="+mn-ea"/>
                <a:cs typeface="+mn-cs"/>
              </a:defRPr>
            </a:lvl3pPr>
            <a:lvl4pPr marL="361950"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a:solidFill>
                  <a:schemeClr val="accent2"/>
                </a:solidFill>
                <a:latin typeface="+mn-lt"/>
                <a:ea typeface="+mn-ea"/>
                <a:cs typeface="+mn-cs"/>
              </a:defRPr>
            </a:lvl4pPr>
            <a:lvl5pPr marL="542925"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baseline="0">
                <a:solidFill>
                  <a:schemeClr val="accent2"/>
                </a:solidFill>
                <a:latin typeface="+mn-lt"/>
                <a:ea typeface="+mn-ea"/>
                <a:cs typeface="+mn-cs"/>
              </a:defRPr>
            </a:lvl5pPr>
            <a:lvl6pPr marL="719138" indent="-1809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8969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0747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1257300" indent="-182563"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9pPr>
          </a:lstStyle>
          <a:p>
            <a:r>
              <a:rPr lang="en-GB" sz="1800" b="0" dirty="0">
                <a:solidFill>
                  <a:srgbClr val="00338D"/>
                </a:solidFill>
                <a:latin typeface="Arial" panose="020B0604020202020204" pitchFamily="34" charset="0"/>
                <a:cs typeface="Arial" panose="020B0604020202020204" pitchFamily="34" charset="0"/>
              </a:rPr>
              <a:t>KPMG conducts the assessment before certification can be issued by MSECB</a:t>
            </a:r>
          </a:p>
          <a:p>
            <a:endParaRPr lang="en-US" dirty="0"/>
          </a:p>
        </p:txBody>
      </p:sp>
      <p:grpSp>
        <p:nvGrpSpPr>
          <p:cNvPr id="26" name="Group 25">
            <a:extLst>
              <a:ext uri="{FF2B5EF4-FFF2-40B4-BE49-F238E27FC236}">
                <a16:creationId xmlns:a16="http://schemas.microsoft.com/office/drawing/2014/main" id="{899A65B9-40E6-433C-854A-CC0A6536BF4E}"/>
              </a:ext>
            </a:extLst>
          </p:cNvPr>
          <p:cNvGrpSpPr/>
          <p:nvPr/>
        </p:nvGrpSpPr>
        <p:grpSpPr>
          <a:xfrm>
            <a:off x="3291896" y="1792684"/>
            <a:ext cx="7653790" cy="2854713"/>
            <a:chOff x="534482" y="1974335"/>
            <a:chExt cx="7653790" cy="2854713"/>
          </a:xfrm>
        </p:grpSpPr>
        <p:sp>
          <p:nvSpPr>
            <p:cNvPr id="27" name="Freeform 73">
              <a:extLst>
                <a:ext uri="{FF2B5EF4-FFF2-40B4-BE49-F238E27FC236}">
                  <a16:creationId xmlns:a16="http://schemas.microsoft.com/office/drawing/2014/main" id="{03AF6A20-B821-4C68-9933-F09B3EA2F2D9}"/>
                </a:ext>
              </a:extLst>
            </p:cNvPr>
            <p:cNvSpPr>
              <a:spLocks/>
            </p:cNvSpPr>
            <p:nvPr/>
          </p:nvSpPr>
          <p:spPr bwMode="auto">
            <a:xfrm>
              <a:off x="992367" y="3272922"/>
              <a:ext cx="407118" cy="188645"/>
            </a:xfrm>
            <a:custGeom>
              <a:avLst/>
              <a:gdLst>
                <a:gd name="T0" fmla="*/ 206 w 214"/>
                <a:gd name="T1" fmla="*/ 99 h 99"/>
                <a:gd name="T2" fmla="*/ 106 w 214"/>
                <a:gd name="T3" fmla="*/ 83 h 99"/>
                <a:gd name="T4" fmla="*/ 0 w 214"/>
                <a:gd name="T5" fmla="*/ 75 h 99"/>
                <a:gd name="T6" fmla="*/ 7 w 214"/>
                <a:gd name="T7" fmla="*/ 0 h 99"/>
                <a:gd name="T8" fmla="*/ 114 w 214"/>
                <a:gd name="T9" fmla="*/ 17 h 99"/>
                <a:gd name="T10" fmla="*/ 214 w 214"/>
                <a:gd name="T11" fmla="*/ 25 h 99"/>
                <a:gd name="T12" fmla="*/ 206 w 214"/>
                <a:gd name="T13" fmla="*/ 99 h 99"/>
              </a:gdLst>
              <a:ahLst/>
              <a:cxnLst>
                <a:cxn ang="0">
                  <a:pos x="T0" y="T1"/>
                </a:cxn>
                <a:cxn ang="0">
                  <a:pos x="T2" y="T3"/>
                </a:cxn>
                <a:cxn ang="0">
                  <a:pos x="T4" y="T5"/>
                </a:cxn>
                <a:cxn ang="0">
                  <a:pos x="T6" y="T7"/>
                </a:cxn>
                <a:cxn ang="0">
                  <a:pos x="T8" y="T9"/>
                </a:cxn>
                <a:cxn ang="0">
                  <a:pos x="T10" y="T11"/>
                </a:cxn>
                <a:cxn ang="0">
                  <a:pos x="T12" y="T13"/>
                </a:cxn>
              </a:cxnLst>
              <a:rect l="0" t="0" r="r" b="b"/>
              <a:pathLst>
                <a:path w="214" h="99">
                  <a:moveTo>
                    <a:pt x="206" y="99"/>
                  </a:moveTo>
                  <a:cubicBezTo>
                    <a:pt x="206" y="99"/>
                    <a:pt x="131" y="86"/>
                    <a:pt x="106" y="83"/>
                  </a:cubicBezTo>
                  <a:cubicBezTo>
                    <a:pt x="81" y="80"/>
                    <a:pt x="0" y="75"/>
                    <a:pt x="0" y="75"/>
                  </a:cubicBezTo>
                  <a:cubicBezTo>
                    <a:pt x="7" y="0"/>
                    <a:pt x="7" y="0"/>
                    <a:pt x="7" y="0"/>
                  </a:cubicBezTo>
                  <a:cubicBezTo>
                    <a:pt x="7" y="0"/>
                    <a:pt x="88" y="15"/>
                    <a:pt x="114" y="17"/>
                  </a:cubicBezTo>
                  <a:cubicBezTo>
                    <a:pt x="139" y="20"/>
                    <a:pt x="214" y="25"/>
                    <a:pt x="214" y="25"/>
                  </a:cubicBezTo>
                  <a:lnTo>
                    <a:pt x="206" y="99"/>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28" name="Freeform 74">
              <a:extLst>
                <a:ext uri="{FF2B5EF4-FFF2-40B4-BE49-F238E27FC236}">
                  <a16:creationId xmlns:a16="http://schemas.microsoft.com/office/drawing/2014/main" id="{C22A4D21-2509-48EB-8DC1-44CE47DD00C3}"/>
                </a:ext>
              </a:extLst>
            </p:cNvPr>
            <p:cNvSpPr>
              <a:spLocks/>
            </p:cNvSpPr>
            <p:nvPr/>
          </p:nvSpPr>
          <p:spPr bwMode="auto">
            <a:xfrm>
              <a:off x="2352381" y="3372082"/>
              <a:ext cx="402281" cy="148336"/>
            </a:xfrm>
            <a:custGeom>
              <a:avLst/>
              <a:gdLst>
                <a:gd name="T0" fmla="*/ 211 w 211"/>
                <a:gd name="T1" fmla="*/ 75 h 78"/>
                <a:gd name="T2" fmla="*/ 110 w 211"/>
                <a:gd name="T3" fmla="*/ 72 h 78"/>
                <a:gd name="T4" fmla="*/ 3 w 211"/>
                <a:gd name="T5" fmla="*/ 78 h 78"/>
                <a:gd name="T6" fmla="*/ 0 w 211"/>
                <a:gd name="T7" fmla="*/ 3 h 78"/>
                <a:gd name="T8" fmla="*/ 109 w 211"/>
                <a:gd name="T9" fmla="*/ 6 h 78"/>
                <a:gd name="T10" fmla="*/ 209 w 211"/>
                <a:gd name="T11" fmla="*/ 0 h 78"/>
                <a:gd name="T12" fmla="*/ 211 w 211"/>
                <a:gd name="T13" fmla="*/ 75 h 78"/>
              </a:gdLst>
              <a:ahLst/>
              <a:cxnLst>
                <a:cxn ang="0">
                  <a:pos x="T0" y="T1"/>
                </a:cxn>
                <a:cxn ang="0">
                  <a:pos x="T2" y="T3"/>
                </a:cxn>
                <a:cxn ang="0">
                  <a:pos x="T4" y="T5"/>
                </a:cxn>
                <a:cxn ang="0">
                  <a:pos x="T6" y="T7"/>
                </a:cxn>
                <a:cxn ang="0">
                  <a:pos x="T8" y="T9"/>
                </a:cxn>
                <a:cxn ang="0">
                  <a:pos x="T10" y="T11"/>
                </a:cxn>
                <a:cxn ang="0">
                  <a:pos x="T12" y="T13"/>
                </a:cxn>
              </a:cxnLst>
              <a:rect l="0" t="0" r="r" b="b"/>
              <a:pathLst>
                <a:path w="211" h="78">
                  <a:moveTo>
                    <a:pt x="211" y="75"/>
                  </a:moveTo>
                  <a:cubicBezTo>
                    <a:pt x="211" y="75"/>
                    <a:pt x="135" y="72"/>
                    <a:pt x="110" y="72"/>
                  </a:cubicBezTo>
                  <a:cubicBezTo>
                    <a:pt x="84" y="73"/>
                    <a:pt x="3" y="78"/>
                    <a:pt x="3" y="78"/>
                  </a:cubicBezTo>
                  <a:cubicBezTo>
                    <a:pt x="0" y="3"/>
                    <a:pt x="0" y="3"/>
                    <a:pt x="0" y="3"/>
                  </a:cubicBezTo>
                  <a:cubicBezTo>
                    <a:pt x="0" y="3"/>
                    <a:pt x="83" y="7"/>
                    <a:pt x="109" y="6"/>
                  </a:cubicBezTo>
                  <a:cubicBezTo>
                    <a:pt x="134" y="5"/>
                    <a:pt x="209" y="0"/>
                    <a:pt x="209" y="0"/>
                  </a:cubicBezTo>
                  <a:lnTo>
                    <a:pt x="211" y="75"/>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29" name="Freeform 75">
              <a:extLst>
                <a:ext uri="{FF2B5EF4-FFF2-40B4-BE49-F238E27FC236}">
                  <a16:creationId xmlns:a16="http://schemas.microsoft.com/office/drawing/2014/main" id="{FBE7DD0B-7BE6-4E72-8393-E49846455529}"/>
                </a:ext>
              </a:extLst>
            </p:cNvPr>
            <p:cNvSpPr>
              <a:spLocks/>
            </p:cNvSpPr>
            <p:nvPr/>
          </p:nvSpPr>
          <p:spPr bwMode="auto">
            <a:xfrm>
              <a:off x="3709978" y="3352734"/>
              <a:ext cx="403893" cy="171715"/>
            </a:xfrm>
            <a:custGeom>
              <a:avLst/>
              <a:gdLst>
                <a:gd name="T0" fmla="*/ 207 w 212"/>
                <a:gd name="T1" fmla="*/ 90 h 90"/>
                <a:gd name="T2" fmla="*/ 107 w 212"/>
                <a:gd name="T3" fmla="*/ 78 h 90"/>
                <a:gd name="T4" fmla="*/ 0 w 212"/>
                <a:gd name="T5" fmla="*/ 75 h 90"/>
                <a:gd name="T6" fmla="*/ 4 w 212"/>
                <a:gd name="T7" fmla="*/ 0 h 90"/>
                <a:gd name="T8" fmla="*/ 112 w 212"/>
                <a:gd name="T9" fmla="*/ 12 h 90"/>
                <a:gd name="T10" fmla="*/ 212 w 212"/>
                <a:gd name="T11" fmla="*/ 15 h 90"/>
                <a:gd name="T12" fmla="*/ 207 w 212"/>
                <a:gd name="T13" fmla="*/ 90 h 90"/>
              </a:gdLst>
              <a:ahLst/>
              <a:cxnLst>
                <a:cxn ang="0">
                  <a:pos x="T0" y="T1"/>
                </a:cxn>
                <a:cxn ang="0">
                  <a:pos x="T2" y="T3"/>
                </a:cxn>
                <a:cxn ang="0">
                  <a:pos x="T4" y="T5"/>
                </a:cxn>
                <a:cxn ang="0">
                  <a:pos x="T6" y="T7"/>
                </a:cxn>
                <a:cxn ang="0">
                  <a:pos x="T8" y="T9"/>
                </a:cxn>
                <a:cxn ang="0">
                  <a:pos x="T10" y="T11"/>
                </a:cxn>
                <a:cxn ang="0">
                  <a:pos x="T12" y="T13"/>
                </a:cxn>
              </a:cxnLst>
              <a:rect l="0" t="0" r="r" b="b"/>
              <a:pathLst>
                <a:path w="212" h="90">
                  <a:moveTo>
                    <a:pt x="207" y="90"/>
                  </a:moveTo>
                  <a:cubicBezTo>
                    <a:pt x="207" y="90"/>
                    <a:pt x="132" y="80"/>
                    <a:pt x="107" y="78"/>
                  </a:cubicBezTo>
                  <a:cubicBezTo>
                    <a:pt x="81" y="77"/>
                    <a:pt x="0" y="75"/>
                    <a:pt x="0" y="75"/>
                  </a:cubicBezTo>
                  <a:cubicBezTo>
                    <a:pt x="4" y="0"/>
                    <a:pt x="4" y="0"/>
                    <a:pt x="4" y="0"/>
                  </a:cubicBezTo>
                  <a:cubicBezTo>
                    <a:pt x="4" y="0"/>
                    <a:pt x="86" y="11"/>
                    <a:pt x="112" y="12"/>
                  </a:cubicBezTo>
                  <a:cubicBezTo>
                    <a:pt x="136" y="14"/>
                    <a:pt x="212" y="15"/>
                    <a:pt x="212" y="15"/>
                  </a:cubicBezTo>
                  <a:lnTo>
                    <a:pt x="207" y="90"/>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30" name="Freeform 76">
              <a:extLst>
                <a:ext uri="{FF2B5EF4-FFF2-40B4-BE49-F238E27FC236}">
                  <a16:creationId xmlns:a16="http://schemas.microsoft.com/office/drawing/2014/main" id="{1AAFD0F9-1479-4796-9324-89908C5F30F8}"/>
                </a:ext>
              </a:extLst>
            </p:cNvPr>
            <p:cNvSpPr>
              <a:spLocks/>
            </p:cNvSpPr>
            <p:nvPr/>
          </p:nvSpPr>
          <p:spPr bwMode="auto">
            <a:xfrm>
              <a:off x="5066768" y="3377725"/>
              <a:ext cx="403893" cy="153979"/>
            </a:xfrm>
            <a:custGeom>
              <a:avLst/>
              <a:gdLst>
                <a:gd name="T0" fmla="*/ 212 w 212"/>
                <a:gd name="T1" fmla="*/ 74 h 81"/>
                <a:gd name="T2" fmla="*/ 110 w 212"/>
                <a:gd name="T3" fmla="*/ 73 h 81"/>
                <a:gd name="T4" fmla="*/ 4 w 212"/>
                <a:gd name="T5" fmla="*/ 81 h 81"/>
                <a:gd name="T6" fmla="*/ 0 w 212"/>
                <a:gd name="T7" fmla="*/ 6 h 81"/>
                <a:gd name="T8" fmla="*/ 109 w 212"/>
                <a:gd name="T9" fmla="*/ 7 h 81"/>
                <a:gd name="T10" fmla="*/ 209 w 212"/>
                <a:gd name="T11" fmla="*/ 0 h 81"/>
                <a:gd name="T12" fmla="*/ 212 w 212"/>
                <a:gd name="T13" fmla="*/ 74 h 81"/>
              </a:gdLst>
              <a:ahLst/>
              <a:cxnLst>
                <a:cxn ang="0">
                  <a:pos x="T0" y="T1"/>
                </a:cxn>
                <a:cxn ang="0">
                  <a:pos x="T2" y="T3"/>
                </a:cxn>
                <a:cxn ang="0">
                  <a:pos x="T4" y="T5"/>
                </a:cxn>
                <a:cxn ang="0">
                  <a:pos x="T6" y="T7"/>
                </a:cxn>
                <a:cxn ang="0">
                  <a:pos x="T8" y="T9"/>
                </a:cxn>
                <a:cxn ang="0">
                  <a:pos x="T10" y="T11"/>
                </a:cxn>
                <a:cxn ang="0">
                  <a:pos x="T12" y="T13"/>
                </a:cxn>
              </a:cxnLst>
              <a:rect l="0" t="0" r="r" b="b"/>
              <a:pathLst>
                <a:path w="212" h="81">
                  <a:moveTo>
                    <a:pt x="212" y="74"/>
                  </a:moveTo>
                  <a:cubicBezTo>
                    <a:pt x="212" y="74"/>
                    <a:pt x="135" y="72"/>
                    <a:pt x="110" y="73"/>
                  </a:cubicBezTo>
                  <a:cubicBezTo>
                    <a:pt x="85" y="74"/>
                    <a:pt x="4" y="81"/>
                    <a:pt x="4" y="81"/>
                  </a:cubicBezTo>
                  <a:cubicBezTo>
                    <a:pt x="0" y="6"/>
                    <a:pt x="0" y="6"/>
                    <a:pt x="0" y="6"/>
                  </a:cubicBezTo>
                  <a:cubicBezTo>
                    <a:pt x="0" y="6"/>
                    <a:pt x="83" y="8"/>
                    <a:pt x="109" y="7"/>
                  </a:cubicBezTo>
                  <a:cubicBezTo>
                    <a:pt x="134" y="6"/>
                    <a:pt x="209" y="0"/>
                    <a:pt x="209" y="0"/>
                  </a:cubicBezTo>
                  <a:lnTo>
                    <a:pt x="212" y="74"/>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31" name="Freeform 77">
              <a:extLst>
                <a:ext uri="{FF2B5EF4-FFF2-40B4-BE49-F238E27FC236}">
                  <a16:creationId xmlns:a16="http://schemas.microsoft.com/office/drawing/2014/main" id="{E6221B48-F194-43A9-AAC1-59E6A41B5AC7}"/>
                </a:ext>
              </a:extLst>
            </p:cNvPr>
            <p:cNvSpPr>
              <a:spLocks/>
            </p:cNvSpPr>
            <p:nvPr/>
          </p:nvSpPr>
          <p:spPr bwMode="auto">
            <a:xfrm>
              <a:off x="6433231" y="3313231"/>
              <a:ext cx="402281" cy="167684"/>
            </a:xfrm>
            <a:custGeom>
              <a:avLst/>
              <a:gdLst>
                <a:gd name="T0" fmla="*/ 207 w 211"/>
                <a:gd name="T1" fmla="*/ 88 h 88"/>
                <a:gd name="T2" fmla="*/ 106 w 211"/>
                <a:gd name="T3" fmla="*/ 78 h 88"/>
                <a:gd name="T4" fmla="*/ 0 w 211"/>
                <a:gd name="T5" fmla="*/ 75 h 88"/>
                <a:gd name="T6" fmla="*/ 3 w 211"/>
                <a:gd name="T7" fmla="*/ 0 h 88"/>
                <a:gd name="T8" fmla="*/ 111 w 211"/>
                <a:gd name="T9" fmla="*/ 12 h 88"/>
                <a:gd name="T10" fmla="*/ 211 w 211"/>
                <a:gd name="T11" fmla="*/ 14 h 88"/>
                <a:gd name="T12" fmla="*/ 207 w 211"/>
                <a:gd name="T13" fmla="*/ 88 h 88"/>
              </a:gdLst>
              <a:ahLst/>
              <a:cxnLst>
                <a:cxn ang="0">
                  <a:pos x="T0" y="T1"/>
                </a:cxn>
                <a:cxn ang="0">
                  <a:pos x="T2" y="T3"/>
                </a:cxn>
                <a:cxn ang="0">
                  <a:pos x="T4" y="T5"/>
                </a:cxn>
                <a:cxn ang="0">
                  <a:pos x="T6" y="T7"/>
                </a:cxn>
                <a:cxn ang="0">
                  <a:pos x="T8" y="T9"/>
                </a:cxn>
                <a:cxn ang="0">
                  <a:pos x="T10" y="T11"/>
                </a:cxn>
                <a:cxn ang="0">
                  <a:pos x="T12" y="T13"/>
                </a:cxn>
              </a:cxnLst>
              <a:rect l="0" t="0" r="r" b="b"/>
              <a:pathLst>
                <a:path w="211" h="88">
                  <a:moveTo>
                    <a:pt x="207" y="88"/>
                  </a:moveTo>
                  <a:cubicBezTo>
                    <a:pt x="207" y="88"/>
                    <a:pt x="131" y="79"/>
                    <a:pt x="106" y="78"/>
                  </a:cubicBezTo>
                  <a:cubicBezTo>
                    <a:pt x="81" y="76"/>
                    <a:pt x="0" y="75"/>
                    <a:pt x="0" y="75"/>
                  </a:cubicBezTo>
                  <a:cubicBezTo>
                    <a:pt x="3" y="0"/>
                    <a:pt x="3" y="0"/>
                    <a:pt x="3" y="0"/>
                  </a:cubicBezTo>
                  <a:cubicBezTo>
                    <a:pt x="3" y="0"/>
                    <a:pt x="85" y="10"/>
                    <a:pt x="111" y="12"/>
                  </a:cubicBezTo>
                  <a:cubicBezTo>
                    <a:pt x="136" y="13"/>
                    <a:pt x="211" y="14"/>
                    <a:pt x="211" y="14"/>
                  </a:cubicBezTo>
                  <a:lnTo>
                    <a:pt x="207" y="88"/>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32" name="Freeform 78">
              <a:extLst>
                <a:ext uri="{FF2B5EF4-FFF2-40B4-BE49-F238E27FC236}">
                  <a16:creationId xmlns:a16="http://schemas.microsoft.com/office/drawing/2014/main" id="{B9EDEACE-E462-47F3-9FC9-A8F7F0764763}"/>
                </a:ext>
              </a:extLst>
            </p:cNvPr>
            <p:cNvSpPr>
              <a:spLocks/>
            </p:cNvSpPr>
            <p:nvPr/>
          </p:nvSpPr>
          <p:spPr bwMode="auto">
            <a:xfrm>
              <a:off x="7786797" y="3376113"/>
              <a:ext cx="401475" cy="149948"/>
            </a:xfrm>
            <a:custGeom>
              <a:avLst/>
              <a:gdLst>
                <a:gd name="T0" fmla="*/ 211 w 211"/>
                <a:gd name="T1" fmla="*/ 74 h 79"/>
                <a:gd name="T2" fmla="*/ 110 w 211"/>
                <a:gd name="T3" fmla="*/ 72 h 79"/>
                <a:gd name="T4" fmla="*/ 3 w 211"/>
                <a:gd name="T5" fmla="*/ 79 h 79"/>
                <a:gd name="T6" fmla="*/ 0 w 211"/>
                <a:gd name="T7" fmla="*/ 4 h 79"/>
                <a:gd name="T8" fmla="*/ 109 w 211"/>
                <a:gd name="T9" fmla="*/ 6 h 79"/>
                <a:gd name="T10" fmla="*/ 209 w 211"/>
                <a:gd name="T11" fmla="*/ 0 h 79"/>
                <a:gd name="T12" fmla="*/ 211 w 211"/>
                <a:gd name="T13" fmla="*/ 74 h 79"/>
              </a:gdLst>
              <a:ahLst/>
              <a:cxnLst>
                <a:cxn ang="0">
                  <a:pos x="T0" y="T1"/>
                </a:cxn>
                <a:cxn ang="0">
                  <a:pos x="T2" y="T3"/>
                </a:cxn>
                <a:cxn ang="0">
                  <a:pos x="T4" y="T5"/>
                </a:cxn>
                <a:cxn ang="0">
                  <a:pos x="T6" y="T7"/>
                </a:cxn>
                <a:cxn ang="0">
                  <a:pos x="T8" y="T9"/>
                </a:cxn>
                <a:cxn ang="0">
                  <a:pos x="T10" y="T11"/>
                </a:cxn>
                <a:cxn ang="0">
                  <a:pos x="T12" y="T13"/>
                </a:cxn>
              </a:cxnLst>
              <a:rect l="0" t="0" r="r" b="b"/>
              <a:pathLst>
                <a:path w="211" h="79">
                  <a:moveTo>
                    <a:pt x="211" y="74"/>
                  </a:moveTo>
                  <a:cubicBezTo>
                    <a:pt x="211" y="74"/>
                    <a:pt x="135" y="72"/>
                    <a:pt x="110" y="72"/>
                  </a:cubicBezTo>
                  <a:cubicBezTo>
                    <a:pt x="84" y="73"/>
                    <a:pt x="3" y="79"/>
                    <a:pt x="3" y="79"/>
                  </a:cubicBezTo>
                  <a:cubicBezTo>
                    <a:pt x="0" y="4"/>
                    <a:pt x="0" y="4"/>
                    <a:pt x="0" y="4"/>
                  </a:cubicBezTo>
                  <a:cubicBezTo>
                    <a:pt x="0" y="4"/>
                    <a:pt x="83" y="7"/>
                    <a:pt x="109" y="6"/>
                  </a:cubicBezTo>
                  <a:cubicBezTo>
                    <a:pt x="134" y="6"/>
                    <a:pt x="209" y="0"/>
                    <a:pt x="209" y="0"/>
                  </a:cubicBezTo>
                  <a:lnTo>
                    <a:pt x="211" y="74"/>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33" name="TextBox 124">
              <a:extLst>
                <a:ext uri="{FF2B5EF4-FFF2-40B4-BE49-F238E27FC236}">
                  <a16:creationId xmlns:a16="http://schemas.microsoft.com/office/drawing/2014/main" id="{D013FF70-8A31-4F45-AEB8-D773F2785364}"/>
                </a:ext>
              </a:extLst>
            </p:cNvPr>
            <p:cNvSpPr txBox="1"/>
            <p:nvPr/>
          </p:nvSpPr>
          <p:spPr>
            <a:xfrm>
              <a:off x="570684" y="1974335"/>
              <a:ext cx="874698" cy="276999"/>
            </a:xfrm>
            <a:prstGeom prst="rect">
              <a:avLst/>
            </a:prstGeom>
            <a:noFill/>
            <a:effectLst/>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800" b="1" i="0" u="sng" strike="noStrike" kern="1200" cap="none" spc="0" normalizeH="0" baseline="0" noProof="0" dirty="0">
                  <a:ln>
                    <a:noFill/>
                  </a:ln>
                  <a:solidFill>
                    <a:prstClr val="black"/>
                  </a:solidFill>
                  <a:effectLst/>
                  <a:uLnTx/>
                  <a:uFillTx/>
                  <a:latin typeface="Arial"/>
                  <a:ea typeface="+mn-ea"/>
                  <a:cs typeface="+mn-cs"/>
                </a:rPr>
                <a:t>Step 1</a:t>
              </a:r>
            </a:p>
          </p:txBody>
        </p:sp>
        <p:sp>
          <p:nvSpPr>
            <p:cNvPr id="34" name="TextBox 130">
              <a:extLst>
                <a:ext uri="{FF2B5EF4-FFF2-40B4-BE49-F238E27FC236}">
                  <a16:creationId xmlns:a16="http://schemas.microsoft.com/office/drawing/2014/main" id="{E7443243-9365-4991-9274-192D44446B71}"/>
                </a:ext>
              </a:extLst>
            </p:cNvPr>
            <p:cNvSpPr txBox="1"/>
            <p:nvPr/>
          </p:nvSpPr>
          <p:spPr>
            <a:xfrm>
              <a:off x="534482" y="4552049"/>
              <a:ext cx="874698" cy="276999"/>
            </a:xfrm>
            <a:prstGeom prst="rect">
              <a:avLst/>
            </a:prstGeom>
            <a:noFill/>
            <a:effectLst/>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800" b="1" i="0" u="sng" strike="noStrike" kern="1200" cap="none" spc="0" normalizeH="0" baseline="0" noProof="0" dirty="0">
                  <a:ln>
                    <a:noFill/>
                  </a:ln>
                  <a:solidFill>
                    <a:prstClr val="black"/>
                  </a:solidFill>
                  <a:effectLst/>
                  <a:uLnTx/>
                  <a:uFillTx/>
                  <a:latin typeface="Arial"/>
                  <a:ea typeface="+mn-ea"/>
                  <a:cs typeface="+mn-cs"/>
                </a:rPr>
                <a:t>Step 2</a:t>
              </a:r>
            </a:p>
          </p:txBody>
        </p:sp>
        <p:sp>
          <p:nvSpPr>
            <p:cNvPr id="35" name="TextBox 149">
              <a:extLst>
                <a:ext uri="{FF2B5EF4-FFF2-40B4-BE49-F238E27FC236}">
                  <a16:creationId xmlns:a16="http://schemas.microsoft.com/office/drawing/2014/main" id="{8D025856-B357-4049-AFEB-41FD4B6ED63B}"/>
                </a:ext>
              </a:extLst>
            </p:cNvPr>
            <p:cNvSpPr txBox="1"/>
            <p:nvPr/>
          </p:nvSpPr>
          <p:spPr>
            <a:xfrm>
              <a:off x="718706" y="2282688"/>
              <a:ext cx="2483930" cy="64633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Verdana" panose="020B0604030504040204" pitchFamily="34" charset="0"/>
                  <a:cs typeface="Arial" panose="020B0604020202020204" pitchFamily="34" charset="0"/>
                </a:rPr>
                <a:t>KPMG assesses a technology, product or service and issues a report</a:t>
              </a:r>
            </a:p>
          </p:txBody>
        </p:sp>
      </p:grpSp>
      <p:sp>
        <p:nvSpPr>
          <p:cNvPr id="39" name="TextBox 149">
            <a:extLst>
              <a:ext uri="{FF2B5EF4-FFF2-40B4-BE49-F238E27FC236}">
                <a16:creationId xmlns:a16="http://schemas.microsoft.com/office/drawing/2014/main" id="{2B8FA00F-61AD-4016-AD8B-6A4BE6394978}"/>
              </a:ext>
            </a:extLst>
          </p:cNvPr>
          <p:cNvSpPr txBox="1"/>
          <p:nvPr/>
        </p:nvSpPr>
        <p:spPr>
          <a:xfrm>
            <a:off x="3391783" y="4773341"/>
            <a:ext cx="2604042" cy="107721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Verdana" panose="020B0604030504040204" pitchFamily="34" charset="0"/>
                <a:cs typeface="Arial" panose="020B0604020202020204" pitchFamily="34" charset="0"/>
              </a:rPr>
              <a:t>MSECB reviews the report and if satisfied on its own ISO based criteria, issues a privacy certification seal which is valid for three years </a:t>
            </a:r>
          </a:p>
        </p:txBody>
      </p:sp>
      <p:sp>
        <p:nvSpPr>
          <p:cNvPr id="41" name="Down Arrow 21">
            <a:extLst>
              <a:ext uri="{FF2B5EF4-FFF2-40B4-BE49-F238E27FC236}">
                <a16:creationId xmlns:a16="http://schemas.microsoft.com/office/drawing/2014/main" id="{49EB3BFB-608F-4106-8397-14995DA35B43}"/>
              </a:ext>
            </a:extLst>
          </p:cNvPr>
          <p:cNvSpPr/>
          <p:nvPr/>
        </p:nvSpPr>
        <p:spPr>
          <a:xfrm rot="16200000">
            <a:off x="5140294" y="2313217"/>
            <a:ext cx="251206" cy="1031499"/>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Arial"/>
              <a:ea typeface="+mn-ea"/>
              <a:cs typeface="+mn-cs"/>
            </a:endParaRPr>
          </a:p>
        </p:txBody>
      </p:sp>
      <p:sp>
        <p:nvSpPr>
          <p:cNvPr id="68" name="Down Arrow 38">
            <a:extLst>
              <a:ext uri="{FF2B5EF4-FFF2-40B4-BE49-F238E27FC236}">
                <a16:creationId xmlns:a16="http://schemas.microsoft.com/office/drawing/2014/main" id="{0A95B492-ED03-403D-B1DB-42676D887DE8}"/>
              </a:ext>
            </a:extLst>
          </p:cNvPr>
          <p:cNvSpPr/>
          <p:nvPr/>
        </p:nvSpPr>
        <p:spPr>
          <a:xfrm>
            <a:off x="4519183" y="3287917"/>
            <a:ext cx="297647" cy="965838"/>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71" name="Group 70">
            <a:extLst>
              <a:ext uri="{FF2B5EF4-FFF2-40B4-BE49-F238E27FC236}">
                <a16:creationId xmlns:a16="http://schemas.microsoft.com/office/drawing/2014/main" id="{6498039C-3C6A-4698-A715-424C1860351B}"/>
              </a:ext>
            </a:extLst>
          </p:cNvPr>
          <p:cNvGrpSpPr/>
          <p:nvPr/>
        </p:nvGrpSpPr>
        <p:grpSpPr>
          <a:xfrm>
            <a:off x="4192199" y="2997780"/>
            <a:ext cx="5926726" cy="1604018"/>
            <a:chOff x="992367" y="3171430"/>
            <a:chExt cx="5926726" cy="1604018"/>
          </a:xfrm>
        </p:grpSpPr>
        <p:sp>
          <p:nvSpPr>
            <p:cNvPr id="72" name="Freeform 73">
              <a:extLst>
                <a:ext uri="{FF2B5EF4-FFF2-40B4-BE49-F238E27FC236}">
                  <a16:creationId xmlns:a16="http://schemas.microsoft.com/office/drawing/2014/main" id="{C7D52C13-9064-4068-A6F7-5B64F76D99BB}"/>
                </a:ext>
              </a:extLst>
            </p:cNvPr>
            <p:cNvSpPr>
              <a:spLocks/>
            </p:cNvSpPr>
            <p:nvPr/>
          </p:nvSpPr>
          <p:spPr bwMode="auto">
            <a:xfrm>
              <a:off x="992367" y="3272922"/>
              <a:ext cx="407118" cy="188645"/>
            </a:xfrm>
            <a:custGeom>
              <a:avLst/>
              <a:gdLst>
                <a:gd name="T0" fmla="*/ 206 w 214"/>
                <a:gd name="T1" fmla="*/ 99 h 99"/>
                <a:gd name="T2" fmla="*/ 106 w 214"/>
                <a:gd name="T3" fmla="*/ 83 h 99"/>
                <a:gd name="T4" fmla="*/ 0 w 214"/>
                <a:gd name="T5" fmla="*/ 75 h 99"/>
                <a:gd name="T6" fmla="*/ 7 w 214"/>
                <a:gd name="T7" fmla="*/ 0 h 99"/>
                <a:gd name="T8" fmla="*/ 114 w 214"/>
                <a:gd name="T9" fmla="*/ 17 h 99"/>
                <a:gd name="T10" fmla="*/ 214 w 214"/>
                <a:gd name="T11" fmla="*/ 25 h 99"/>
                <a:gd name="T12" fmla="*/ 206 w 214"/>
                <a:gd name="T13" fmla="*/ 99 h 99"/>
              </a:gdLst>
              <a:ahLst/>
              <a:cxnLst>
                <a:cxn ang="0">
                  <a:pos x="T0" y="T1"/>
                </a:cxn>
                <a:cxn ang="0">
                  <a:pos x="T2" y="T3"/>
                </a:cxn>
                <a:cxn ang="0">
                  <a:pos x="T4" y="T5"/>
                </a:cxn>
                <a:cxn ang="0">
                  <a:pos x="T6" y="T7"/>
                </a:cxn>
                <a:cxn ang="0">
                  <a:pos x="T8" y="T9"/>
                </a:cxn>
                <a:cxn ang="0">
                  <a:pos x="T10" y="T11"/>
                </a:cxn>
                <a:cxn ang="0">
                  <a:pos x="T12" y="T13"/>
                </a:cxn>
              </a:cxnLst>
              <a:rect l="0" t="0" r="r" b="b"/>
              <a:pathLst>
                <a:path w="214" h="99">
                  <a:moveTo>
                    <a:pt x="206" y="99"/>
                  </a:moveTo>
                  <a:cubicBezTo>
                    <a:pt x="206" y="99"/>
                    <a:pt x="131" y="86"/>
                    <a:pt x="106" y="83"/>
                  </a:cubicBezTo>
                  <a:cubicBezTo>
                    <a:pt x="81" y="80"/>
                    <a:pt x="0" y="75"/>
                    <a:pt x="0" y="75"/>
                  </a:cubicBezTo>
                  <a:cubicBezTo>
                    <a:pt x="7" y="0"/>
                    <a:pt x="7" y="0"/>
                    <a:pt x="7" y="0"/>
                  </a:cubicBezTo>
                  <a:cubicBezTo>
                    <a:pt x="7" y="0"/>
                    <a:pt x="88" y="15"/>
                    <a:pt x="114" y="17"/>
                  </a:cubicBezTo>
                  <a:cubicBezTo>
                    <a:pt x="139" y="20"/>
                    <a:pt x="214" y="25"/>
                    <a:pt x="214" y="25"/>
                  </a:cubicBezTo>
                  <a:lnTo>
                    <a:pt x="206" y="99"/>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73" name="Freeform 74">
              <a:extLst>
                <a:ext uri="{FF2B5EF4-FFF2-40B4-BE49-F238E27FC236}">
                  <a16:creationId xmlns:a16="http://schemas.microsoft.com/office/drawing/2014/main" id="{89B67CBC-16F3-4FB0-825E-B4EE8EC1E80E}"/>
                </a:ext>
              </a:extLst>
            </p:cNvPr>
            <p:cNvSpPr>
              <a:spLocks/>
            </p:cNvSpPr>
            <p:nvPr/>
          </p:nvSpPr>
          <p:spPr bwMode="auto">
            <a:xfrm>
              <a:off x="2352381" y="3372082"/>
              <a:ext cx="402281" cy="148336"/>
            </a:xfrm>
            <a:custGeom>
              <a:avLst/>
              <a:gdLst>
                <a:gd name="T0" fmla="*/ 211 w 211"/>
                <a:gd name="T1" fmla="*/ 75 h 78"/>
                <a:gd name="T2" fmla="*/ 110 w 211"/>
                <a:gd name="T3" fmla="*/ 72 h 78"/>
                <a:gd name="T4" fmla="*/ 3 w 211"/>
                <a:gd name="T5" fmla="*/ 78 h 78"/>
                <a:gd name="T6" fmla="*/ 0 w 211"/>
                <a:gd name="T7" fmla="*/ 3 h 78"/>
                <a:gd name="T8" fmla="*/ 109 w 211"/>
                <a:gd name="T9" fmla="*/ 6 h 78"/>
                <a:gd name="T10" fmla="*/ 209 w 211"/>
                <a:gd name="T11" fmla="*/ 0 h 78"/>
                <a:gd name="T12" fmla="*/ 211 w 211"/>
                <a:gd name="T13" fmla="*/ 75 h 78"/>
              </a:gdLst>
              <a:ahLst/>
              <a:cxnLst>
                <a:cxn ang="0">
                  <a:pos x="T0" y="T1"/>
                </a:cxn>
                <a:cxn ang="0">
                  <a:pos x="T2" y="T3"/>
                </a:cxn>
                <a:cxn ang="0">
                  <a:pos x="T4" y="T5"/>
                </a:cxn>
                <a:cxn ang="0">
                  <a:pos x="T6" y="T7"/>
                </a:cxn>
                <a:cxn ang="0">
                  <a:pos x="T8" y="T9"/>
                </a:cxn>
                <a:cxn ang="0">
                  <a:pos x="T10" y="T11"/>
                </a:cxn>
                <a:cxn ang="0">
                  <a:pos x="T12" y="T13"/>
                </a:cxn>
              </a:cxnLst>
              <a:rect l="0" t="0" r="r" b="b"/>
              <a:pathLst>
                <a:path w="211" h="78">
                  <a:moveTo>
                    <a:pt x="211" y="75"/>
                  </a:moveTo>
                  <a:cubicBezTo>
                    <a:pt x="211" y="75"/>
                    <a:pt x="135" y="72"/>
                    <a:pt x="110" y="72"/>
                  </a:cubicBezTo>
                  <a:cubicBezTo>
                    <a:pt x="84" y="73"/>
                    <a:pt x="3" y="78"/>
                    <a:pt x="3" y="78"/>
                  </a:cubicBezTo>
                  <a:cubicBezTo>
                    <a:pt x="0" y="3"/>
                    <a:pt x="0" y="3"/>
                    <a:pt x="0" y="3"/>
                  </a:cubicBezTo>
                  <a:cubicBezTo>
                    <a:pt x="0" y="3"/>
                    <a:pt x="83" y="7"/>
                    <a:pt x="109" y="6"/>
                  </a:cubicBezTo>
                  <a:cubicBezTo>
                    <a:pt x="134" y="5"/>
                    <a:pt x="209" y="0"/>
                    <a:pt x="209" y="0"/>
                  </a:cubicBezTo>
                  <a:lnTo>
                    <a:pt x="211" y="75"/>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74" name="Freeform 75">
              <a:extLst>
                <a:ext uri="{FF2B5EF4-FFF2-40B4-BE49-F238E27FC236}">
                  <a16:creationId xmlns:a16="http://schemas.microsoft.com/office/drawing/2014/main" id="{30426CDA-17CC-4659-A65D-F6F9D5E88E33}"/>
                </a:ext>
              </a:extLst>
            </p:cNvPr>
            <p:cNvSpPr>
              <a:spLocks/>
            </p:cNvSpPr>
            <p:nvPr/>
          </p:nvSpPr>
          <p:spPr bwMode="auto">
            <a:xfrm>
              <a:off x="3709978" y="3352734"/>
              <a:ext cx="403893" cy="171715"/>
            </a:xfrm>
            <a:custGeom>
              <a:avLst/>
              <a:gdLst>
                <a:gd name="T0" fmla="*/ 207 w 212"/>
                <a:gd name="T1" fmla="*/ 90 h 90"/>
                <a:gd name="T2" fmla="*/ 107 w 212"/>
                <a:gd name="T3" fmla="*/ 78 h 90"/>
                <a:gd name="T4" fmla="*/ 0 w 212"/>
                <a:gd name="T5" fmla="*/ 75 h 90"/>
                <a:gd name="T6" fmla="*/ 4 w 212"/>
                <a:gd name="T7" fmla="*/ 0 h 90"/>
                <a:gd name="T8" fmla="*/ 112 w 212"/>
                <a:gd name="T9" fmla="*/ 12 h 90"/>
                <a:gd name="T10" fmla="*/ 212 w 212"/>
                <a:gd name="T11" fmla="*/ 15 h 90"/>
                <a:gd name="T12" fmla="*/ 207 w 212"/>
                <a:gd name="T13" fmla="*/ 90 h 90"/>
              </a:gdLst>
              <a:ahLst/>
              <a:cxnLst>
                <a:cxn ang="0">
                  <a:pos x="T0" y="T1"/>
                </a:cxn>
                <a:cxn ang="0">
                  <a:pos x="T2" y="T3"/>
                </a:cxn>
                <a:cxn ang="0">
                  <a:pos x="T4" y="T5"/>
                </a:cxn>
                <a:cxn ang="0">
                  <a:pos x="T6" y="T7"/>
                </a:cxn>
                <a:cxn ang="0">
                  <a:pos x="T8" y="T9"/>
                </a:cxn>
                <a:cxn ang="0">
                  <a:pos x="T10" y="T11"/>
                </a:cxn>
                <a:cxn ang="0">
                  <a:pos x="T12" y="T13"/>
                </a:cxn>
              </a:cxnLst>
              <a:rect l="0" t="0" r="r" b="b"/>
              <a:pathLst>
                <a:path w="212" h="90">
                  <a:moveTo>
                    <a:pt x="207" y="90"/>
                  </a:moveTo>
                  <a:cubicBezTo>
                    <a:pt x="207" y="90"/>
                    <a:pt x="132" y="80"/>
                    <a:pt x="107" y="78"/>
                  </a:cubicBezTo>
                  <a:cubicBezTo>
                    <a:pt x="81" y="77"/>
                    <a:pt x="0" y="75"/>
                    <a:pt x="0" y="75"/>
                  </a:cubicBezTo>
                  <a:cubicBezTo>
                    <a:pt x="4" y="0"/>
                    <a:pt x="4" y="0"/>
                    <a:pt x="4" y="0"/>
                  </a:cubicBezTo>
                  <a:cubicBezTo>
                    <a:pt x="4" y="0"/>
                    <a:pt x="86" y="11"/>
                    <a:pt x="112" y="12"/>
                  </a:cubicBezTo>
                  <a:cubicBezTo>
                    <a:pt x="136" y="14"/>
                    <a:pt x="212" y="15"/>
                    <a:pt x="212" y="15"/>
                  </a:cubicBezTo>
                  <a:lnTo>
                    <a:pt x="207" y="90"/>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75" name="Freeform 76">
              <a:extLst>
                <a:ext uri="{FF2B5EF4-FFF2-40B4-BE49-F238E27FC236}">
                  <a16:creationId xmlns:a16="http://schemas.microsoft.com/office/drawing/2014/main" id="{31AD5F0B-64CB-4D99-8D2B-D61104E7EFC8}"/>
                </a:ext>
              </a:extLst>
            </p:cNvPr>
            <p:cNvSpPr>
              <a:spLocks/>
            </p:cNvSpPr>
            <p:nvPr/>
          </p:nvSpPr>
          <p:spPr bwMode="auto">
            <a:xfrm>
              <a:off x="5066768" y="3377725"/>
              <a:ext cx="403893" cy="153979"/>
            </a:xfrm>
            <a:custGeom>
              <a:avLst/>
              <a:gdLst>
                <a:gd name="T0" fmla="*/ 212 w 212"/>
                <a:gd name="T1" fmla="*/ 74 h 81"/>
                <a:gd name="T2" fmla="*/ 110 w 212"/>
                <a:gd name="T3" fmla="*/ 73 h 81"/>
                <a:gd name="T4" fmla="*/ 4 w 212"/>
                <a:gd name="T5" fmla="*/ 81 h 81"/>
                <a:gd name="T6" fmla="*/ 0 w 212"/>
                <a:gd name="T7" fmla="*/ 6 h 81"/>
                <a:gd name="T8" fmla="*/ 109 w 212"/>
                <a:gd name="T9" fmla="*/ 7 h 81"/>
                <a:gd name="T10" fmla="*/ 209 w 212"/>
                <a:gd name="T11" fmla="*/ 0 h 81"/>
                <a:gd name="T12" fmla="*/ 212 w 212"/>
                <a:gd name="T13" fmla="*/ 74 h 81"/>
              </a:gdLst>
              <a:ahLst/>
              <a:cxnLst>
                <a:cxn ang="0">
                  <a:pos x="T0" y="T1"/>
                </a:cxn>
                <a:cxn ang="0">
                  <a:pos x="T2" y="T3"/>
                </a:cxn>
                <a:cxn ang="0">
                  <a:pos x="T4" y="T5"/>
                </a:cxn>
                <a:cxn ang="0">
                  <a:pos x="T6" y="T7"/>
                </a:cxn>
                <a:cxn ang="0">
                  <a:pos x="T8" y="T9"/>
                </a:cxn>
                <a:cxn ang="0">
                  <a:pos x="T10" y="T11"/>
                </a:cxn>
                <a:cxn ang="0">
                  <a:pos x="T12" y="T13"/>
                </a:cxn>
              </a:cxnLst>
              <a:rect l="0" t="0" r="r" b="b"/>
              <a:pathLst>
                <a:path w="212" h="81">
                  <a:moveTo>
                    <a:pt x="212" y="74"/>
                  </a:moveTo>
                  <a:cubicBezTo>
                    <a:pt x="212" y="74"/>
                    <a:pt x="135" y="72"/>
                    <a:pt x="110" y="73"/>
                  </a:cubicBezTo>
                  <a:cubicBezTo>
                    <a:pt x="85" y="74"/>
                    <a:pt x="4" y="81"/>
                    <a:pt x="4" y="81"/>
                  </a:cubicBezTo>
                  <a:cubicBezTo>
                    <a:pt x="0" y="6"/>
                    <a:pt x="0" y="6"/>
                    <a:pt x="0" y="6"/>
                  </a:cubicBezTo>
                  <a:cubicBezTo>
                    <a:pt x="0" y="6"/>
                    <a:pt x="83" y="8"/>
                    <a:pt x="109" y="7"/>
                  </a:cubicBezTo>
                  <a:cubicBezTo>
                    <a:pt x="134" y="6"/>
                    <a:pt x="209" y="0"/>
                    <a:pt x="209" y="0"/>
                  </a:cubicBezTo>
                  <a:lnTo>
                    <a:pt x="212" y="74"/>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76" name="Freeform 77">
              <a:extLst>
                <a:ext uri="{FF2B5EF4-FFF2-40B4-BE49-F238E27FC236}">
                  <a16:creationId xmlns:a16="http://schemas.microsoft.com/office/drawing/2014/main" id="{1FB1BFFD-5A72-42F2-9E9A-A0553EE54590}"/>
                </a:ext>
              </a:extLst>
            </p:cNvPr>
            <p:cNvSpPr>
              <a:spLocks/>
            </p:cNvSpPr>
            <p:nvPr/>
          </p:nvSpPr>
          <p:spPr bwMode="auto">
            <a:xfrm>
              <a:off x="6433231" y="3313231"/>
              <a:ext cx="402281" cy="167684"/>
            </a:xfrm>
            <a:custGeom>
              <a:avLst/>
              <a:gdLst>
                <a:gd name="T0" fmla="*/ 207 w 211"/>
                <a:gd name="T1" fmla="*/ 88 h 88"/>
                <a:gd name="T2" fmla="*/ 106 w 211"/>
                <a:gd name="T3" fmla="*/ 78 h 88"/>
                <a:gd name="T4" fmla="*/ 0 w 211"/>
                <a:gd name="T5" fmla="*/ 75 h 88"/>
                <a:gd name="T6" fmla="*/ 3 w 211"/>
                <a:gd name="T7" fmla="*/ 0 h 88"/>
                <a:gd name="T8" fmla="*/ 111 w 211"/>
                <a:gd name="T9" fmla="*/ 12 h 88"/>
                <a:gd name="T10" fmla="*/ 211 w 211"/>
                <a:gd name="T11" fmla="*/ 14 h 88"/>
                <a:gd name="T12" fmla="*/ 207 w 211"/>
                <a:gd name="T13" fmla="*/ 88 h 88"/>
              </a:gdLst>
              <a:ahLst/>
              <a:cxnLst>
                <a:cxn ang="0">
                  <a:pos x="T0" y="T1"/>
                </a:cxn>
                <a:cxn ang="0">
                  <a:pos x="T2" y="T3"/>
                </a:cxn>
                <a:cxn ang="0">
                  <a:pos x="T4" y="T5"/>
                </a:cxn>
                <a:cxn ang="0">
                  <a:pos x="T6" y="T7"/>
                </a:cxn>
                <a:cxn ang="0">
                  <a:pos x="T8" y="T9"/>
                </a:cxn>
                <a:cxn ang="0">
                  <a:pos x="T10" y="T11"/>
                </a:cxn>
                <a:cxn ang="0">
                  <a:pos x="T12" y="T13"/>
                </a:cxn>
              </a:cxnLst>
              <a:rect l="0" t="0" r="r" b="b"/>
              <a:pathLst>
                <a:path w="211" h="88">
                  <a:moveTo>
                    <a:pt x="207" y="88"/>
                  </a:moveTo>
                  <a:cubicBezTo>
                    <a:pt x="207" y="88"/>
                    <a:pt x="131" y="79"/>
                    <a:pt x="106" y="78"/>
                  </a:cubicBezTo>
                  <a:cubicBezTo>
                    <a:pt x="81" y="76"/>
                    <a:pt x="0" y="75"/>
                    <a:pt x="0" y="75"/>
                  </a:cubicBezTo>
                  <a:cubicBezTo>
                    <a:pt x="3" y="0"/>
                    <a:pt x="3" y="0"/>
                    <a:pt x="3" y="0"/>
                  </a:cubicBezTo>
                  <a:cubicBezTo>
                    <a:pt x="3" y="0"/>
                    <a:pt x="85" y="10"/>
                    <a:pt x="111" y="12"/>
                  </a:cubicBezTo>
                  <a:cubicBezTo>
                    <a:pt x="136" y="13"/>
                    <a:pt x="211" y="14"/>
                    <a:pt x="211" y="14"/>
                  </a:cubicBezTo>
                  <a:lnTo>
                    <a:pt x="207" y="88"/>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81" name="TextBox 145">
              <a:extLst>
                <a:ext uri="{FF2B5EF4-FFF2-40B4-BE49-F238E27FC236}">
                  <a16:creationId xmlns:a16="http://schemas.microsoft.com/office/drawing/2014/main" id="{CBDB2D90-9DBB-45EA-913C-D71186CE2189}"/>
                </a:ext>
              </a:extLst>
            </p:cNvPr>
            <p:cNvSpPr txBox="1"/>
            <p:nvPr/>
          </p:nvSpPr>
          <p:spPr>
            <a:xfrm>
              <a:off x="3570949" y="3913674"/>
              <a:ext cx="3348144" cy="861774"/>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4163" marR="0" lvl="0" indent="-284163"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Verdana" panose="020B0604030504040204" pitchFamily="34" charset="0"/>
                  <a:cs typeface="Arial" panose="020B0604020202020204" pitchFamily="34" charset="0"/>
                </a:rPr>
                <a:t>3)  Assessment:  </a:t>
              </a:r>
              <a:r>
                <a:rPr kumimoji="0" lang="en-US" sz="1400" b="0" i="0" u="none" strike="noStrike" kern="1200" cap="none" spc="0" normalizeH="0" baseline="0" noProof="0" dirty="0">
                  <a:ln>
                    <a:noFill/>
                  </a:ln>
                  <a:solidFill>
                    <a:prstClr val="black"/>
                  </a:solidFill>
                  <a:effectLst/>
                  <a:uLnTx/>
                  <a:uFillTx/>
                  <a:latin typeface="Arial"/>
                  <a:ea typeface="Verdana" panose="020B0604030504040204" pitchFamily="34" charset="0"/>
                  <a:cs typeface="Arial" panose="020B0604020202020204" pitchFamily="34" charset="0"/>
                </a:rPr>
                <a:t>Interviews with key personnel/reviewing current system design controls and information handling practices</a:t>
              </a:r>
            </a:p>
          </p:txBody>
        </p:sp>
        <p:sp>
          <p:nvSpPr>
            <p:cNvPr id="82" name="TextBox 140">
              <a:extLst>
                <a:ext uri="{FF2B5EF4-FFF2-40B4-BE49-F238E27FC236}">
                  <a16:creationId xmlns:a16="http://schemas.microsoft.com/office/drawing/2014/main" id="{3E9BCC0F-1518-4FEE-93F7-A9C8C229A388}"/>
                </a:ext>
              </a:extLst>
            </p:cNvPr>
            <p:cNvSpPr txBox="1"/>
            <p:nvPr/>
          </p:nvSpPr>
          <p:spPr>
            <a:xfrm>
              <a:off x="3597586" y="3171430"/>
              <a:ext cx="3134374" cy="64633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33363" marR="0" lvl="0" indent="-233363"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Verdana" panose="020B0604030504040204" pitchFamily="34" charset="0"/>
                  <a:cs typeface="Arial" panose="020B0604020202020204" pitchFamily="34" charset="0"/>
                </a:rPr>
                <a:t>2) Kick-off:  </a:t>
              </a:r>
              <a:r>
                <a:rPr kumimoji="0" lang="en-US" sz="1400" b="0" i="0" u="none" strike="noStrike" kern="1200" cap="none" spc="0" normalizeH="0" baseline="0" noProof="0" dirty="0">
                  <a:ln>
                    <a:noFill/>
                  </a:ln>
                  <a:solidFill>
                    <a:prstClr val="black"/>
                  </a:solidFill>
                  <a:effectLst/>
                  <a:uLnTx/>
                  <a:uFillTx/>
                  <a:latin typeface="Arial"/>
                  <a:ea typeface="Verdana" panose="020B0604030504040204" pitchFamily="34" charset="0"/>
                  <a:cs typeface="Arial" panose="020B0604020202020204" pitchFamily="34" charset="0"/>
                </a:rPr>
                <a:t>Engagement scoping/planning, initial meeting and collection of documents</a:t>
              </a:r>
            </a:p>
          </p:txBody>
        </p:sp>
      </p:grpSp>
      <p:sp>
        <p:nvSpPr>
          <p:cNvPr id="83" name="TextBox 145">
            <a:extLst>
              <a:ext uri="{FF2B5EF4-FFF2-40B4-BE49-F238E27FC236}">
                <a16:creationId xmlns:a16="http://schemas.microsoft.com/office/drawing/2014/main" id="{8CE7EC94-FD02-4488-A098-D0C317B641AE}"/>
              </a:ext>
            </a:extLst>
          </p:cNvPr>
          <p:cNvSpPr txBox="1"/>
          <p:nvPr/>
        </p:nvSpPr>
        <p:spPr>
          <a:xfrm>
            <a:off x="6826930" y="4711588"/>
            <a:ext cx="3134374" cy="107721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33363" marR="0" lvl="0" indent="-233363"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4) Report Writing and Close Out:  </a:t>
            </a:r>
            <a:r>
              <a:rPr kumimoji="0" lang="en-US" sz="1400" b="0" i="0" u="none" strike="noStrike" kern="1200" cap="none" spc="0" normalizeH="0" baseline="0" noProof="0" dirty="0">
                <a:ln>
                  <a:noFill/>
                </a:ln>
                <a:solidFill>
                  <a:prstClr val="black"/>
                </a:solidFill>
                <a:effectLst/>
                <a:uLnTx/>
                <a:uFillTx/>
                <a:latin typeface="Arial"/>
                <a:ea typeface="+mn-ea"/>
                <a:cs typeface="+mn-cs"/>
              </a:rPr>
              <a:t>Report preparation of the assessment results with recommendations for certification to MSECB</a:t>
            </a:r>
          </a:p>
        </p:txBody>
      </p:sp>
      <p:cxnSp>
        <p:nvCxnSpPr>
          <p:cNvPr id="92" name="Straight Connector 91">
            <a:extLst>
              <a:ext uri="{FF2B5EF4-FFF2-40B4-BE49-F238E27FC236}">
                <a16:creationId xmlns:a16="http://schemas.microsoft.com/office/drawing/2014/main" id="{4E01F8CF-BE72-4A16-ACF6-48685A369DD6}"/>
              </a:ext>
            </a:extLst>
          </p:cNvPr>
          <p:cNvCxnSpPr/>
          <p:nvPr/>
        </p:nvCxnSpPr>
        <p:spPr>
          <a:xfrm flipH="1">
            <a:off x="10150522" y="1933373"/>
            <a:ext cx="31643" cy="394355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E911F2EE-BC90-4FC6-9385-5244C90AA44D}"/>
              </a:ext>
            </a:extLst>
          </p:cNvPr>
          <p:cNvCxnSpPr/>
          <p:nvPr/>
        </p:nvCxnSpPr>
        <p:spPr>
          <a:xfrm flipH="1">
            <a:off x="6540416" y="1933373"/>
            <a:ext cx="20406" cy="39702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E38B92B1-9229-4020-B67B-BF0DABB79425}"/>
              </a:ext>
            </a:extLst>
          </p:cNvPr>
          <p:cNvCxnSpPr/>
          <p:nvPr/>
        </p:nvCxnSpPr>
        <p:spPr>
          <a:xfrm flipH="1">
            <a:off x="6540416" y="5895875"/>
            <a:ext cx="3619456" cy="771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609356A3-59E8-40A1-9292-FCEA8DCFFC66}"/>
              </a:ext>
            </a:extLst>
          </p:cNvPr>
          <p:cNvSpPr txBox="1"/>
          <p:nvPr/>
        </p:nvSpPr>
        <p:spPr>
          <a:xfrm>
            <a:off x="7407115" y="1711155"/>
            <a:ext cx="3247500" cy="366730"/>
          </a:xfrm>
          <a:prstGeom prst="rect">
            <a:avLst/>
          </a:prstGeom>
          <a:noFill/>
        </p:spPr>
        <p:txBody>
          <a:bodyPr wrap="square" lIns="54610" tIns="54610" rIns="54610" bIns="54610"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Arial"/>
                <a:ea typeface="+mn-ea"/>
                <a:cs typeface="+mn-cs"/>
              </a:rPr>
              <a:t>KPMG Engagement</a:t>
            </a:r>
          </a:p>
        </p:txBody>
      </p:sp>
      <p:cxnSp>
        <p:nvCxnSpPr>
          <p:cNvPr id="96" name="Straight Connector 95">
            <a:extLst>
              <a:ext uri="{FF2B5EF4-FFF2-40B4-BE49-F238E27FC236}">
                <a16:creationId xmlns:a16="http://schemas.microsoft.com/office/drawing/2014/main" id="{28A2A4C2-F949-4AFA-A7E0-97B367794B4C}"/>
              </a:ext>
            </a:extLst>
          </p:cNvPr>
          <p:cNvCxnSpPr/>
          <p:nvPr/>
        </p:nvCxnSpPr>
        <p:spPr>
          <a:xfrm flipH="1">
            <a:off x="6540416" y="1916465"/>
            <a:ext cx="7045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2DEE186-1F22-468F-8F2C-6050662CE2E6}"/>
              </a:ext>
            </a:extLst>
          </p:cNvPr>
          <p:cNvCxnSpPr/>
          <p:nvPr/>
        </p:nvCxnSpPr>
        <p:spPr>
          <a:xfrm flipH="1">
            <a:off x="9491127" y="1933373"/>
            <a:ext cx="7045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F064D962-089D-4028-8BE9-C27CBA6B2441}"/>
              </a:ext>
            </a:extLst>
          </p:cNvPr>
          <p:cNvSpPr txBox="1"/>
          <p:nvPr/>
        </p:nvSpPr>
        <p:spPr>
          <a:xfrm>
            <a:off x="6681441" y="2016323"/>
            <a:ext cx="3124214" cy="577017"/>
          </a:xfrm>
          <a:prstGeom prst="rect">
            <a:avLst/>
          </a:prstGeom>
          <a:noFill/>
        </p:spPr>
        <p:txBody>
          <a:bodyPr wrap="square" lIns="54610" tIns="54610" rIns="54610" bIns="54610" rtlCol="0">
            <a:noAutofit/>
          </a:bodyPr>
          <a:lstStyle/>
          <a:p>
            <a:pPr marL="285750" marR="0" lvl="0" indent="-22860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1) Introduction to MSECB</a:t>
            </a:r>
            <a:r>
              <a:rPr kumimoji="0" lang="en-US" sz="1400" b="0" i="0" u="none" strike="noStrike" kern="1200" cap="none" spc="0" normalizeH="0" baseline="0" noProof="0" dirty="0">
                <a:ln>
                  <a:noFill/>
                </a:ln>
                <a:solidFill>
                  <a:prstClr val="black"/>
                </a:solidFill>
                <a:effectLst/>
                <a:uLnTx/>
                <a:uFillTx/>
                <a:latin typeface="Arial"/>
                <a:ea typeface="+mn-ea"/>
                <a:cs typeface="+mn-cs"/>
              </a:rPr>
              <a:t>: KPMG introduces client to MSECB to sign application form and complete terms and conditions</a:t>
            </a:r>
            <a:endParaRPr kumimoji="0" lang="en-US" sz="1400" b="1" i="0" u="none" strike="noStrike" kern="1200" cap="none" spc="0" normalizeH="0" baseline="0" noProof="0" dirty="0">
              <a:ln>
                <a:noFill/>
              </a:ln>
              <a:solidFill>
                <a:prstClr val="black"/>
              </a:solidFill>
              <a:effectLst/>
              <a:uLnTx/>
              <a:uFillTx/>
              <a:latin typeface="Arial"/>
              <a:ea typeface="+mn-ea"/>
              <a:cs typeface="+mn-cs"/>
            </a:endParaRPr>
          </a:p>
        </p:txBody>
      </p:sp>
      <p:pic>
        <p:nvPicPr>
          <p:cNvPr id="3" name="Picture 2" descr="A picture containing text, clipart&#10;&#10;Description automatically generated">
            <a:extLst>
              <a:ext uri="{FF2B5EF4-FFF2-40B4-BE49-F238E27FC236}">
                <a16:creationId xmlns:a16="http://schemas.microsoft.com/office/drawing/2014/main" id="{96C00347-A636-304E-5921-3EE5745EE412}"/>
              </a:ext>
            </a:extLst>
          </p:cNvPr>
          <p:cNvPicPr>
            <a:picLocks noChangeAspect="1"/>
          </p:cNvPicPr>
          <p:nvPr/>
        </p:nvPicPr>
        <p:blipFill>
          <a:blip r:embed="rId4"/>
          <a:stretch>
            <a:fillRect/>
          </a:stretch>
        </p:blipFill>
        <p:spPr>
          <a:xfrm>
            <a:off x="1851316" y="5089783"/>
            <a:ext cx="1274359" cy="267489"/>
          </a:xfrm>
          <a:prstGeom prst="rect">
            <a:avLst/>
          </a:prstGeom>
        </p:spPr>
      </p:pic>
    </p:spTree>
    <p:extLst>
      <p:ext uri="{BB962C8B-B14F-4D97-AF65-F5344CB8AC3E}">
        <p14:creationId xmlns:p14="http://schemas.microsoft.com/office/powerpoint/2010/main" val="39881303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E6AE94-0D49-4A68-BACC-34D90EF3EE9E}"/>
              </a:ext>
            </a:extLst>
          </p:cNvPr>
          <p:cNvSpPr>
            <a:spLocks noGrp="1"/>
          </p:cNvSpPr>
          <p:nvPr>
            <p:ph type="title"/>
          </p:nvPr>
        </p:nvSpPr>
        <p:spPr>
          <a:xfrm>
            <a:off x="600059" y="300118"/>
            <a:ext cx="10195200" cy="533400"/>
          </a:xfrm>
        </p:spPr>
        <p:txBody>
          <a:bodyPr/>
          <a:lstStyle/>
          <a:p>
            <a:r>
              <a:rPr lang="en-US" sz="4400" dirty="0">
                <a:solidFill>
                  <a:srgbClr val="00338D"/>
                </a:solidFill>
              </a:rPr>
              <a:t>The MSECB Process</a:t>
            </a:r>
            <a:endParaRPr lang="en-CA" dirty="0"/>
          </a:p>
        </p:txBody>
      </p:sp>
      <p:sp>
        <p:nvSpPr>
          <p:cNvPr id="37" name="Text Placeholder 2">
            <a:extLst>
              <a:ext uri="{FF2B5EF4-FFF2-40B4-BE49-F238E27FC236}">
                <a16:creationId xmlns:a16="http://schemas.microsoft.com/office/drawing/2014/main" id="{35D6646E-7083-4A1E-B253-8AA414A8F821}"/>
              </a:ext>
            </a:extLst>
          </p:cNvPr>
          <p:cNvSpPr txBox="1">
            <a:spLocks/>
          </p:cNvSpPr>
          <p:nvPr/>
        </p:nvSpPr>
        <p:spPr>
          <a:xfrm>
            <a:off x="995363" y="971550"/>
            <a:ext cx="10204450" cy="4594225"/>
          </a:xfrm>
          <a:prstGeom prst="rect">
            <a:avLst/>
          </a:prstGeom>
        </p:spPr>
        <p:txBody>
          <a:bodyPr/>
          <a:lstStyle>
            <a:lvl1pPr marL="0" indent="0" algn="l" defTabSz="914400" rtl="0" eaLnBrk="1" latinLnBrk="0" hangingPunct="1">
              <a:lnSpc>
                <a:spcPct val="100000"/>
              </a:lnSpc>
              <a:spcBef>
                <a:spcPts val="0"/>
              </a:spcBef>
              <a:spcAft>
                <a:spcPts val="600"/>
              </a:spcAft>
              <a:buFontTx/>
              <a:buNone/>
              <a:defRPr sz="1500" b="1"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accent2"/>
                </a:solidFill>
                <a:latin typeface="+mn-lt"/>
                <a:ea typeface="+mn-ea"/>
                <a:cs typeface="+mn-cs"/>
              </a:defRPr>
            </a:lvl2pPr>
            <a:lvl3pPr marL="180975"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a:solidFill>
                  <a:schemeClr val="accent2"/>
                </a:solidFill>
                <a:latin typeface="+mn-lt"/>
                <a:ea typeface="+mn-ea"/>
                <a:cs typeface="+mn-cs"/>
              </a:defRPr>
            </a:lvl3pPr>
            <a:lvl4pPr marL="361950"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a:solidFill>
                  <a:schemeClr val="accent2"/>
                </a:solidFill>
                <a:latin typeface="+mn-lt"/>
                <a:ea typeface="+mn-ea"/>
                <a:cs typeface="+mn-cs"/>
              </a:defRPr>
            </a:lvl4pPr>
            <a:lvl5pPr marL="542925"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baseline="0">
                <a:solidFill>
                  <a:schemeClr val="accent2"/>
                </a:solidFill>
                <a:latin typeface="+mn-lt"/>
                <a:ea typeface="+mn-ea"/>
                <a:cs typeface="+mn-cs"/>
              </a:defRPr>
            </a:lvl5pPr>
            <a:lvl6pPr marL="719138" indent="-1809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8969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0747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1257300" indent="-182563"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9pPr>
          </a:lstStyle>
          <a:p>
            <a:r>
              <a:rPr lang="en-GB" sz="1800" b="0" dirty="0">
                <a:solidFill>
                  <a:srgbClr val="00338D"/>
                </a:solidFill>
                <a:latin typeface="Arial" panose="020B0604020202020204" pitchFamily="34" charset="0"/>
                <a:cs typeface="Arial" panose="020B0604020202020204" pitchFamily="34" charset="0"/>
              </a:rPr>
              <a:t>Once a “clean” Privacy by Design Assessment Report is issued by KPMG, the next step is to get a Certification Seal from MSECB</a:t>
            </a:r>
          </a:p>
          <a:p>
            <a:endParaRPr lang="en-US" dirty="0"/>
          </a:p>
        </p:txBody>
      </p:sp>
      <p:sp>
        <p:nvSpPr>
          <p:cNvPr id="38" name="TextBox 37">
            <a:extLst>
              <a:ext uri="{FF2B5EF4-FFF2-40B4-BE49-F238E27FC236}">
                <a16:creationId xmlns:a16="http://schemas.microsoft.com/office/drawing/2014/main" id="{1163CABF-4801-4798-AB71-12DE21C3612B}"/>
              </a:ext>
            </a:extLst>
          </p:cNvPr>
          <p:cNvSpPr txBox="1"/>
          <p:nvPr/>
        </p:nvSpPr>
        <p:spPr>
          <a:xfrm>
            <a:off x="1425626" y="1655610"/>
            <a:ext cx="1703737" cy="314325"/>
          </a:xfrm>
          <a:prstGeom prst="rect">
            <a:avLst/>
          </a:prstGeom>
          <a:noFill/>
        </p:spPr>
        <p:txBody>
          <a:bodyPr wrap="square" lIns="54610" tIns="54610" rIns="54610" bIns="54610" rtlCol="0">
            <a:noAutofit/>
          </a:bodyPr>
          <a:lstStyle/>
          <a:p>
            <a:pPr>
              <a:spcAft>
                <a:spcPts val="600"/>
              </a:spcAft>
              <a:defRPr/>
            </a:pPr>
            <a:r>
              <a:rPr lang="en-US" b="1" dirty="0">
                <a:solidFill>
                  <a:srgbClr val="00338D"/>
                </a:solidFill>
                <a:latin typeface="Arial"/>
              </a:rPr>
              <a:t>Step 1</a:t>
            </a:r>
          </a:p>
        </p:txBody>
      </p:sp>
      <p:sp>
        <p:nvSpPr>
          <p:cNvPr id="42" name="TextBox 41">
            <a:extLst>
              <a:ext uri="{FF2B5EF4-FFF2-40B4-BE49-F238E27FC236}">
                <a16:creationId xmlns:a16="http://schemas.microsoft.com/office/drawing/2014/main" id="{9A6F940A-4EE8-493F-87BC-1634466A4891}"/>
              </a:ext>
            </a:extLst>
          </p:cNvPr>
          <p:cNvSpPr txBox="1"/>
          <p:nvPr/>
        </p:nvSpPr>
        <p:spPr>
          <a:xfrm>
            <a:off x="1419625" y="1969060"/>
            <a:ext cx="3635851" cy="695325"/>
          </a:xfrm>
          <a:prstGeom prst="rect">
            <a:avLst/>
          </a:prstGeom>
          <a:noFill/>
        </p:spPr>
        <p:txBody>
          <a:bodyPr wrap="square" lIns="54610" tIns="54610" rIns="54610" bIns="54610" rtlCol="0">
            <a:noAutofit/>
          </a:bodyPr>
          <a:lstStyle/>
          <a:p>
            <a:pPr>
              <a:spcAft>
                <a:spcPts val="600"/>
              </a:spcAft>
              <a:defRPr/>
            </a:pPr>
            <a:r>
              <a:rPr lang="en-US" sz="1600" dirty="0">
                <a:solidFill>
                  <a:srgbClr val="00338D"/>
                </a:solidFill>
                <a:latin typeface="Arial"/>
              </a:rPr>
              <a:t>MSECB will review KPMG’s Privacy by Design Assessment Report and if  satisfied on its own criteria will issue a </a:t>
            </a:r>
            <a:r>
              <a:rPr lang="en-US" sz="1600" u="sng" dirty="0">
                <a:solidFill>
                  <a:srgbClr val="00338D"/>
                </a:solidFill>
                <a:latin typeface="Arial"/>
              </a:rPr>
              <a:t>Certification Seal </a:t>
            </a:r>
            <a:r>
              <a:rPr lang="en-US" sz="1600" dirty="0">
                <a:solidFill>
                  <a:srgbClr val="00338D"/>
                </a:solidFill>
                <a:latin typeface="Arial"/>
              </a:rPr>
              <a:t>(1-2 weeks)</a:t>
            </a:r>
          </a:p>
          <a:p>
            <a:pPr>
              <a:spcAft>
                <a:spcPts val="600"/>
              </a:spcAft>
              <a:defRPr/>
            </a:pPr>
            <a:endParaRPr lang="en-US" sz="1500" dirty="0">
              <a:solidFill>
                <a:srgbClr val="00338D"/>
              </a:solidFill>
              <a:latin typeface="Arial"/>
            </a:endParaRPr>
          </a:p>
        </p:txBody>
      </p:sp>
      <p:sp>
        <p:nvSpPr>
          <p:cNvPr id="43" name="Right Arrow 8">
            <a:extLst>
              <a:ext uri="{FF2B5EF4-FFF2-40B4-BE49-F238E27FC236}">
                <a16:creationId xmlns:a16="http://schemas.microsoft.com/office/drawing/2014/main" id="{EFCB2161-398E-46EB-935D-3178AD030E9A}"/>
              </a:ext>
            </a:extLst>
          </p:cNvPr>
          <p:cNvSpPr/>
          <p:nvPr/>
        </p:nvSpPr>
        <p:spPr>
          <a:xfrm>
            <a:off x="5479738" y="2275773"/>
            <a:ext cx="933450" cy="34895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defRPr/>
            </a:pPr>
            <a:endParaRPr lang="en-US" sz="1500" dirty="0">
              <a:solidFill>
                <a:prstClr val="white"/>
              </a:solidFill>
              <a:latin typeface="Arial"/>
            </a:endParaRPr>
          </a:p>
        </p:txBody>
      </p:sp>
      <p:sp>
        <p:nvSpPr>
          <p:cNvPr id="44" name="TextBox 43">
            <a:extLst>
              <a:ext uri="{FF2B5EF4-FFF2-40B4-BE49-F238E27FC236}">
                <a16:creationId xmlns:a16="http://schemas.microsoft.com/office/drawing/2014/main" id="{D57A885D-D6C0-4B40-B221-819488C954A1}"/>
              </a:ext>
            </a:extLst>
          </p:cNvPr>
          <p:cNvSpPr txBox="1"/>
          <p:nvPr/>
        </p:nvSpPr>
        <p:spPr>
          <a:xfrm>
            <a:off x="6667175" y="1639523"/>
            <a:ext cx="2377790" cy="343530"/>
          </a:xfrm>
          <a:prstGeom prst="rect">
            <a:avLst/>
          </a:prstGeom>
          <a:noFill/>
        </p:spPr>
        <p:txBody>
          <a:bodyPr wrap="square" lIns="54610" tIns="54610" rIns="54610" bIns="54610" rtlCol="0">
            <a:noAutofit/>
          </a:bodyPr>
          <a:lstStyle/>
          <a:p>
            <a:pPr>
              <a:spcAft>
                <a:spcPts val="600"/>
              </a:spcAft>
              <a:defRPr/>
            </a:pPr>
            <a:r>
              <a:rPr lang="en-US" sz="2000" b="1" dirty="0">
                <a:solidFill>
                  <a:srgbClr val="00338D"/>
                </a:solidFill>
                <a:latin typeface="Arial"/>
              </a:rPr>
              <a:t>Step 2 (Year 1 &amp; 2)</a:t>
            </a:r>
          </a:p>
        </p:txBody>
      </p:sp>
      <p:sp>
        <p:nvSpPr>
          <p:cNvPr id="45" name="TextBox 44">
            <a:extLst>
              <a:ext uri="{FF2B5EF4-FFF2-40B4-BE49-F238E27FC236}">
                <a16:creationId xmlns:a16="http://schemas.microsoft.com/office/drawing/2014/main" id="{6F6FAF9F-4824-4C7E-BD09-672635D1E931}"/>
              </a:ext>
            </a:extLst>
          </p:cNvPr>
          <p:cNvSpPr txBox="1"/>
          <p:nvPr/>
        </p:nvSpPr>
        <p:spPr>
          <a:xfrm>
            <a:off x="6693057" y="1946316"/>
            <a:ext cx="4506756" cy="695325"/>
          </a:xfrm>
          <a:prstGeom prst="rect">
            <a:avLst/>
          </a:prstGeom>
          <a:noFill/>
        </p:spPr>
        <p:txBody>
          <a:bodyPr wrap="square" lIns="54610" tIns="54610" rIns="54610" bIns="54610" rtlCol="0">
            <a:noAutofit/>
          </a:bodyPr>
          <a:lstStyle/>
          <a:p>
            <a:pPr>
              <a:spcAft>
                <a:spcPts val="600"/>
              </a:spcAft>
              <a:defRPr/>
            </a:pPr>
            <a:r>
              <a:rPr lang="en-US" sz="1600" dirty="0">
                <a:solidFill>
                  <a:srgbClr val="00338D"/>
                </a:solidFill>
                <a:latin typeface="Arial"/>
              </a:rPr>
              <a:t>On the first and second year anniversary of receiving a Certification Seal, a </a:t>
            </a:r>
            <a:r>
              <a:rPr lang="en-US" sz="1600" u="sng" dirty="0">
                <a:solidFill>
                  <a:srgbClr val="00338D"/>
                </a:solidFill>
                <a:latin typeface="Arial"/>
              </a:rPr>
              <a:t>Self-Attestation</a:t>
            </a:r>
            <a:r>
              <a:rPr lang="en-US" sz="1600" dirty="0">
                <a:solidFill>
                  <a:srgbClr val="00338D"/>
                </a:solidFill>
                <a:latin typeface="Arial"/>
              </a:rPr>
              <a:t> Questionnaire must be submitted to MSECB confirming there has been no material change</a:t>
            </a:r>
          </a:p>
          <a:p>
            <a:pPr>
              <a:spcAft>
                <a:spcPts val="600"/>
              </a:spcAft>
              <a:defRPr/>
            </a:pPr>
            <a:endParaRPr lang="en-US" sz="1500" dirty="0">
              <a:solidFill>
                <a:srgbClr val="00338D"/>
              </a:solidFill>
              <a:latin typeface="Arial"/>
            </a:endParaRPr>
          </a:p>
        </p:txBody>
      </p:sp>
      <p:sp>
        <p:nvSpPr>
          <p:cNvPr id="46" name="TextBox 45">
            <a:extLst>
              <a:ext uri="{FF2B5EF4-FFF2-40B4-BE49-F238E27FC236}">
                <a16:creationId xmlns:a16="http://schemas.microsoft.com/office/drawing/2014/main" id="{73C02EC5-7D7F-4AA1-9BA1-3904D4DC7E48}"/>
              </a:ext>
            </a:extLst>
          </p:cNvPr>
          <p:cNvSpPr txBox="1"/>
          <p:nvPr/>
        </p:nvSpPr>
        <p:spPr>
          <a:xfrm>
            <a:off x="9815512" y="3583021"/>
            <a:ext cx="1381125" cy="476250"/>
          </a:xfrm>
          <a:prstGeom prst="rect">
            <a:avLst/>
          </a:prstGeom>
          <a:noFill/>
        </p:spPr>
        <p:txBody>
          <a:bodyPr wrap="square" lIns="54610" tIns="54610" rIns="54610" bIns="54610" rtlCol="0">
            <a:noAutofit/>
          </a:bodyPr>
          <a:lstStyle/>
          <a:p>
            <a:pPr>
              <a:spcAft>
                <a:spcPts val="600"/>
              </a:spcAft>
              <a:defRPr/>
            </a:pPr>
            <a:r>
              <a:rPr lang="en-US" sz="1600" b="1" dirty="0">
                <a:solidFill>
                  <a:srgbClr val="00338D"/>
                </a:solidFill>
                <a:latin typeface="Arial"/>
              </a:rPr>
              <a:t>No Material Change</a:t>
            </a:r>
          </a:p>
        </p:txBody>
      </p:sp>
      <p:sp>
        <p:nvSpPr>
          <p:cNvPr id="47" name="Rectangle 46">
            <a:extLst>
              <a:ext uri="{FF2B5EF4-FFF2-40B4-BE49-F238E27FC236}">
                <a16:creationId xmlns:a16="http://schemas.microsoft.com/office/drawing/2014/main" id="{E607D750-BD19-4CE2-862C-F3C09EB6ED2D}"/>
              </a:ext>
            </a:extLst>
          </p:cNvPr>
          <p:cNvSpPr/>
          <p:nvPr/>
        </p:nvSpPr>
        <p:spPr>
          <a:xfrm>
            <a:off x="7993691" y="3407490"/>
            <a:ext cx="182880" cy="1088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defRPr/>
            </a:pPr>
            <a:endParaRPr lang="en-US" sz="1500" dirty="0">
              <a:solidFill>
                <a:prstClr val="white"/>
              </a:solidFill>
              <a:latin typeface="Arial"/>
            </a:endParaRPr>
          </a:p>
        </p:txBody>
      </p:sp>
      <p:sp>
        <p:nvSpPr>
          <p:cNvPr id="48" name="TextBox 47">
            <a:extLst>
              <a:ext uri="{FF2B5EF4-FFF2-40B4-BE49-F238E27FC236}">
                <a16:creationId xmlns:a16="http://schemas.microsoft.com/office/drawing/2014/main" id="{CD1358BF-E991-4795-92CC-3F495407F353}"/>
              </a:ext>
            </a:extLst>
          </p:cNvPr>
          <p:cNvSpPr txBox="1"/>
          <p:nvPr/>
        </p:nvSpPr>
        <p:spPr>
          <a:xfrm>
            <a:off x="8252002" y="3583021"/>
            <a:ext cx="1104900" cy="534492"/>
          </a:xfrm>
          <a:prstGeom prst="rect">
            <a:avLst/>
          </a:prstGeom>
          <a:noFill/>
        </p:spPr>
        <p:txBody>
          <a:bodyPr wrap="square" lIns="54610" tIns="54610" rIns="54610" bIns="54610" rtlCol="0">
            <a:noAutofit/>
          </a:bodyPr>
          <a:lstStyle/>
          <a:p>
            <a:pPr>
              <a:spcAft>
                <a:spcPts val="600"/>
              </a:spcAft>
              <a:defRPr/>
            </a:pPr>
            <a:r>
              <a:rPr lang="en-US" sz="1600" b="1" dirty="0">
                <a:solidFill>
                  <a:srgbClr val="00338D"/>
                </a:solidFill>
                <a:latin typeface="Arial"/>
              </a:rPr>
              <a:t>If Material Change</a:t>
            </a:r>
          </a:p>
        </p:txBody>
      </p:sp>
      <p:sp>
        <p:nvSpPr>
          <p:cNvPr id="49" name="TextBox 48">
            <a:extLst>
              <a:ext uri="{FF2B5EF4-FFF2-40B4-BE49-F238E27FC236}">
                <a16:creationId xmlns:a16="http://schemas.microsoft.com/office/drawing/2014/main" id="{DAFE8ADB-3A5B-44FB-9480-C54F244AEA5C}"/>
              </a:ext>
            </a:extLst>
          </p:cNvPr>
          <p:cNvSpPr txBox="1"/>
          <p:nvPr/>
        </p:nvSpPr>
        <p:spPr>
          <a:xfrm>
            <a:off x="3928456" y="3405046"/>
            <a:ext cx="3909219" cy="547687"/>
          </a:xfrm>
          <a:prstGeom prst="rect">
            <a:avLst/>
          </a:prstGeom>
          <a:noFill/>
        </p:spPr>
        <p:txBody>
          <a:bodyPr wrap="square" lIns="54610" tIns="54610" rIns="54610" bIns="54610" rtlCol="0">
            <a:noAutofit/>
          </a:bodyPr>
          <a:lstStyle/>
          <a:p>
            <a:pPr>
              <a:spcAft>
                <a:spcPts val="600"/>
              </a:spcAft>
              <a:defRPr/>
            </a:pPr>
            <a:r>
              <a:rPr lang="en-GB" sz="1600" dirty="0">
                <a:solidFill>
                  <a:srgbClr val="0A3B91"/>
                </a:solidFill>
                <a:latin typeface="Arial"/>
              </a:rPr>
              <a:t>A Privacy by Design </a:t>
            </a:r>
            <a:r>
              <a:rPr lang="en-GB" sz="1600" u="sng" dirty="0">
                <a:solidFill>
                  <a:srgbClr val="0A3B91"/>
                </a:solidFill>
                <a:latin typeface="Arial"/>
              </a:rPr>
              <a:t>re-assessment</a:t>
            </a:r>
            <a:r>
              <a:rPr lang="en-GB" sz="1600" dirty="0">
                <a:solidFill>
                  <a:srgbClr val="0A3B91"/>
                </a:solidFill>
                <a:latin typeface="Arial"/>
              </a:rPr>
              <a:t>, by KPMG, is necessary if there is a material change to the product or service offering.</a:t>
            </a:r>
            <a:endParaRPr lang="en-US" sz="1600" dirty="0">
              <a:solidFill>
                <a:srgbClr val="00338D"/>
              </a:solidFill>
              <a:latin typeface="Arial"/>
            </a:endParaRPr>
          </a:p>
        </p:txBody>
      </p:sp>
      <p:sp>
        <p:nvSpPr>
          <p:cNvPr id="50" name="Rectangle 49">
            <a:extLst>
              <a:ext uri="{FF2B5EF4-FFF2-40B4-BE49-F238E27FC236}">
                <a16:creationId xmlns:a16="http://schemas.microsoft.com/office/drawing/2014/main" id="{099B5119-35DD-4811-BFD7-013C63594E64}"/>
              </a:ext>
            </a:extLst>
          </p:cNvPr>
          <p:cNvSpPr/>
          <p:nvPr/>
        </p:nvSpPr>
        <p:spPr>
          <a:xfrm rot="5400000">
            <a:off x="5781873" y="2165107"/>
            <a:ext cx="155448" cy="45067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defRPr/>
            </a:pPr>
            <a:endParaRPr lang="en-US" sz="1500" dirty="0">
              <a:solidFill>
                <a:prstClr val="white"/>
              </a:solidFill>
              <a:latin typeface="Arial"/>
            </a:endParaRPr>
          </a:p>
        </p:txBody>
      </p:sp>
      <p:sp>
        <p:nvSpPr>
          <p:cNvPr id="51" name="Up Arrow 18">
            <a:extLst>
              <a:ext uri="{FF2B5EF4-FFF2-40B4-BE49-F238E27FC236}">
                <a16:creationId xmlns:a16="http://schemas.microsoft.com/office/drawing/2014/main" id="{A53BA5CD-40B0-47E5-A424-BE0805BF3177}"/>
              </a:ext>
            </a:extLst>
          </p:cNvPr>
          <p:cNvSpPr/>
          <p:nvPr/>
        </p:nvSpPr>
        <p:spPr>
          <a:xfrm>
            <a:off x="3375077" y="3116491"/>
            <a:ext cx="329184" cy="1379718"/>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defRPr/>
            </a:pPr>
            <a:endParaRPr lang="en-US" sz="1500" dirty="0">
              <a:solidFill>
                <a:prstClr val="white"/>
              </a:solidFill>
              <a:latin typeface="Arial"/>
            </a:endParaRPr>
          </a:p>
        </p:txBody>
      </p:sp>
      <p:sp>
        <p:nvSpPr>
          <p:cNvPr id="52" name="Rectangle 51">
            <a:extLst>
              <a:ext uri="{FF2B5EF4-FFF2-40B4-BE49-F238E27FC236}">
                <a16:creationId xmlns:a16="http://schemas.microsoft.com/office/drawing/2014/main" id="{782D4E9A-64E6-4BDE-A07B-5E359CE2E7BA}"/>
              </a:ext>
            </a:extLst>
          </p:cNvPr>
          <p:cNvSpPr/>
          <p:nvPr/>
        </p:nvSpPr>
        <p:spPr>
          <a:xfrm>
            <a:off x="9627933" y="3138038"/>
            <a:ext cx="182880" cy="28157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defRPr/>
            </a:pPr>
            <a:endParaRPr lang="en-US" sz="1500" dirty="0">
              <a:solidFill>
                <a:prstClr val="white"/>
              </a:solidFill>
              <a:latin typeface="Arial"/>
            </a:endParaRPr>
          </a:p>
        </p:txBody>
      </p:sp>
      <p:sp>
        <p:nvSpPr>
          <p:cNvPr id="53" name="Rectangle 52">
            <a:extLst>
              <a:ext uri="{FF2B5EF4-FFF2-40B4-BE49-F238E27FC236}">
                <a16:creationId xmlns:a16="http://schemas.microsoft.com/office/drawing/2014/main" id="{1AEBC9DD-8F7E-409E-AD63-570642260D8C}"/>
              </a:ext>
            </a:extLst>
          </p:cNvPr>
          <p:cNvSpPr/>
          <p:nvPr/>
        </p:nvSpPr>
        <p:spPr>
          <a:xfrm rot="5400000">
            <a:off x="5925762" y="2072880"/>
            <a:ext cx="196720" cy="7565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defRPr/>
            </a:pPr>
            <a:endParaRPr lang="en-US" sz="1500" dirty="0">
              <a:solidFill>
                <a:prstClr val="white"/>
              </a:solidFill>
              <a:latin typeface="Arial"/>
            </a:endParaRPr>
          </a:p>
        </p:txBody>
      </p:sp>
      <p:sp>
        <p:nvSpPr>
          <p:cNvPr id="54" name="Up Arrow 48">
            <a:extLst>
              <a:ext uri="{FF2B5EF4-FFF2-40B4-BE49-F238E27FC236}">
                <a16:creationId xmlns:a16="http://schemas.microsoft.com/office/drawing/2014/main" id="{9731459F-5C7A-4398-8599-D2F55874545A}"/>
              </a:ext>
            </a:extLst>
          </p:cNvPr>
          <p:cNvSpPr/>
          <p:nvPr/>
        </p:nvSpPr>
        <p:spPr>
          <a:xfrm>
            <a:off x="2091128" y="3138038"/>
            <a:ext cx="385966" cy="2815766"/>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defRPr/>
            </a:pPr>
            <a:endParaRPr lang="en-US" sz="1500" dirty="0">
              <a:solidFill>
                <a:prstClr val="white"/>
              </a:solidFill>
              <a:latin typeface="Arial"/>
            </a:endParaRPr>
          </a:p>
        </p:txBody>
      </p:sp>
      <p:sp>
        <p:nvSpPr>
          <p:cNvPr id="55" name="TextBox 54">
            <a:extLst>
              <a:ext uri="{FF2B5EF4-FFF2-40B4-BE49-F238E27FC236}">
                <a16:creationId xmlns:a16="http://schemas.microsoft.com/office/drawing/2014/main" id="{70F79315-6FCD-40D3-AABB-CEAD272A7F00}"/>
              </a:ext>
            </a:extLst>
          </p:cNvPr>
          <p:cNvSpPr txBox="1"/>
          <p:nvPr/>
        </p:nvSpPr>
        <p:spPr>
          <a:xfrm>
            <a:off x="3205749" y="4563160"/>
            <a:ext cx="6151153" cy="811741"/>
          </a:xfrm>
          <a:prstGeom prst="rect">
            <a:avLst/>
          </a:prstGeom>
          <a:noFill/>
        </p:spPr>
        <p:txBody>
          <a:bodyPr wrap="square" lIns="54610" tIns="54610" rIns="54610" bIns="54610" rtlCol="0">
            <a:noAutofit/>
          </a:bodyPr>
          <a:lstStyle/>
          <a:p>
            <a:pPr>
              <a:spcAft>
                <a:spcPts val="600"/>
              </a:spcAft>
              <a:defRPr/>
            </a:pPr>
            <a:r>
              <a:rPr lang="en-US" b="1" dirty="0">
                <a:solidFill>
                  <a:srgbClr val="00338D"/>
                </a:solidFill>
                <a:latin typeface="Arial"/>
              </a:rPr>
              <a:t>Step 3 (Year 3)</a:t>
            </a:r>
          </a:p>
          <a:p>
            <a:pPr>
              <a:spcAft>
                <a:spcPts val="600"/>
              </a:spcAft>
              <a:defRPr/>
            </a:pPr>
            <a:r>
              <a:rPr lang="en-US" sz="1600" dirty="0">
                <a:solidFill>
                  <a:srgbClr val="00338D"/>
                </a:solidFill>
                <a:latin typeface="Arial"/>
              </a:rPr>
              <a:t>After three years, the Certification Seal expires and KPMG needs to conduct a </a:t>
            </a:r>
            <a:r>
              <a:rPr lang="en-US" sz="1600" u="sng" dirty="0">
                <a:solidFill>
                  <a:srgbClr val="00338D"/>
                </a:solidFill>
                <a:latin typeface="Arial"/>
              </a:rPr>
              <a:t>re-assessment</a:t>
            </a:r>
            <a:r>
              <a:rPr lang="en-US" sz="1600" dirty="0">
                <a:solidFill>
                  <a:srgbClr val="00338D"/>
                </a:solidFill>
                <a:latin typeface="Arial"/>
              </a:rPr>
              <a:t> followed by MSECB’s review (Step 1 of MSECB Process)</a:t>
            </a:r>
          </a:p>
        </p:txBody>
      </p:sp>
    </p:spTree>
    <p:extLst>
      <p:ext uri="{BB962C8B-B14F-4D97-AF65-F5344CB8AC3E}">
        <p14:creationId xmlns:p14="http://schemas.microsoft.com/office/powerpoint/2010/main" val="40989869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373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0F1B88-3821-402A-8533-FB7553E1040D}"/>
              </a:ext>
            </a:extLst>
          </p:cNvPr>
          <p:cNvPicPr>
            <a:picLocks noChangeAspect="1"/>
          </p:cNvPicPr>
          <p:nvPr/>
        </p:nvPicPr>
        <p:blipFill>
          <a:blip r:embed="rId2"/>
          <a:stretch>
            <a:fillRect/>
          </a:stretch>
        </p:blipFill>
        <p:spPr>
          <a:xfrm>
            <a:off x="3101289" y="1412424"/>
            <a:ext cx="2268352" cy="2819400"/>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2CFE4971-B716-47CE-BEF1-624B9782ECCD}"/>
              </a:ext>
            </a:extLst>
          </p:cNvPr>
          <p:cNvPicPr>
            <a:picLocks noChangeAspect="1"/>
          </p:cNvPicPr>
          <p:nvPr/>
        </p:nvPicPr>
        <p:blipFill>
          <a:blip r:embed="rId3"/>
          <a:stretch>
            <a:fillRect/>
          </a:stretch>
        </p:blipFill>
        <p:spPr>
          <a:xfrm>
            <a:off x="629518" y="1263073"/>
            <a:ext cx="2200152" cy="2819400"/>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A03FDA49-2257-4874-8400-ED2C9EA1025C}"/>
              </a:ext>
            </a:extLst>
          </p:cNvPr>
          <p:cNvPicPr>
            <a:picLocks noChangeAspect="1"/>
          </p:cNvPicPr>
          <p:nvPr/>
        </p:nvPicPr>
        <p:blipFill>
          <a:blip r:embed="rId4"/>
          <a:stretch>
            <a:fillRect/>
          </a:stretch>
        </p:blipFill>
        <p:spPr>
          <a:xfrm>
            <a:off x="1886494" y="2719370"/>
            <a:ext cx="2110154" cy="2726206"/>
          </a:xfrm>
          <a:prstGeom prst="rect">
            <a:avLst/>
          </a:prstGeom>
          <a:effectLst>
            <a:outerShdw blurRad="50800" dist="38100" dir="16200000" rotWithShape="0">
              <a:prstClr val="black">
                <a:alpha val="40000"/>
              </a:prstClr>
            </a:outerShdw>
          </a:effectLst>
        </p:spPr>
      </p:pic>
      <p:sp>
        <p:nvSpPr>
          <p:cNvPr id="9" name="Title 1">
            <a:extLst>
              <a:ext uri="{FF2B5EF4-FFF2-40B4-BE49-F238E27FC236}">
                <a16:creationId xmlns:a16="http://schemas.microsoft.com/office/drawing/2014/main" id="{53E2E505-CBA4-4648-8BEE-514249E57A52}"/>
              </a:ext>
            </a:extLst>
          </p:cNvPr>
          <p:cNvSpPr>
            <a:spLocks noGrp="1"/>
          </p:cNvSpPr>
          <p:nvPr>
            <p:ph type="title"/>
          </p:nvPr>
        </p:nvSpPr>
        <p:spPr>
          <a:xfrm>
            <a:off x="629518" y="268225"/>
            <a:ext cx="10195200" cy="533400"/>
          </a:xfrm>
        </p:spPr>
        <p:txBody>
          <a:bodyPr/>
          <a:lstStyle/>
          <a:p>
            <a:r>
              <a:rPr lang="en-US" dirty="0"/>
              <a:t>An Evolving Landscape</a:t>
            </a:r>
            <a:endParaRPr lang="en-CA" dirty="0"/>
          </a:p>
        </p:txBody>
      </p:sp>
      <p:sp>
        <p:nvSpPr>
          <p:cNvPr id="10" name="Text Placeholder 2">
            <a:extLst>
              <a:ext uri="{FF2B5EF4-FFF2-40B4-BE49-F238E27FC236}">
                <a16:creationId xmlns:a16="http://schemas.microsoft.com/office/drawing/2014/main" id="{A99170EB-840B-4630-80C7-26E5EEF932F2}"/>
              </a:ext>
            </a:extLst>
          </p:cNvPr>
          <p:cNvSpPr txBox="1">
            <a:spLocks/>
          </p:cNvSpPr>
          <p:nvPr/>
        </p:nvSpPr>
        <p:spPr>
          <a:xfrm>
            <a:off x="6742635" y="2195946"/>
            <a:ext cx="4330892" cy="281940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Tx/>
              <a:buNone/>
              <a:defRPr sz="1500" b="1"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accent2"/>
                </a:solidFill>
                <a:latin typeface="+mn-lt"/>
                <a:ea typeface="+mn-ea"/>
                <a:cs typeface="+mn-cs"/>
              </a:defRPr>
            </a:lvl2pPr>
            <a:lvl3pPr marL="180975"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a:solidFill>
                  <a:schemeClr val="accent2"/>
                </a:solidFill>
                <a:latin typeface="+mn-lt"/>
                <a:ea typeface="+mn-ea"/>
                <a:cs typeface="+mn-cs"/>
              </a:defRPr>
            </a:lvl3pPr>
            <a:lvl4pPr marL="361950"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a:solidFill>
                  <a:schemeClr val="accent2"/>
                </a:solidFill>
                <a:latin typeface="+mn-lt"/>
                <a:ea typeface="+mn-ea"/>
                <a:cs typeface="+mn-cs"/>
              </a:defRPr>
            </a:lvl4pPr>
            <a:lvl5pPr marL="542925"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baseline="0">
                <a:solidFill>
                  <a:schemeClr val="accent2"/>
                </a:solidFill>
                <a:latin typeface="+mn-lt"/>
                <a:ea typeface="+mn-ea"/>
                <a:cs typeface="+mn-cs"/>
              </a:defRPr>
            </a:lvl5pPr>
            <a:lvl6pPr marL="719138" indent="-1809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8969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0747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1257300" indent="-182563"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9pPr>
          </a:lstStyle>
          <a:p>
            <a:r>
              <a:rPr lang="en-GB" altLang="en-US" sz="1600" b="0" dirty="0">
                <a:solidFill>
                  <a:schemeClr val="tx1"/>
                </a:solidFill>
                <a:cs typeface="Arial"/>
              </a:rPr>
              <a:t>KPMG has been pro-actively monitoring the ever changing privacy landscape to adapt our proprietary Privacy by Design (PbD) Assessment Framework for assessment and/or certification of ISO 31700.</a:t>
            </a:r>
          </a:p>
          <a:p>
            <a:endParaRPr lang="en-GB" altLang="en-US" sz="1600" b="0" dirty="0">
              <a:solidFill>
                <a:schemeClr val="tx1"/>
              </a:solidFill>
              <a:cs typeface="Arial"/>
            </a:endParaRPr>
          </a:p>
          <a:p>
            <a:r>
              <a:rPr lang="en-GB" altLang="en-US" sz="1600" b="0" dirty="0">
                <a:solidFill>
                  <a:schemeClr val="tx1"/>
                </a:solidFill>
                <a:cs typeface="Arial"/>
              </a:rPr>
              <a:t>The PbD Assessment and/or Certification in effect provides a defensible position against regulatory and/or public scrutiny.</a:t>
            </a:r>
          </a:p>
        </p:txBody>
      </p:sp>
    </p:spTree>
    <p:extLst>
      <p:ext uri="{BB962C8B-B14F-4D97-AF65-F5344CB8AC3E}">
        <p14:creationId xmlns:p14="http://schemas.microsoft.com/office/powerpoint/2010/main" val="363284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object 15">
            <a:extLst>
              <a:ext uri="{FF2B5EF4-FFF2-40B4-BE49-F238E27FC236}">
                <a16:creationId xmlns:a16="http://schemas.microsoft.com/office/drawing/2014/main" id="{7E625838-C494-4B74-B595-AC9C952CEF13}"/>
              </a:ext>
            </a:extLst>
          </p:cNvPr>
          <p:cNvSpPr/>
          <p:nvPr/>
        </p:nvSpPr>
        <p:spPr>
          <a:xfrm>
            <a:off x="5495402" y="2793547"/>
            <a:ext cx="1691640" cy="68580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76" name="object 18">
            <a:extLst>
              <a:ext uri="{FF2B5EF4-FFF2-40B4-BE49-F238E27FC236}">
                <a16:creationId xmlns:a16="http://schemas.microsoft.com/office/drawing/2014/main" id="{1918684A-AD28-4C27-A065-61D2A0C18666}"/>
              </a:ext>
            </a:extLst>
          </p:cNvPr>
          <p:cNvSpPr/>
          <p:nvPr/>
        </p:nvSpPr>
        <p:spPr>
          <a:xfrm>
            <a:off x="7322382" y="2783940"/>
            <a:ext cx="1691640" cy="68580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77" name="object 18">
            <a:extLst>
              <a:ext uri="{FF2B5EF4-FFF2-40B4-BE49-F238E27FC236}">
                <a16:creationId xmlns:a16="http://schemas.microsoft.com/office/drawing/2014/main" id="{4B9CC2F1-44EC-49CA-9E3E-54A3C2F58CD4}"/>
              </a:ext>
            </a:extLst>
          </p:cNvPr>
          <p:cNvSpPr/>
          <p:nvPr/>
        </p:nvSpPr>
        <p:spPr>
          <a:xfrm>
            <a:off x="3616765" y="2801677"/>
            <a:ext cx="1691640" cy="68580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64" name="object 67">
            <a:extLst>
              <a:ext uri="{FF2B5EF4-FFF2-40B4-BE49-F238E27FC236}">
                <a16:creationId xmlns:a16="http://schemas.microsoft.com/office/drawing/2014/main" id="{3F9550D6-6F04-4F71-B321-4C7C9920D8BB}"/>
              </a:ext>
            </a:extLst>
          </p:cNvPr>
          <p:cNvSpPr/>
          <p:nvPr/>
        </p:nvSpPr>
        <p:spPr>
          <a:xfrm>
            <a:off x="5054584" y="1195704"/>
            <a:ext cx="4152561" cy="2871983"/>
          </a:xfrm>
          <a:custGeom>
            <a:avLst/>
            <a:gdLst/>
            <a:ahLst/>
            <a:cxnLst/>
            <a:rect l="l" t="t" r="r" b="b"/>
            <a:pathLst>
              <a:path w="2593975" h="2228215">
                <a:moveTo>
                  <a:pt x="0" y="0"/>
                </a:moveTo>
                <a:lnTo>
                  <a:pt x="2593380" y="0"/>
                </a:lnTo>
                <a:lnTo>
                  <a:pt x="2593380" y="2228104"/>
                </a:lnTo>
                <a:lnTo>
                  <a:pt x="2511988" y="2228104"/>
                </a:lnTo>
              </a:path>
            </a:pathLst>
          </a:custGeom>
          <a:ln w="11142">
            <a:solidFill>
              <a:srgbClr val="FDC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252" name="Straight Connector 251">
            <a:extLst>
              <a:ext uri="{FF2B5EF4-FFF2-40B4-BE49-F238E27FC236}">
                <a16:creationId xmlns:a16="http://schemas.microsoft.com/office/drawing/2014/main" id="{41FECB06-2C90-4F31-B80A-DB26949C4991}"/>
              </a:ext>
            </a:extLst>
          </p:cNvPr>
          <p:cNvCxnSpPr>
            <a:cxnSpLocks/>
            <a:endCxn id="141" idx="0"/>
          </p:cNvCxnSpPr>
          <p:nvPr/>
        </p:nvCxnSpPr>
        <p:spPr>
          <a:xfrm>
            <a:off x="4533378" y="3675624"/>
            <a:ext cx="0" cy="17468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B398D573-1F62-4025-996C-2B481C23EC2C}"/>
              </a:ext>
            </a:extLst>
          </p:cNvPr>
          <p:cNvCxnSpPr>
            <a:cxnSpLocks/>
            <a:stCxn id="141" idx="2"/>
          </p:cNvCxnSpPr>
          <p:nvPr/>
        </p:nvCxnSpPr>
        <p:spPr>
          <a:xfrm>
            <a:off x="4533378" y="4307510"/>
            <a:ext cx="0" cy="24635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7" name="Straight Arrow Connector 186">
            <a:extLst>
              <a:ext uri="{FF2B5EF4-FFF2-40B4-BE49-F238E27FC236}">
                <a16:creationId xmlns:a16="http://schemas.microsoft.com/office/drawing/2014/main" id="{7E928B72-C885-4050-A060-81F2B281FA88}"/>
              </a:ext>
            </a:extLst>
          </p:cNvPr>
          <p:cNvCxnSpPr>
            <a:cxnSpLocks/>
            <a:endCxn id="135" idx="0"/>
          </p:cNvCxnSpPr>
          <p:nvPr/>
        </p:nvCxnSpPr>
        <p:spPr>
          <a:xfrm>
            <a:off x="8186388" y="1923668"/>
            <a:ext cx="0" cy="473507"/>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86" name="Straight Arrow Connector 185">
            <a:extLst>
              <a:ext uri="{FF2B5EF4-FFF2-40B4-BE49-F238E27FC236}">
                <a16:creationId xmlns:a16="http://schemas.microsoft.com/office/drawing/2014/main" id="{8059970E-AA70-4680-9ECA-377EC016E2FD}"/>
              </a:ext>
            </a:extLst>
          </p:cNvPr>
          <p:cNvCxnSpPr>
            <a:cxnSpLocks/>
            <a:endCxn id="134" idx="0"/>
          </p:cNvCxnSpPr>
          <p:nvPr/>
        </p:nvCxnSpPr>
        <p:spPr>
          <a:xfrm>
            <a:off x="6318393" y="1923668"/>
            <a:ext cx="0" cy="487688"/>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114" name="Picture 113">
            <a:extLst>
              <a:ext uri="{FF2B5EF4-FFF2-40B4-BE49-F238E27FC236}">
                <a16:creationId xmlns:a16="http://schemas.microsoft.com/office/drawing/2014/main" id="{920B0B64-4C36-42E6-8267-0E05DA1326BA}"/>
              </a:ext>
            </a:extLst>
          </p:cNvPr>
          <p:cNvPicPr>
            <a:picLocks noChangeAspect="1"/>
          </p:cNvPicPr>
          <p:nvPr/>
        </p:nvPicPr>
        <p:blipFill>
          <a:blip r:embed="rId4"/>
          <a:stretch>
            <a:fillRect/>
          </a:stretch>
        </p:blipFill>
        <p:spPr>
          <a:xfrm>
            <a:off x="3468312" y="2436726"/>
            <a:ext cx="716424" cy="935037"/>
          </a:xfrm>
          <a:prstGeom prst="rect">
            <a:avLst/>
          </a:prstGeom>
        </p:spPr>
      </p:pic>
      <p:sp>
        <p:nvSpPr>
          <p:cNvPr id="116" name="object 16">
            <a:extLst>
              <a:ext uri="{FF2B5EF4-FFF2-40B4-BE49-F238E27FC236}">
                <a16:creationId xmlns:a16="http://schemas.microsoft.com/office/drawing/2014/main" id="{92C68EC4-B340-4E77-A8F9-81B9D43B8B93}"/>
              </a:ext>
            </a:extLst>
          </p:cNvPr>
          <p:cNvSpPr/>
          <p:nvPr/>
        </p:nvSpPr>
        <p:spPr>
          <a:xfrm>
            <a:off x="5508217" y="2799150"/>
            <a:ext cx="1691640" cy="1675764"/>
          </a:xfrm>
          <a:custGeom>
            <a:avLst/>
            <a:gdLst/>
            <a:ahLst/>
            <a:cxnLst/>
            <a:rect l="l" t="t" r="r" b="b"/>
            <a:pathLst>
              <a:path w="1122679" h="1675764">
                <a:moveTo>
                  <a:pt x="0" y="1675555"/>
                </a:moveTo>
                <a:lnTo>
                  <a:pt x="1122143" y="1675555"/>
                </a:lnTo>
                <a:lnTo>
                  <a:pt x="1122143" y="0"/>
                </a:lnTo>
                <a:lnTo>
                  <a:pt x="0" y="0"/>
                </a:lnTo>
                <a:lnTo>
                  <a:pt x="0" y="1675555"/>
                </a:lnTo>
                <a:close/>
              </a:path>
            </a:pathLst>
          </a:custGeom>
          <a:ln w="8300">
            <a:solidFill>
              <a:srgbClr val="3C63A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117" name="object 17">
            <a:extLst>
              <a:ext uri="{FF2B5EF4-FFF2-40B4-BE49-F238E27FC236}">
                <a16:creationId xmlns:a16="http://schemas.microsoft.com/office/drawing/2014/main" id="{9BD8393D-02C8-4396-B067-1AB3F73AAB7E}"/>
              </a:ext>
            </a:extLst>
          </p:cNvPr>
          <p:cNvSpPr txBox="1"/>
          <p:nvPr/>
        </p:nvSpPr>
        <p:spPr>
          <a:xfrm>
            <a:off x="5774404" y="2808166"/>
            <a:ext cx="1114425" cy="135293"/>
          </a:xfrm>
          <a:prstGeom prst="rect">
            <a:avLst/>
          </a:prstGeom>
        </p:spPr>
        <p:txBody>
          <a:bodyPr vert="horz" wrap="square" lIns="0" tIns="12065" rIns="0" bIns="0" rtlCol="0">
            <a:spAutoFit/>
          </a:bodyPr>
          <a:lstStyle/>
          <a:p>
            <a:pPr marL="187960" marR="0" lvl="0" indent="0" algn="l" defTabSz="914400" rtl="0" eaLnBrk="1" fontAlgn="auto" latinLnBrk="0" hangingPunct="1">
              <a:lnSpc>
                <a:spcPct val="100000"/>
              </a:lnSpc>
              <a:spcBef>
                <a:spcPts val="95"/>
              </a:spcBef>
              <a:spcAft>
                <a:spcPts val="0"/>
              </a:spcAft>
              <a:buClrTx/>
              <a:buSzTx/>
              <a:buFontTx/>
              <a:buNone/>
              <a:tabLst/>
              <a:defRPr/>
            </a:pPr>
            <a:r>
              <a:rPr kumimoji="0" sz="800" b="0" i="0" u="none" strike="noStrike" kern="1200" cap="none" spc="-5" normalizeH="0" baseline="0" noProof="0" dirty="0">
                <a:ln>
                  <a:noFill/>
                </a:ln>
                <a:solidFill>
                  <a:srgbClr val="3C63AC"/>
                </a:solidFill>
                <a:effectLst/>
                <a:uLnTx/>
                <a:uFillTx/>
                <a:latin typeface="Arial"/>
                <a:ea typeface="+mn-ea"/>
                <a:cs typeface="Calibri"/>
              </a:rPr>
              <a:t>PII</a:t>
            </a:r>
            <a:r>
              <a:rPr kumimoji="0" sz="800" b="0" i="0" u="none" strike="noStrike" kern="1200" cap="none" spc="40" normalizeH="0" baseline="0" noProof="0" dirty="0">
                <a:ln>
                  <a:noFill/>
                </a:ln>
                <a:solidFill>
                  <a:srgbClr val="3C63AC"/>
                </a:solidFill>
                <a:effectLst/>
                <a:uLnTx/>
                <a:uFillTx/>
                <a:latin typeface="Arial"/>
                <a:ea typeface="+mn-ea"/>
                <a:cs typeface="Calibri"/>
              </a:rPr>
              <a:t> </a:t>
            </a:r>
            <a:r>
              <a:rPr kumimoji="0" sz="800" b="0" i="0" u="none" strike="noStrike" kern="1200" cap="none" spc="0" normalizeH="0" baseline="0" noProof="0" dirty="0">
                <a:ln>
                  <a:noFill/>
                </a:ln>
                <a:solidFill>
                  <a:srgbClr val="3C63AC"/>
                </a:solidFill>
                <a:effectLst/>
                <a:uLnTx/>
                <a:uFillTx/>
                <a:latin typeface="Arial"/>
                <a:ea typeface="+mn-ea"/>
                <a:cs typeface="Calibri"/>
              </a:rPr>
              <a:t>CONTROLLER</a:t>
            </a:r>
            <a:endParaRPr kumimoji="0" sz="800" b="0" i="0" u="none" strike="noStrike" kern="1200" cap="none" spc="0" normalizeH="0" baseline="0" noProof="0" dirty="0">
              <a:ln>
                <a:noFill/>
              </a:ln>
              <a:solidFill>
                <a:srgbClr val="000000"/>
              </a:solidFill>
              <a:effectLst/>
              <a:uLnTx/>
              <a:uFillTx/>
              <a:latin typeface="Arial"/>
              <a:ea typeface="+mn-ea"/>
              <a:cs typeface="Calibri"/>
            </a:endParaRPr>
          </a:p>
        </p:txBody>
      </p:sp>
      <p:sp>
        <p:nvSpPr>
          <p:cNvPr id="119" name="object 19">
            <a:extLst>
              <a:ext uri="{FF2B5EF4-FFF2-40B4-BE49-F238E27FC236}">
                <a16:creationId xmlns:a16="http://schemas.microsoft.com/office/drawing/2014/main" id="{7A65DF87-619D-4474-827D-318DE8061F11}"/>
              </a:ext>
            </a:extLst>
          </p:cNvPr>
          <p:cNvSpPr/>
          <p:nvPr/>
        </p:nvSpPr>
        <p:spPr>
          <a:xfrm>
            <a:off x="7325881" y="2799254"/>
            <a:ext cx="1691640" cy="1675764"/>
          </a:xfrm>
          <a:custGeom>
            <a:avLst/>
            <a:gdLst/>
            <a:ahLst/>
            <a:cxnLst/>
            <a:rect l="l" t="t" r="r" b="b"/>
            <a:pathLst>
              <a:path w="1122679" h="1675764">
                <a:moveTo>
                  <a:pt x="0" y="1675555"/>
                </a:moveTo>
                <a:lnTo>
                  <a:pt x="1122143" y="1675555"/>
                </a:lnTo>
                <a:lnTo>
                  <a:pt x="1122143" y="0"/>
                </a:lnTo>
                <a:lnTo>
                  <a:pt x="0" y="0"/>
                </a:lnTo>
                <a:lnTo>
                  <a:pt x="0" y="1675555"/>
                </a:lnTo>
                <a:close/>
              </a:path>
            </a:pathLst>
          </a:custGeom>
          <a:ln w="8300">
            <a:solidFill>
              <a:srgbClr val="3C63A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120" name="object 20">
            <a:extLst>
              <a:ext uri="{FF2B5EF4-FFF2-40B4-BE49-F238E27FC236}">
                <a16:creationId xmlns:a16="http://schemas.microsoft.com/office/drawing/2014/main" id="{10172940-8E27-4BBA-B714-6965E3737D03}"/>
              </a:ext>
            </a:extLst>
          </p:cNvPr>
          <p:cNvSpPr txBox="1"/>
          <p:nvPr/>
        </p:nvSpPr>
        <p:spPr>
          <a:xfrm>
            <a:off x="7629175" y="2796776"/>
            <a:ext cx="1114425" cy="135293"/>
          </a:xfrm>
          <a:prstGeom prst="rect">
            <a:avLst/>
          </a:prstGeom>
        </p:spPr>
        <p:txBody>
          <a:bodyPr vert="horz" wrap="square" lIns="0" tIns="12065" rIns="0" bIns="0" rtlCol="0">
            <a:spAutoFit/>
          </a:bodyPr>
          <a:lstStyle/>
          <a:p>
            <a:pPr marL="217804" marR="0" lvl="0" indent="0" algn="l" defTabSz="914400" rtl="0" eaLnBrk="1" fontAlgn="auto" latinLnBrk="0" hangingPunct="1">
              <a:lnSpc>
                <a:spcPct val="100000"/>
              </a:lnSpc>
              <a:spcBef>
                <a:spcPts val="95"/>
              </a:spcBef>
              <a:spcAft>
                <a:spcPts val="0"/>
              </a:spcAft>
              <a:buClrTx/>
              <a:buSzTx/>
              <a:buFontTx/>
              <a:buNone/>
              <a:tabLst/>
              <a:defRPr/>
            </a:pPr>
            <a:r>
              <a:rPr kumimoji="0" sz="800" b="0" i="0" u="none" strike="noStrike" kern="1200" cap="none" spc="-5" normalizeH="0" baseline="0" noProof="0" dirty="0">
                <a:ln>
                  <a:noFill/>
                </a:ln>
                <a:solidFill>
                  <a:srgbClr val="3C63AC"/>
                </a:solidFill>
                <a:effectLst/>
                <a:uLnTx/>
                <a:uFillTx/>
                <a:latin typeface="Arial"/>
                <a:ea typeface="+mn-ea"/>
                <a:cs typeface="Calibri"/>
              </a:rPr>
              <a:t>PII</a:t>
            </a:r>
            <a:r>
              <a:rPr kumimoji="0" sz="800" b="0" i="0" u="none" strike="noStrike" kern="1200" cap="none" spc="40" normalizeH="0" baseline="0" noProof="0" dirty="0">
                <a:ln>
                  <a:noFill/>
                </a:ln>
                <a:solidFill>
                  <a:srgbClr val="3C63AC"/>
                </a:solidFill>
                <a:effectLst/>
                <a:uLnTx/>
                <a:uFillTx/>
                <a:latin typeface="Arial"/>
                <a:ea typeface="+mn-ea"/>
                <a:cs typeface="Calibri"/>
              </a:rPr>
              <a:t> </a:t>
            </a:r>
            <a:r>
              <a:rPr kumimoji="0" sz="800" b="0" i="0" u="none" strike="noStrike" kern="1200" cap="none" spc="0" normalizeH="0" baseline="0" noProof="0" dirty="0">
                <a:ln>
                  <a:noFill/>
                </a:ln>
                <a:solidFill>
                  <a:srgbClr val="3C63AC"/>
                </a:solidFill>
                <a:effectLst/>
                <a:uLnTx/>
                <a:uFillTx/>
                <a:latin typeface="Arial"/>
                <a:ea typeface="+mn-ea"/>
                <a:cs typeface="Calibri"/>
              </a:rPr>
              <a:t>PROCESSOR</a:t>
            </a:r>
            <a:endParaRPr kumimoji="0" sz="800" b="0" i="0" u="none" strike="noStrike" kern="1200" cap="none" spc="0" normalizeH="0" baseline="0" noProof="0" dirty="0">
              <a:ln>
                <a:noFill/>
              </a:ln>
              <a:solidFill>
                <a:srgbClr val="000000"/>
              </a:solidFill>
              <a:effectLst/>
              <a:uLnTx/>
              <a:uFillTx/>
              <a:latin typeface="Arial"/>
              <a:ea typeface="+mn-ea"/>
              <a:cs typeface="Calibri"/>
            </a:endParaRPr>
          </a:p>
        </p:txBody>
      </p:sp>
      <p:sp>
        <p:nvSpPr>
          <p:cNvPr id="121" name="object 21">
            <a:extLst>
              <a:ext uri="{FF2B5EF4-FFF2-40B4-BE49-F238E27FC236}">
                <a16:creationId xmlns:a16="http://schemas.microsoft.com/office/drawing/2014/main" id="{3797D5D0-B87D-4F5F-8A37-32F23D6ACFC7}"/>
              </a:ext>
            </a:extLst>
          </p:cNvPr>
          <p:cNvSpPr/>
          <p:nvPr/>
        </p:nvSpPr>
        <p:spPr>
          <a:xfrm>
            <a:off x="5498013" y="3012540"/>
            <a:ext cx="3548715" cy="1398328"/>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123" name="object 23">
            <a:extLst>
              <a:ext uri="{FF2B5EF4-FFF2-40B4-BE49-F238E27FC236}">
                <a16:creationId xmlns:a16="http://schemas.microsoft.com/office/drawing/2014/main" id="{478D305E-68AB-4153-AB3E-8F655ED8806C}"/>
              </a:ext>
            </a:extLst>
          </p:cNvPr>
          <p:cNvSpPr txBox="1"/>
          <p:nvPr/>
        </p:nvSpPr>
        <p:spPr>
          <a:xfrm>
            <a:off x="6127073" y="3288673"/>
            <a:ext cx="1124585" cy="258404"/>
          </a:xfrm>
          <a:prstGeom prst="rect">
            <a:avLst/>
          </a:prstGeom>
        </p:spPr>
        <p:txBody>
          <a:bodyPr vert="horz" wrap="square" lIns="0" tIns="12065" rIns="0" bIns="0" rtlCol="0">
            <a:spAutoFit/>
          </a:bodyPr>
          <a:lstStyle/>
          <a:p>
            <a:pPr marL="0" marR="0" lvl="0" indent="0" algn="r" defTabSz="914400" rtl="0" eaLnBrk="1" fontAlgn="auto" latinLnBrk="0" hangingPunct="1">
              <a:lnSpc>
                <a:spcPct val="100000"/>
              </a:lnSpc>
              <a:spcBef>
                <a:spcPts val="95"/>
              </a:spcBef>
              <a:spcAft>
                <a:spcPts val="0"/>
              </a:spcAft>
              <a:buClrTx/>
              <a:buSzTx/>
              <a:buFontTx/>
              <a:buNone/>
              <a:tabLst/>
              <a:defRPr/>
            </a:pPr>
            <a:r>
              <a:rPr kumimoji="0" sz="800" b="0" i="0" u="none" strike="noStrike" kern="1200" cap="none" spc="-20" normalizeH="0" baseline="0" noProof="0" dirty="0">
                <a:ln>
                  <a:noFill/>
                </a:ln>
                <a:solidFill>
                  <a:srgbClr val="FDFFFF"/>
                </a:solidFill>
                <a:effectLst/>
                <a:uLnTx/>
                <a:uFillTx/>
                <a:latin typeface="Arial"/>
                <a:ea typeface="+mn-ea"/>
                <a:cs typeface="Calibri"/>
              </a:rPr>
              <a:t>I</a:t>
            </a:r>
            <a:r>
              <a:rPr kumimoji="0" sz="800" b="0" i="0" u="none" strike="noStrike" kern="1200" cap="none" spc="0" normalizeH="0" baseline="0" noProof="0" dirty="0">
                <a:ln>
                  <a:noFill/>
                </a:ln>
                <a:solidFill>
                  <a:srgbClr val="FDFFFF"/>
                </a:solidFill>
                <a:effectLst/>
                <a:uLnTx/>
                <a:uFillTx/>
                <a:latin typeface="Arial"/>
                <a:ea typeface="+mn-ea"/>
                <a:cs typeface="Calibri"/>
              </a:rPr>
              <a:t>S</a:t>
            </a:r>
            <a:r>
              <a:rPr kumimoji="0" sz="800" b="0" i="0" u="none" strike="noStrike" kern="1200" cap="none" spc="25" normalizeH="0" baseline="0" noProof="0" dirty="0">
                <a:ln>
                  <a:noFill/>
                </a:ln>
                <a:solidFill>
                  <a:srgbClr val="FDFFFF"/>
                </a:solidFill>
                <a:effectLst/>
                <a:uLnTx/>
                <a:uFillTx/>
                <a:latin typeface="Arial"/>
                <a:ea typeface="+mn-ea"/>
                <a:cs typeface="Calibri"/>
              </a:rPr>
              <a:t>O</a:t>
            </a:r>
            <a:r>
              <a:rPr kumimoji="0" sz="800" b="0" i="0" u="none" strike="noStrike" kern="1200" cap="none" spc="-5" normalizeH="0" baseline="0" noProof="0" dirty="0">
                <a:ln>
                  <a:noFill/>
                </a:ln>
                <a:solidFill>
                  <a:srgbClr val="FDFFFF"/>
                </a:solidFill>
                <a:effectLst/>
                <a:uLnTx/>
                <a:uFillTx/>
                <a:latin typeface="Arial"/>
                <a:ea typeface="+mn-ea"/>
                <a:cs typeface="Calibri"/>
              </a:rPr>
              <a:t>/</a:t>
            </a:r>
            <a:r>
              <a:rPr kumimoji="0" sz="800" b="0" i="0" u="none" strike="noStrike" kern="1200" cap="none" spc="45" normalizeH="0" baseline="0" noProof="0" dirty="0">
                <a:ln>
                  <a:noFill/>
                </a:ln>
                <a:solidFill>
                  <a:srgbClr val="FDFFFF"/>
                </a:solidFill>
                <a:effectLst/>
                <a:uLnTx/>
                <a:uFillTx/>
                <a:latin typeface="Arial"/>
                <a:ea typeface="+mn-ea"/>
                <a:cs typeface="Calibri"/>
              </a:rPr>
              <a:t>I</a:t>
            </a:r>
            <a:r>
              <a:rPr kumimoji="0" sz="800" b="0" i="0" u="none" strike="noStrike" kern="1200" cap="none" spc="0" normalizeH="0" baseline="0" noProof="0" dirty="0">
                <a:ln>
                  <a:noFill/>
                </a:ln>
                <a:solidFill>
                  <a:srgbClr val="FDFFFF"/>
                </a:solidFill>
                <a:effectLst/>
                <a:uLnTx/>
                <a:uFillTx/>
                <a:latin typeface="Arial"/>
                <a:ea typeface="+mn-ea"/>
                <a:cs typeface="Calibri"/>
              </a:rPr>
              <a:t>E</a:t>
            </a:r>
            <a:endParaRPr kumimoji="0" sz="800" b="0" i="0" u="none" strike="noStrike" kern="1200" cap="none" spc="0" normalizeH="0" baseline="0" noProof="0" dirty="0">
              <a:ln>
                <a:noFill/>
              </a:ln>
              <a:solidFill>
                <a:srgbClr val="000000"/>
              </a:solidFill>
              <a:effectLst/>
              <a:uLnTx/>
              <a:uFillTx/>
              <a:latin typeface="Arial"/>
              <a:ea typeface="+mn-ea"/>
              <a:cs typeface="Calibri"/>
            </a:endParaRPr>
          </a:p>
          <a:p>
            <a:pPr marL="234950" marR="0" lvl="0" indent="0" algn="l" defTabSz="914400" rtl="0" eaLnBrk="1" fontAlgn="auto" latinLnBrk="0" hangingPunct="1">
              <a:lnSpc>
                <a:spcPct val="100000"/>
              </a:lnSpc>
              <a:spcBef>
                <a:spcPts val="25"/>
              </a:spcBef>
              <a:spcAft>
                <a:spcPts val="0"/>
              </a:spcAft>
              <a:buClrTx/>
              <a:buSzTx/>
              <a:buFontTx/>
              <a:buNone/>
              <a:tabLst/>
              <a:defRPr/>
            </a:pPr>
            <a:r>
              <a:rPr kumimoji="0" sz="800" b="0" i="0" u="none" strike="noStrike" kern="1200" cap="none" spc="5" normalizeH="0" baseline="0" noProof="0" dirty="0">
                <a:ln>
                  <a:noFill/>
                </a:ln>
                <a:solidFill>
                  <a:srgbClr val="FDFFFF"/>
                </a:solidFill>
                <a:effectLst/>
                <a:uLnTx/>
                <a:uFillTx/>
                <a:latin typeface="Arial"/>
                <a:ea typeface="+mn-ea"/>
                <a:cs typeface="Calibri"/>
              </a:rPr>
              <a:t>Privacy</a:t>
            </a:r>
            <a:r>
              <a:rPr kumimoji="0" sz="800" b="0" i="0" u="none" strike="noStrike" kern="1200" cap="none" spc="-30" normalizeH="0" baseline="0" noProof="0" dirty="0">
                <a:ln>
                  <a:noFill/>
                </a:ln>
                <a:solidFill>
                  <a:srgbClr val="FDFFFF"/>
                </a:solidFill>
                <a:effectLst/>
                <a:uLnTx/>
                <a:uFillTx/>
                <a:latin typeface="Arial"/>
                <a:ea typeface="+mn-ea"/>
                <a:cs typeface="Calibri"/>
              </a:rPr>
              <a:t> </a:t>
            </a:r>
            <a:r>
              <a:rPr kumimoji="0" sz="800" b="0" i="0" u="none" strike="noStrike" kern="1200" cap="none" spc="0" normalizeH="0" baseline="0" noProof="0" dirty="0">
                <a:ln>
                  <a:noFill/>
                </a:ln>
                <a:solidFill>
                  <a:srgbClr val="FDFFFF"/>
                </a:solidFill>
                <a:effectLst/>
                <a:uLnTx/>
                <a:uFillTx/>
                <a:latin typeface="Arial"/>
                <a:ea typeface="+mn-ea"/>
                <a:cs typeface="Calibri"/>
              </a:rPr>
              <a:t>Information</a:t>
            </a:r>
            <a:endParaRPr kumimoji="0" sz="800" b="0" i="0" u="none" strike="noStrike" kern="1200" cap="none" spc="0" normalizeH="0" baseline="0" noProof="0" dirty="0">
              <a:ln>
                <a:noFill/>
              </a:ln>
              <a:solidFill>
                <a:srgbClr val="000000"/>
              </a:solidFill>
              <a:effectLst/>
              <a:uLnTx/>
              <a:uFillTx/>
              <a:latin typeface="Arial"/>
              <a:ea typeface="+mn-ea"/>
              <a:cs typeface="Calibri"/>
            </a:endParaRPr>
          </a:p>
        </p:txBody>
      </p:sp>
      <p:sp>
        <p:nvSpPr>
          <p:cNvPr id="124" name="object 24">
            <a:extLst>
              <a:ext uri="{FF2B5EF4-FFF2-40B4-BE49-F238E27FC236}">
                <a16:creationId xmlns:a16="http://schemas.microsoft.com/office/drawing/2014/main" id="{D260BD8C-96DD-4941-B500-1F647AF51ABF}"/>
              </a:ext>
            </a:extLst>
          </p:cNvPr>
          <p:cNvSpPr txBox="1"/>
          <p:nvPr/>
        </p:nvSpPr>
        <p:spPr>
          <a:xfrm>
            <a:off x="7248202" y="3288673"/>
            <a:ext cx="1214755" cy="258404"/>
          </a:xfrm>
          <a:prstGeom prst="rect">
            <a:avLst/>
          </a:prstGeom>
        </p:spPr>
        <p:txBody>
          <a:bodyPr vert="horz" wrap="square" lIns="0" tIns="12065" rIns="0" bIns="0" rtlCol="0">
            <a:spAutoFit/>
          </a:bodyPr>
          <a:lstStyle/>
          <a:p>
            <a:pPr marL="0" marR="0" lvl="0" indent="0" algn="l" defTabSz="914400" rtl="0" eaLnBrk="1" fontAlgn="auto" latinLnBrk="0" hangingPunct="1">
              <a:lnSpc>
                <a:spcPct val="100000"/>
              </a:lnSpc>
              <a:spcBef>
                <a:spcPts val="95"/>
              </a:spcBef>
              <a:spcAft>
                <a:spcPts val="0"/>
              </a:spcAft>
              <a:buClrTx/>
              <a:buSzTx/>
              <a:buFontTx/>
              <a:buNone/>
              <a:tabLst/>
              <a:defRPr/>
            </a:pPr>
            <a:r>
              <a:rPr kumimoji="0" sz="800" b="0" i="0" u="none" strike="noStrike" kern="1200" cap="none" spc="0" normalizeH="0" baseline="0" noProof="0" dirty="0">
                <a:ln>
                  <a:noFill/>
                </a:ln>
                <a:solidFill>
                  <a:srgbClr val="FDFFFF"/>
                </a:solidFill>
                <a:effectLst/>
                <a:uLnTx/>
                <a:uFillTx/>
                <a:latin typeface="Arial"/>
                <a:ea typeface="+mn-ea"/>
                <a:cs typeface="Calibri"/>
              </a:rPr>
              <a:t>C </a:t>
            </a:r>
            <a:r>
              <a:rPr kumimoji="0" sz="800" b="0" i="0" u="none" strike="noStrike" kern="1200" cap="none" spc="5" normalizeH="0" baseline="0" noProof="0" dirty="0">
                <a:ln>
                  <a:noFill/>
                </a:ln>
                <a:solidFill>
                  <a:srgbClr val="FDFFFF"/>
                </a:solidFill>
                <a:effectLst/>
                <a:uLnTx/>
                <a:uFillTx/>
                <a:latin typeface="Arial"/>
                <a:ea typeface="+mn-ea"/>
                <a:cs typeface="Calibri"/>
              </a:rPr>
              <a:t>27701</a:t>
            </a:r>
            <a:endParaRPr kumimoji="0" sz="800" b="0" i="0" u="none" strike="noStrike" kern="1200" cap="none" spc="0" normalizeH="0" baseline="0" noProof="0" dirty="0">
              <a:ln>
                <a:noFill/>
              </a:ln>
              <a:solidFill>
                <a:srgbClr val="000000"/>
              </a:solidFill>
              <a:effectLst/>
              <a:uLnTx/>
              <a:uFillTx/>
              <a:latin typeface="Arial"/>
              <a:ea typeface="+mn-ea"/>
              <a:cs typeface="Calibri"/>
            </a:endParaRPr>
          </a:p>
          <a:p>
            <a:pPr marL="19685" marR="0" lvl="0" indent="0" algn="l" defTabSz="914400" rtl="0" eaLnBrk="1" fontAlgn="auto" latinLnBrk="0" hangingPunct="1">
              <a:lnSpc>
                <a:spcPct val="100000"/>
              </a:lnSpc>
              <a:spcBef>
                <a:spcPts val="25"/>
              </a:spcBef>
              <a:spcAft>
                <a:spcPts val="0"/>
              </a:spcAft>
              <a:buClrTx/>
              <a:buSzTx/>
              <a:buFontTx/>
              <a:buNone/>
              <a:tabLst/>
              <a:defRPr/>
            </a:pPr>
            <a:r>
              <a:rPr kumimoji="0" sz="800" b="0" i="0" u="none" strike="noStrike" kern="1200" cap="none" spc="10" normalizeH="0" baseline="0" noProof="0" dirty="0">
                <a:ln>
                  <a:noFill/>
                </a:ln>
                <a:solidFill>
                  <a:srgbClr val="FDFFFF"/>
                </a:solidFill>
                <a:effectLst/>
                <a:uLnTx/>
                <a:uFillTx/>
                <a:latin typeface="Arial"/>
                <a:ea typeface="+mn-ea"/>
                <a:cs typeface="Calibri"/>
              </a:rPr>
              <a:t>Management</a:t>
            </a:r>
            <a:r>
              <a:rPr kumimoji="0" sz="800" b="0" i="0" u="none" strike="noStrike" kern="1200" cap="none" spc="-25" normalizeH="0" baseline="0" noProof="0" dirty="0">
                <a:ln>
                  <a:noFill/>
                </a:ln>
                <a:solidFill>
                  <a:srgbClr val="FDFFFF"/>
                </a:solidFill>
                <a:effectLst/>
                <a:uLnTx/>
                <a:uFillTx/>
                <a:latin typeface="Arial"/>
                <a:ea typeface="+mn-ea"/>
                <a:cs typeface="Calibri"/>
              </a:rPr>
              <a:t> </a:t>
            </a:r>
            <a:r>
              <a:rPr kumimoji="0" sz="800" b="0" i="0" u="none" strike="noStrike" kern="1200" cap="none" spc="10" normalizeH="0" baseline="0" noProof="0" dirty="0">
                <a:ln>
                  <a:noFill/>
                </a:ln>
                <a:solidFill>
                  <a:srgbClr val="FDFFFF"/>
                </a:solidFill>
                <a:effectLst/>
                <a:uLnTx/>
                <a:uFillTx/>
                <a:latin typeface="Arial"/>
                <a:ea typeface="+mn-ea"/>
                <a:cs typeface="Calibri"/>
              </a:rPr>
              <a:t>System</a:t>
            </a:r>
            <a:endParaRPr kumimoji="0" sz="800" b="0" i="0" u="none" strike="noStrike" kern="1200" cap="none" spc="0" normalizeH="0" baseline="0" noProof="0" dirty="0">
              <a:ln>
                <a:noFill/>
              </a:ln>
              <a:solidFill>
                <a:srgbClr val="000000"/>
              </a:solidFill>
              <a:effectLst/>
              <a:uLnTx/>
              <a:uFillTx/>
              <a:latin typeface="Arial"/>
              <a:ea typeface="+mn-ea"/>
              <a:cs typeface="Calibri"/>
            </a:endParaRPr>
          </a:p>
        </p:txBody>
      </p:sp>
      <p:sp>
        <p:nvSpPr>
          <p:cNvPr id="126" name="object 26">
            <a:extLst>
              <a:ext uri="{FF2B5EF4-FFF2-40B4-BE49-F238E27FC236}">
                <a16:creationId xmlns:a16="http://schemas.microsoft.com/office/drawing/2014/main" id="{B859A9A7-F894-4B3A-A70E-341260A2FF41}"/>
              </a:ext>
            </a:extLst>
          </p:cNvPr>
          <p:cNvSpPr/>
          <p:nvPr/>
        </p:nvSpPr>
        <p:spPr>
          <a:xfrm>
            <a:off x="3619500" y="2807640"/>
            <a:ext cx="1691640" cy="1675764"/>
          </a:xfrm>
          <a:custGeom>
            <a:avLst/>
            <a:gdLst/>
            <a:ahLst/>
            <a:cxnLst/>
            <a:rect l="l" t="t" r="r" b="b"/>
            <a:pathLst>
              <a:path w="1122680" h="1675764">
                <a:moveTo>
                  <a:pt x="0" y="1675555"/>
                </a:moveTo>
                <a:lnTo>
                  <a:pt x="1122143" y="1675555"/>
                </a:lnTo>
                <a:lnTo>
                  <a:pt x="1122143" y="0"/>
                </a:lnTo>
                <a:lnTo>
                  <a:pt x="0" y="0"/>
                </a:lnTo>
                <a:lnTo>
                  <a:pt x="0" y="1675555"/>
                </a:lnTo>
                <a:close/>
              </a:path>
            </a:pathLst>
          </a:custGeom>
          <a:ln w="8300">
            <a:solidFill>
              <a:srgbClr val="3C63A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127" name="object 27">
            <a:extLst>
              <a:ext uri="{FF2B5EF4-FFF2-40B4-BE49-F238E27FC236}">
                <a16:creationId xmlns:a16="http://schemas.microsoft.com/office/drawing/2014/main" id="{B12769AE-E450-4BF3-B7B1-FC4393381A0F}"/>
              </a:ext>
            </a:extLst>
          </p:cNvPr>
          <p:cNvSpPr txBox="1"/>
          <p:nvPr/>
        </p:nvSpPr>
        <p:spPr>
          <a:xfrm>
            <a:off x="4335924" y="2833088"/>
            <a:ext cx="310889" cy="135293"/>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800" b="0" i="0" u="none" strike="noStrike" kern="1200" cap="none" spc="30" normalizeH="0" baseline="0" noProof="0" dirty="0">
                <a:ln>
                  <a:noFill/>
                </a:ln>
                <a:solidFill>
                  <a:srgbClr val="3C63AC"/>
                </a:solidFill>
                <a:effectLst/>
                <a:uLnTx/>
                <a:uFillTx/>
                <a:latin typeface="Arial"/>
                <a:ea typeface="+mn-ea"/>
                <a:cs typeface="Calibri"/>
              </a:rPr>
              <a:t>A</a:t>
            </a:r>
            <a:r>
              <a:rPr kumimoji="0" sz="800" b="0" i="0" u="none" strike="noStrike" kern="1200" cap="none" spc="-35" normalizeH="0" baseline="0" noProof="0" dirty="0">
                <a:ln>
                  <a:noFill/>
                </a:ln>
                <a:solidFill>
                  <a:srgbClr val="3C63AC"/>
                </a:solidFill>
                <a:effectLst/>
                <a:uLnTx/>
                <a:uFillTx/>
                <a:latin typeface="Arial"/>
                <a:ea typeface="+mn-ea"/>
                <a:cs typeface="Calibri"/>
              </a:rPr>
              <a:t>L</a:t>
            </a:r>
            <a:r>
              <a:rPr kumimoji="0" sz="800" b="0" i="0" u="none" strike="noStrike" kern="1200" cap="none" spc="0" normalizeH="0" baseline="0" noProof="0" dirty="0">
                <a:ln>
                  <a:noFill/>
                </a:ln>
                <a:solidFill>
                  <a:srgbClr val="3C63AC"/>
                </a:solidFill>
                <a:effectLst/>
                <a:uLnTx/>
                <a:uFillTx/>
                <a:latin typeface="Arial"/>
                <a:ea typeface="+mn-ea"/>
                <a:cs typeface="Calibri"/>
              </a:rPr>
              <a:t>L</a:t>
            </a:r>
            <a:endParaRPr kumimoji="0" sz="800" b="0" i="0" u="none" strike="noStrike" kern="1200" cap="none" spc="0" normalizeH="0" baseline="0" noProof="0" dirty="0">
              <a:ln>
                <a:noFill/>
              </a:ln>
              <a:solidFill>
                <a:srgbClr val="000000"/>
              </a:solidFill>
              <a:effectLst/>
              <a:uLnTx/>
              <a:uFillTx/>
              <a:latin typeface="Arial"/>
              <a:ea typeface="+mn-ea"/>
              <a:cs typeface="Calibri"/>
            </a:endParaRPr>
          </a:p>
        </p:txBody>
      </p:sp>
      <p:sp>
        <p:nvSpPr>
          <p:cNvPr id="130" name="object 30">
            <a:extLst>
              <a:ext uri="{FF2B5EF4-FFF2-40B4-BE49-F238E27FC236}">
                <a16:creationId xmlns:a16="http://schemas.microsoft.com/office/drawing/2014/main" id="{6BB339A7-1D46-4E95-8D75-BBFB09DF8604}"/>
              </a:ext>
            </a:extLst>
          </p:cNvPr>
          <p:cNvSpPr txBox="1"/>
          <p:nvPr/>
        </p:nvSpPr>
        <p:spPr>
          <a:xfrm>
            <a:off x="5485797" y="1696422"/>
            <a:ext cx="1691640" cy="457200"/>
          </a:xfrm>
          <a:prstGeom prst="rect">
            <a:avLst/>
          </a:prstGeom>
          <a:solidFill>
            <a:srgbClr val="007E7E"/>
          </a:solidFill>
          <a:ln w="3175">
            <a:solidFill>
              <a:srgbClr val="C7C7C7"/>
            </a:solidFill>
          </a:ln>
        </p:spPr>
        <p:txBody>
          <a:bodyPr vert="horz" wrap="square" lIns="0" tIns="40640" rIns="0" bIns="0" rtlCol="0">
            <a:spAutoFit/>
          </a:bodyPr>
          <a:lstStyle/>
          <a:p>
            <a:pPr marL="0" marR="0" lvl="0" indent="0" algn="ctr" defTabSz="914400" rtl="0" eaLnBrk="1" fontAlgn="auto" latinLnBrk="0" hangingPunct="1">
              <a:lnSpc>
                <a:spcPct val="100000"/>
              </a:lnSpc>
              <a:spcBef>
                <a:spcPts val="320"/>
              </a:spcBef>
              <a:spcAft>
                <a:spcPts val="0"/>
              </a:spcAft>
              <a:buClrTx/>
              <a:buSzTx/>
              <a:buFontTx/>
              <a:buNone/>
              <a:tabLst/>
              <a:defRPr/>
            </a:pPr>
            <a:r>
              <a:rPr kumimoji="0" sz="800" b="0" i="0" u="none" strike="noStrike" kern="1200" cap="none" spc="0" normalizeH="0" baseline="0" noProof="0" dirty="0">
                <a:ln>
                  <a:noFill/>
                </a:ln>
                <a:solidFill>
                  <a:srgbClr val="FDFFFF"/>
                </a:solidFill>
                <a:effectLst/>
                <a:uLnTx/>
                <a:uFillTx/>
                <a:latin typeface="Arial"/>
                <a:ea typeface="+mn-ea"/>
                <a:cs typeface="Calibri"/>
              </a:rPr>
              <a:t>ISO/IEC</a:t>
            </a:r>
            <a:r>
              <a:rPr kumimoji="0" sz="800" b="0" i="0" u="none" strike="noStrike" kern="1200" cap="none" spc="-5" normalizeH="0" baseline="0" noProof="0" dirty="0">
                <a:ln>
                  <a:noFill/>
                </a:ln>
                <a:solidFill>
                  <a:srgbClr val="FDFFFF"/>
                </a:solidFill>
                <a:effectLst/>
                <a:uLnTx/>
                <a:uFillTx/>
                <a:latin typeface="Arial"/>
                <a:ea typeface="+mn-ea"/>
                <a:cs typeface="Calibri"/>
              </a:rPr>
              <a:t> </a:t>
            </a:r>
            <a:r>
              <a:rPr kumimoji="0" sz="800" b="0" i="0" u="none" strike="noStrike" kern="1200" cap="none" spc="5" normalizeH="0" baseline="0" noProof="0" dirty="0">
                <a:ln>
                  <a:noFill/>
                </a:ln>
                <a:solidFill>
                  <a:srgbClr val="FDFFFF"/>
                </a:solidFill>
                <a:effectLst/>
                <a:uLnTx/>
                <a:uFillTx/>
                <a:latin typeface="Arial"/>
                <a:ea typeface="+mn-ea"/>
                <a:cs typeface="Calibri"/>
              </a:rPr>
              <a:t>29190</a:t>
            </a:r>
            <a:endParaRPr kumimoji="0" sz="800" b="0" i="0" u="none" strike="noStrike" kern="1200" cap="none" spc="0" normalizeH="0" baseline="0" noProof="0" dirty="0">
              <a:ln>
                <a:noFill/>
              </a:ln>
              <a:solidFill>
                <a:srgbClr val="000000"/>
              </a:solidFill>
              <a:effectLst/>
              <a:uLnTx/>
              <a:uFillTx/>
              <a:latin typeface="Arial"/>
              <a:ea typeface="+mn-ea"/>
              <a:cs typeface="Calibri"/>
            </a:endParaRPr>
          </a:p>
          <a:p>
            <a:pPr marL="136525" marR="129539" lvl="0" indent="-2540" algn="ctr" defTabSz="914400" rtl="0" eaLnBrk="1" fontAlgn="auto" latinLnBrk="0" hangingPunct="1">
              <a:lnSpc>
                <a:spcPct val="102200"/>
              </a:lnSpc>
              <a:spcBef>
                <a:spcPts val="0"/>
              </a:spcBef>
              <a:spcAft>
                <a:spcPts val="0"/>
              </a:spcAft>
              <a:buClrTx/>
              <a:buSzTx/>
              <a:buFontTx/>
              <a:buNone/>
              <a:tabLst/>
              <a:defRPr/>
            </a:pPr>
            <a:r>
              <a:rPr kumimoji="0" sz="800" b="0" i="0" u="none" strike="noStrike" kern="1200" cap="none" spc="5" normalizeH="0" baseline="0" noProof="0" dirty="0">
                <a:ln>
                  <a:noFill/>
                </a:ln>
                <a:solidFill>
                  <a:srgbClr val="FDFFFF"/>
                </a:solidFill>
                <a:effectLst/>
                <a:uLnTx/>
                <a:uFillTx/>
                <a:latin typeface="Arial"/>
                <a:ea typeface="+mn-ea"/>
                <a:cs typeface="Calibri"/>
              </a:rPr>
              <a:t>Privacy </a:t>
            </a:r>
            <a:r>
              <a:rPr kumimoji="0" sz="800" b="0" i="0" u="none" strike="noStrike" kern="1200" cap="none" spc="0" normalizeH="0" baseline="0" noProof="0" dirty="0">
                <a:ln>
                  <a:noFill/>
                </a:ln>
                <a:solidFill>
                  <a:srgbClr val="FDFFFF"/>
                </a:solidFill>
                <a:effectLst/>
                <a:uLnTx/>
                <a:uFillTx/>
                <a:latin typeface="Arial"/>
                <a:ea typeface="+mn-ea"/>
                <a:cs typeface="Calibri"/>
              </a:rPr>
              <a:t>Capability  Assessment </a:t>
            </a:r>
            <a:r>
              <a:rPr kumimoji="0" sz="800" b="0" i="0" u="none" strike="noStrike" kern="1200" cap="none" spc="5" normalizeH="0" baseline="0" noProof="0" dirty="0">
                <a:ln>
                  <a:noFill/>
                </a:ln>
                <a:solidFill>
                  <a:srgbClr val="FDFFFF"/>
                </a:solidFill>
                <a:effectLst/>
                <a:uLnTx/>
                <a:uFillTx/>
                <a:latin typeface="Arial"/>
                <a:ea typeface="+mn-ea"/>
                <a:cs typeface="Calibri"/>
              </a:rPr>
              <a:t>Model</a:t>
            </a:r>
            <a:endParaRPr kumimoji="0" sz="800" b="0" i="0" u="none" strike="noStrike" kern="1200" cap="none" spc="0" normalizeH="0" baseline="0" noProof="0" dirty="0">
              <a:ln>
                <a:noFill/>
              </a:ln>
              <a:solidFill>
                <a:srgbClr val="000000"/>
              </a:solidFill>
              <a:effectLst/>
              <a:uLnTx/>
              <a:uFillTx/>
              <a:latin typeface="Arial"/>
              <a:ea typeface="+mn-ea"/>
              <a:cs typeface="Calibri"/>
            </a:endParaRPr>
          </a:p>
        </p:txBody>
      </p:sp>
      <p:sp>
        <p:nvSpPr>
          <p:cNvPr id="131" name="object 31">
            <a:extLst>
              <a:ext uri="{FF2B5EF4-FFF2-40B4-BE49-F238E27FC236}">
                <a16:creationId xmlns:a16="http://schemas.microsoft.com/office/drawing/2014/main" id="{B63EA8A7-831C-4196-B181-6F25424A4F3D}"/>
              </a:ext>
            </a:extLst>
          </p:cNvPr>
          <p:cNvSpPr txBox="1"/>
          <p:nvPr/>
        </p:nvSpPr>
        <p:spPr>
          <a:xfrm>
            <a:off x="7340568" y="1695068"/>
            <a:ext cx="1691640" cy="457200"/>
          </a:xfrm>
          <a:prstGeom prst="rect">
            <a:avLst/>
          </a:prstGeom>
          <a:solidFill>
            <a:srgbClr val="007E7E"/>
          </a:solidFill>
          <a:ln w="3175">
            <a:solidFill>
              <a:srgbClr val="C7C7C7"/>
            </a:solidFill>
          </a:ln>
        </p:spPr>
        <p:txBody>
          <a:bodyPr vert="horz" wrap="square" lIns="0" tIns="40640" rIns="0" bIns="0" rtlCol="0">
            <a:spAutoFit/>
          </a:bodyPr>
          <a:lstStyle/>
          <a:p>
            <a:pPr marL="0" marR="0" lvl="0" indent="0" algn="ctr" defTabSz="914400" rtl="0" eaLnBrk="1" fontAlgn="auto" latinLnBrk="0" hangingPunct="1">
              <a:lnSpc>
                <a:spcPct val="100000"/>
              </a:lnSpc>
              <a:spcBef>
                <a:spcPts val="320"/>
              </a:spcBef>
              <a:spcAft>
                <a:spcPts val="0"/>
              </a:spcAft>
              <a:buClrTx/>
              <a:buSzTx/>
              <a:buFontTx/>
              <a:buNone/>
              <a:tabLst/>
              <a:defRPr/>
            </a:pPr>
            <a:r>
              <a:rPr kumimoji="0" sz="800" b="0" i="0" u="none" strike="noStrike" kern="1200" cap="none" spc="0" normalizeH="0" baseline="0" noProof="0" dirty="0">
                <a:ln>
                  <a:noFill/>
                </a:ln>
                <a:solidFill>
                  <a:srgbClr val="FDFFFF"/>
                </a:solidFill>
                <a:effectLst/>
                <a:uLnTx/>
                <a:uFillTx/>
                <a:latin typeface="Arial"/>
                <a:ea typeface="+mn-ea"/>
                <a:cs typeface="Calibri"/>
              </a:rPr>
              <a:t>ISO/IEC</a:t>
            </a:r>
            <a:r>
              <a:rPr kumimoji="0" sz="800" b="0" i="0" u="none" strike="noStrike" kern="1200" cap="none" spc="-5" normalizeH="0" baseline="0" noProof="0" dirty="0">
                <a:ln>
                  <a:noFill/>
                </a:ln>
                <a:solidFill>
                  <a:srgbClr val="FDFFFF"/>
                </a:solidFill>
                <a:effectLst/>
                <a:uLnTx/>
                <a:uFillTx/>
                <a:latin typeface="Arial"/>
                <a:ea typeface="+mn-ea"/>
                <a:cs typeface="Calibri"/>
              </a:rPr>
              <a:t> </a:t>
            </a:r>
            <a:r>
              <a:rPr kumimoji="0" sz="800" b="0" i="0" u="none" strike="noStrike" kern="1200" cap="none" spc="5" normalizeH="0" baseline="0" noProof="0" dirty="0">
                <a:ln>
                  <a:noFill/>
                </a:ln>
                <a:solidFill>
                  <a:srgbClr val="FDFFFF"/>
                </a:solidFill>
                <a:effectLst/>
                <a:uLnTx/>
                <a:uFillTx/>
                <a:latin typeface="Arial"/>
                <a:ea typeface="+mn-ea"/>
                <a:cs typeface="Calibri"/>
              </a:rPr>
              <a:t>29184</a:t>
            </a:r>
            <a:endParaRPr kumimoji="0" sz="800" b="0" i="0" u="none" strike="noStrike" kern="1200" cap="none" spc="0" normalizeH="0" baseline="0" noProof="0" dirty="0">
              <a:ln>
                <a:noFill/>
              </a:ln>
              <a:solidFill>
                <a:srgbClr val="000000"/>
              </a:solidFill>
              <a:effectLst/>
              <a:uLnTx/>
              <a:uFillTx/>
              <a:latin typeface="Arial"/>
              <a:ea typeface="+mn-ea"/>
              <a:cs typeface="Calibri"/>
            </a:endParaRPr>
          </a:p>
          <a:p>
            <a:pPr marL="58419" marR="48895" lvl="0" indent="0" algn="ctr" defTabSz="914400" rtl="0" eaLnBrk="1" fontAlgn="auto" latinLnBrk="0" hangingPunct="1">
              <a:lnSpc>
                <a:spcPct val="102200"/>
              </a:lnSpc>
              <a:spcBef>
                <a:spcPts val="0"/>
              </a:spcBef>
              <a:spcAft>
                <a:spcPts val="0"/>
              </a:spcAft>
              <a:buClrTx/>
              <a:buSzTx/>
              <a:buFontTx/>
              <a:buNone/>
              <a:tabLst/>
              <a:defRPr/>
            </a:pPr>
            <a:r>
              <a:rPr kumimoji="0" sz="800" b="0" i="0" u="none" strike="noStrike" kern="1200" cap="none" spc="5" normalizeH="0" baseline="0" noProof="0" dirty="0">
                <a:ln>
                  <a:noFill/>
                </a:ln>
                <a:solidFill>
                  <a:srgbClr val="FDFFFF"/>
                </a:solidFill>
                <a:effectLst/>
                <a:uLnTx/>
                <a:uFillTx/>
                <a:latin typeface="Arial"/>
                <a:ea typeface="+mn-ea"/>
                <a:cs typeface="Calibri"/>
              </a:rPr>
              <a:t>Online </a:t>
            </a:r>
            <a:r>
              <a:rPr kumimoji="0" sz="800" b="0" i="0" u="none" strike="noStrike" kern="1200" cap="none" spc="0" normalizeH="0" baseline="0" noProof="0" dirty="0">
                <a:ln>
                  <a:noFill/>
                </a:ln>
                <a:solidFill>
                  <a:srgbClr val="FDFFFF"/>
                </a:solidFill>
                <a:effectLst/>
                <a:uLnTx/>
                <a:uFillTx/>
                <a:latin typeface="Arial"/>
                <a:ea typeface="+mn-ea"/>
                <a:cs typeface="Calibri"/>
              </a:rPr>
              <a:t>Privacy</a:t>
            </a:r>
            <a:r>
              <a:rPr kumimoji="0" sz="800" b="0" i="0" u="none" strike="noStrike" kern="1200" cap="none" spc="-30" normalizeH="0" baseline="0" noProof="0" dirty="0">
                <a:ln>
                  <a:noFill/>
                </a:ln>
                <a:solidFill>
                  <a:srgbClr val="FDFFFF"/>
                </a:solidFill>
                <a:effectLst/>
                <a:uLnTx/>
                <a:uFillTx/>
                <a:latin typeface="Arial"/>
                <a:ea typeface="+mn-ea"/>
                <a:cs typeface="Calibri"/>
              </a:rPr>
              <a:t> </a:t>
            </a:r>
            <a:r>
              <a:rPr kumimoji="0" sz="800" b="0" i="0" u="none" strike="noStrike" kern="1200" cap="none" spc="10" normalizeH="0" baseline="0" noProof="0" dirty="0">
                <a:ln>
                  <a:noFill/>
                </a:ln>
                <a:solidFill>
                  <a:srgbClr val="FDFFFF"/>
                </a:solidFill>
                <a:effectLst/>
                <a:uLnTx/>
                <a:uFillTx/>
                <a:latin typeface="Arial"/>
                <a:ea typeface="+mn-ea"/>
                <a:cs typeface="Calibri"/>
              </a:rPr>
              <a:t>Notices </a:t>
            </a:r>
            <a:r>
              <a:rPr kumimoji="0" sz="800" b="0" i="0" u="none" strike="noStrike" kern="1200" cap="none" spc="-5" normalizeH="0" baseline="0" noProof="0" dirty="0">
                <a:ln>
                  <a:noFill/>
                </a:ln>
                <a:solidFill>
                  <a:srgbClr val="FDFFFF"/>
                </a:solidFill>
                <a:effectLst/>
                <a:uLnTx/>
                <a:uFillTx/>
                <a:latin typeface="Arial"/>
                <a:ea typeface="+mn-ea"/>
                <a:cs typeface="Calibri"/>
              </a:rPr>
              <a:t>and</a:t>
            </a:r>
            <a:r>
              <a:rPr kumimoji="0" sz="800" b="0" i="0" u="none" strike="noStrike" kern="1200" cap="none" spc="0" normalizeH="0" baseline="0" noProof="0" dirty="0">
                <a:ln>
                  <a:noFill/>
                </a:ln>
                <a:solidFill>
                  <a:srgbClr val="FDFFFF"/>
                </a:solidFill>
                <a:effectLst/>
                <a:uLnTx/>
                <a:uFillTx/>
                <a:latin typeface="Arial"/>
                <a:ea typeface="+mn-ea"/>
                <a:cs typeface="Calibri"/>
              </a:rPr>
              <a:t> </a:t>
            </a:r>
            <a:r>
              <a:rPr kumimoji="0" sz="800" b="0" i="0" u="none" strike="noStrike" kern="1200" cap="none" spc="5" normalizeH="0" baseline="0" noProof="0" dirty="0">
                <a:ln>
                  <a:noFill/>
                </a:ln>
                <a:solidFill>
                  <a:srgbClr val="FDFFFF"/>
                </a:solidFill>
                <a:effectLst/>
                <a:uLnTx/>
                <a:uFillTx/>
                <a:latin typeface="Arial"/>
                <a:ea typeface="+mn-ea"/>
                <a:cs typeface="Calibri"/>
              </a:rPr>
              <a:t>Consent</a:t>
            </a:r>
            <a:endParaRPr kumimoji="0" sz="800" b="0" i="0" u="none" strike="noStrike" kern="1200" cap="none" spc="0" normalizeH="0" baseline="0" noProof="0" dirty="0">
              <a:ln>
                <a:noFill/>
              </a:ln>
              <a:solidFill>
                <a:srgbClr val="000000"/>
              </a:solidFill>
              <a:effectLst/>
              <a:uLnTx/>
              <a:uFillTx/>
              <a:latin typeface="Arial"/>
              <a:ea typeface="+mn-ea"/>
              <a:cs typeface="Calibri"/>
            </a:endParaRPr>
          </a:p>
        </p:txBody>
      </p:sp>
      <p:sp>
        <p:nvSpPr>
          <p:cNvPr id="132" name="object 32">
            <a:extLst>
              <a:ext uri="{FF2B5EF4-FFF2-40B4-BE49-F238E27FC236}">
                <a16:creationId xmlns:a16="http://schemas.microsoft.com/office/drawing/2014/main" id="{AB14B75A-3A70-43DA-9BE2-4B28068F1C39}"/>
              </a:ext>
            </a:extLst>
          </p:cNvPr>
          <p:cNvSpPr/>
          <p:nvPr/>
        </p:nvSpPr>
        <p:spPr>
          <a:xfrm>
            <a:off x="3623713" y="2419509"/>
            <a:ext cx="1691640" cy="198755"/>
          </a:xfrm>
          <a:custGeom>
            <a:avLst/>
            <a:gdLst/>
            <a:ahLst/>
            <a:cxnLst/>
            <a:rect l="l" t="t" r="r" b="b"/>
            <a:pathLst>
              <a:path w="1123314" h="198755">
                <a:moveTo>
                  <a:pt x="0" y="0"/>
                </a:moveTo>
                <a:lnTo>
                  <a:pt x="1122734" y="0"/>
                </a:lnTo>
                <a:lnTo>
                  <a:pt x="1122734" y="198583"/>
                </a:lnTo>
                <a:lnTo>
                  <a:pt x="0" y="198583"/>
                </a:lnTo>
                <a:lnTo>
                  <a:pt x="0" y="0"/>
                </a:lnTo>
                <a:close/>
              </a:path>
            </a:pathLst>
          </a:custGeom>
          <a:solidFill>
            <a:srgbClr val="4671C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3" name="object 33">
            <a:extLst>
              <a:ext uri="{FF2B5EF4-FFF2-40B4-BE49-F238E27FC236}">
                <a16:creationId xmlns:a16="http://schemas.microsoft.com/office/drawing/2014/main" id="{E5F6C5B3-9F8F-41A4-B5C8-7FEE7001D780}"/>
              </a:ext>
            </a:extLst>
          </p:cNvPr>
          <p:cNvSpPr txBox="1"/>
          <p:nvPr/>
        </p:nvSpPr>
        <p:spPr>
          <a:xfrm>
            <a:off x="3623713" y="2419509"/>
            <a:ext cx="1691640" cy="148117"/>
          </a:xfrm>
          <a:prstGeom prst="rect">
            <a:avLst/>
          </a:prstGeom>
          <a:ln w="3175">
            <a:noFill/>
          </a:ln>
        </p:spPr>
        <p:txBody>
          <a:bodyPr vert="horz" wrap="square" lIns="0" tIns="24765" rIns="0" bIns="0" rtlCol="0">
            <a:spAutoFit/>
          </a:bodyPr>
          <a:lstStyle/>
          <a:p>
            <a:pPr marL="1905" marR="0" lvl="0" indent="0" algn="ctr" defTabSz="914400" rtl="0" eaLnBrk="1" fontAlgn="auto" latinLnBrk="0" hangingPunct="1">
              <a:lnSpc>
                <a:spcPct val="100000"/>
              </a:lnSpc>
              <a:spcBef>
                <a:spcPts val="195"/>
              </a:spcBef>
              <a:spcAft>
                <a:spcPts val="0"/>
              </a:spcAft>
              <a:buClrTx/>
              <a:buSzTx/>
              <a:buFontTx/>
              <a:buNone/>
              <a:tabLst/>
              <a:defRPr/>
            </a:pPr>
            <a:r>
              <a:rPr kumimoji="0" sz="800" b="0" i="0" u="none" strike="noStrike" kern="1200" cap="none" spc="10" normalizeH="0" baseline="0" noProof="0" dirty="0">
                <a:ln>
                  <a:noFill/>
                </a:ln>
                <a:solidFill>
                  <a:srgbClr val="FDFFFF"/>
                </a:solidFill>
                <a:effectLst/>
                <a:uLnTx/>
                <a:uFillTx/>
                <a:latin typeface="Arial"/>
                <a:ea typeface="+mn-ea"/>
                <a:cs typeface="Calibri"/>
              </a:rPr>
              <a:t>Risks</a:t>
            </a:r>
            <a:endParaRPr kumimoji="0" sz="800" b="0" i="0" u="none" strike="noStrike" kern="1200" cap="none" spc="0" normalizeH="0" baseline="0" noProof="0" dirty="0">
              <a:ln>
                <a:noFill/>
              </a:ln>
              <a:solidFill>
                <a:srgbClr val="000000"/>
              </a:solidFill>
              <a:effectLst/>
              <a:uLnTx/>
              <a:uFillTx/>
              <a:latin typeface="Arial"/>
              <a:ea typeface="+mn-ea"/>
              <a:cs typeface="Calibri"/>
            </a:endParaRPr>
          </a:p>
        </p:txBody>
      </p:sp>
      <p:sp>
        <p:nvSpPr>
          <p:cNvPr id="134" name="object 34">
            <a:extLst>
              <a:ext uri="{FF2B5EF4-FFF2-40B4-BE49-F238E27FC236}">
                <a16:creationId xmlns:a16="http://schemas.microsoft.com/office/drawing/2014/main" id="{BC926197-E799-4915-9EA8-19BE06AB69DB}"/>
              </a:ext>
            </a:extLst>
          </p:cNvPr>
          <p:cNvSpPr txBox="1"/>
          <p:nvPr/>
        </p:nvSpPr>
        <p:spPr>
          <a:xfrm>
            <a:off x="5472573" y="2411356"/>
            <a:ext cx="1691640" cy="201168"/>
          </a:xfrm>
          <a:prstGeom prst="rect">
            <a:avLst/>
          </a:prstGeom>
          <a:solidFill>
            <a:srgbClr val="4671C4"/>
          </a:solidFill>
          <a:ln w="3175">
            <a:solidFill>
              <a:srgbClr val="C7C7C7"/>
            </a:solidFill>
          </a:ln>
        </p:spPr>
        <p:txBody>
          <a:bodyPr vert="horz" wrap="square" lIns="0" tIns="24765" rIns="0" bIns="0" rtlCol="0">
            <a:spAutoFit/>
          </a:bodyPr>
          <a:lstStyle/>
          <a:p>
            <a:pPr marL="213360" marR="0" lvl="0" indent="0" algn="ctr" defTabSz="914400" rtl="0" eaLnBrk="1" fontAlgn="auto" latinLnBrk="0" hangingPunct="1">
              <a:lnSpc>
                <a:spcPct val="100000"/>
              </a:lnSpc>
              <a:spcBef>
                <a:spcPts val="195"/>
              </a:spcBef>
              <a:spcAft>
                <a:spcPts val="0"/>
              </a:spcAft>
              <a:buClrTx/>
              <a:buSzTx/>
              <a:buFontTx/>
              <a:buNone/>
              <a:tabLst/>
              <a:defRPr/>
            </a:pPr>
            <a:r>
              <a:rPr kumimoji="0" sz="800" b="0" i="0" u="none" strike="noStrike" kern="1200" cap="none" spc="0" normalizeH="0" baseline="0" noProof="0" dirty="0">
                <a:ln>
                  <a:noFill/>
                </a:ln>
                <a:solidFill>
                  <a:srgbClr val="FDFFFF"/>
                </a:solidFill>
                <a:effectLst/>
                <a:uLnTx/>
                <a:uFillTx/>
                <a:latin typeface="Arial"/>
                <a:ea typeface="+mn-ea"/>
                <a:cs typeface="Calibri"/>
              </a:rPr>
              <a:t>Maturity </a:t>
            </a:r>
            <a:r>
              <a:rPr kumimoji="0" sz="800" b="0" i="0" u="none" strike="noStrike" kern="1200" cap="none" spc="5" normalizeH="0" baseline="0" noProof="0" dirty="0">
                <a:ln>
                  <a:noFill/>
                </a:ln>
                <a:solidFill>
                  <a:srgbClr val="FDFFFF"/>
                </a:solidFill>
                <a:effectLst/>
                <a:uLnTx/>
                <a:uFillTx/>
                <a:latin typeface="Arial"/>
                <a:ea typeface="+mn-ea"/>
                <a:cs typeface="Calibri"/>
              </a:rPr>
              <a:t>Levels</a:t>
            </a:r>
            <a:endParaRPr kumimoji="0" sz="800" b="0" i="0" u="none" strike="noStrike" kern="1200" cap="none" spc="0" normalizeH="0" baseline="0" noProof="0" dirty="0">
              <a:ln>
                <a:noFill/>
              </a:ln>
              <a:solidFill>
                <a:srgbClr val="000000"/>
              </a:solidFill>
              <a:effectLst/>
              <a:uLnTx/>
              <a:uFillTx/>
              <a:latin typeface="Arial"/>
              <a:ea typeface="+mn-ea"/>
              <a:cs typeface="Calibri"/>
            </a:endParaRPr>
          </a:p>
        </p:txBody>
      </p:sp>
      <p:sp>
        <p:nvSpPr>
          <p:cNvPr id="135" name="object 35">
            <a:extLst>
              <a:ext uri="{FF2B5EF4-FFF2-40B4-BE49-F238E27FC236}">
                <a16:creationId xmlns:a16="http://schemas.microsoft.com/office/drawing/2014/main" id="{95260D02-94F8-4E82-B69A-3712201BDA74}"/>
              </a:ext>
            </a:extLst>
          </p:cNvPr>
          <p:cNvSpPr txBox="1"/>
          <p:nvPr/>
        </p:nvSpPr>
        <p:spPr>
          <a:xfrm>
            <a:off x="7340568" y="2397175"/>
            <a:ext cx="1691640" cy="201168"/>
          </a:xfrm>
          <a:prstGeom prst="rect">
            <a:avLst/>
          </a:prstGeom>
          <a:solidFill>
            <a:srgbClr val="4671C4"/>
          </a:solidFill>
          <a:ln w="3175">
            <a:solidFill>
              <a:srgbClr val="C7C7C7"/>
            </a:solidFill>
          </a:ln>
        </p:spPr>
        <p:txBody>
          <a:bodyPr vert="horz" wrap="square" lIns="0" tIns="24765" rIns="0" bIns="0" rtlCol="0">
            <a:spAutoFit/>
          </a:bodyPr>
          <a:lstStyle/>
          <a:p>
            <a:pPr marL="0" marR="0" lvl="0" indent="0" algn="ctr" defTabSz="914400" rtl="0" eaLnBrk="1" fontAlgn="auto" latinLnBrk="0" hangingPunct="1">
              <a:lnSpc>
                <a:spcPct val="100000"/>
              </a:lnSpc>
              <a:spcBef>
                <a:spcPts val="195"/>
              </a:spcBef>
              <a:spcAft>
                <a:spcPts val="0"/>
              </a:spcAft>
              <a:buClrTx/>
              <a:buSzTx/>
              <a:buFontTx/>
              <a:buNone/>
              <a:tabLst/>
              <a:defRPr/>
            </a:pPr>
            <a:r>
              <a:rPr kumimoji="0" sz="800" b="0" i="0" u="none" strike="noStrike" kern="1200" cap="none" spc="0" normalizeH="0" baseline="0" noProof="0" dirty="0">
                <a:ln>
                  <a:noFill/>
                </a:ln>
                <a:solidFill>
                  <a:srgbClr val="FDFFFF"/>
                </a:solidFill>
                <a:effectLst/>
                <a:uLnTx/>
                <a:uFillTx/>
                <a:latin typeface="Arial"/>
                <a:ea typeface="+mn-ea"/>
                <a:cs typeface="Calibri"/>
              </a:rPr>
              <a:t>Notices</a:t>
            </a:r>
            <a:endParaRPr kumimoji="0" sz="800" b="0" i="0" u="none" strike="noStrike" kern="1200" cap="none" spc="0" normalizeH="0" baseline="0" noProof="0" dirty="0">
              <a:ln>
                <a:noFill/>
              </a:ln>
              <a:solidFill>
                <a:srgbClr val="000000"/>
              </a:solidFill>
              <a:effectLst/>
              <a:uLnTx/>
              <a:uFillTx/>
              <a:latin typeface="Arial"/>
              <a:ea typeface="+mn-ea"/>
              <a:cs typeface="Calibri"/>
            </a:endParaRPr>
          </a:p>
        </p:txBody>
      </p:sp>
      <p:sp>
        <p:nvSpPr>
          <p:cNvPr id="136" name="object 36">
            <a:extLst>
              <a:ext uri="{FF2B5EF4-FFF2-40B4-BE49-F238E27FC236}">
                <a16:creationId xmlns:a16="http://schemas.microsoft.com/office/drawing/2014/main" id="{77F1120F-DB03-4BD4-A417-45CFB7B8D9D1}"/>
              </a:ext>
            </a:extLst>
          </p:cNvPr>
          <p:cNvSpPr/>
          <p:nvPr/>
        </p:nvSpPr>
        <p:spPr>
          <a:xfrm>
            <a:off x="3625781" y="3024924"/>
            <a:ext cx="1691640" cy="496570"/>
          </a:xfrm>
          <a:custGeom>
            <a:avLst/>
            <a:gdLst/>
            <a:ahLst/>
            <a:cxnLst/>
            <a:rect l="l" t="t" r="r" b="b"/>
            <a:pathLst>
              <a:path w="1123314" h="496570">
                <a:moveTo>
                  <a:pt x="0" y="0"/>
                </a:moveTo>
                <a:lnTo>
                  <a:pt x="1122734" y="0"/>
                </a:lnTo>
                <a:lnTo>
                  <a:pt x="1122734" y="496458"/>
                </a:lnTo>
                <a:lnTo>
                  <a:pt x="0" y="496458"/>
                </a:lnTo>
                <a:lnTo>
                  <a:pt x="0" y="0"/>
                </a:lnTo>
                <a:close/>
              </a:path>
            </a:pathLst>
          </a:custGeom>
          <a:solidFill>
            <a:srgbClr val="007E7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8" name="object 38">
            <a:extLst>
              <a:ext uri="{FF2B5EF4-FFF2-40B4-BE49-F238E27FC236}">
                <a16:creationId xmlns:a16="http://schemas.microsoft.com/office/drawing/2014/main" id="{562244E5-585A-440E-B979-C4D8F5BBA9AD}"/>
              </a:ext>
            </a:extLst>
          </p:cNvPr>
          <p:cNvSpPr txBox="1"/>
          <p:nvPr/>
        </p:nvSpPr>
        <p:spPr>
          <a:xfrm>
            <a:off x="3618777" y="3054506"/>
            <a:ext cx="1691640" cy="457200"/>
          </a:xfrm>
          <a:prstGeom prst="rect">
            <a:avLst/>
          </a:prstGeom>
        </p:spPr>
        <p:txBody>
          <a:bodyPr vert="horz" wrap="square" lIns="0" tIns="12065" rIns="0" bIns="0" rtlCol="0">
            <a:spAutoFit/>
          </a:bodyPr>
          <a:lstStyle/>
          <a:p>
            <a:pPr marL="0" marR="0" lvl="0" indent="0" algn="ctr" defTabSz="914400" rtl="0" eaLnBrk="1" fontAlgn="auto" latinLnBrk="0" hangingPunct="1">
              <a:lnSpc>
                <a:spcPct val="100000"/>
              </a:lnSpc>
              <a:spcBef>
                <a:spcPts val="95"/>
              </a:spcBef>
              <a:spcAft>
                <a:spcPts val="0"/>
              </a:spcAft>
              <a:buClrTx/>
              <a:buSzTx/>
              <a:buFontTx/>
              <a:buNone/>
              <a:tabLst/>
              <a:defRPr/>
            </a:pPr>
            <a:r>
              <a:rPr kumimoji="0" sz="800" b="0" i="0" u="none" strike="noStrike" kern="1200" cap="none" spc="0" normalizeH="0" baseline="0" noProof="0" dirty="0">
                <a:ln>
                  <a:noFill/>
                </a:ln>
                <a:solidFill>
                  <a:srgbClr val="FDFFFF"/>
                </a:solidFill>
                <a:effectLst/>
                <a:uLnTx/>
                <a:uFillTx/>
                <a:latin typeface="Arial"/>
                <a:ea typeface="+mn-ea"/>
                <a:cs typeface="Calibri"/>
              </a:rPr>
              <a:t>ISO/IEC</a:t>
            </a:r>
            <a:r>
              <a:rPr kumimoji="0" sz="800" b="0" i="0" u="none" strike="noStrike" kern="1200" cap="none" spc="-5" normalizeH="0" baseline="0" noProof="0" dirty="0">
                <a:ln>
                  <a:noFill/>
                </a:ln>
                <a:solidFill>
                  <a:srgbClr val="FDFFFF"/>
                </a:solidFill>
                <a:effectLst/>
                <a:uLnTx/>
                <a:uFillTx/>
                <a:latin typeface="Arial"/>
                <a:ea typeface="+mn-ea"/>
                <a:cs typeface="Calibri"/>
              </a:rPr>
              <a:t> </a:t>
            </a:r>
            <a:r>
              <a:rPr kumimoji="0" sz="800" b="0" i="0" u="none" strike="noStrike" kern="1200" cap="none" spc="5" normalizeH="0" baseline="0" noProof="0" dirty="0">
                <a:ln>
                  <a:noFill/>
                </a:ln>
                <a:solidFill>
                  <a:srgbClr val="FDFFFF"/>
                </a:solidFill>
                <a:effectLst/>
                <a:uLnTx/>
                <a:uFillTx/>
                <a:latin typeface="Arial"/>
                <a:ea typeface="+mn-ea"/>
                <a:cs typeface="Calibri"/>
              </a:rPr>
              <a:t>27001</a:t>
            </a:r>
            <a:endParaRPr kumimoji="0" sz="800" b="0" i="0" u="none" strike="noStrike" kern="1200" cap="none" spc="0" normalizeH="0" baseline="0" noProof="0" dirty="0">
              <a:ln>
                <a:noFill/>
              </a:ln>
              <a:solidFill>
                <a:srgbClr val="000000"/>
              </a:solidFill>
              <a:effectLst/>
              <a:uLnTx/>
              <a:uFillTx/>
              <a:latin typeface="Arial"/>
              <a:ea typeface="+mn-ea"/>
              <a:cs typeface="Calibri"/>
            </a:endParaRPr>
          </a:p>
          <a:p>
            <a:pPr marL="12700" marR="5080" lvl="0" indent="635" algn="ctr" defTabSz="914400" rtl="0" eaLnBrk="1" fontAlgn="auto" latinLnBrk="0" hangingPunct="1">
              <a:lnSpc>
                <a:spcPct val="102200"/>
              </a:lnSpc>
              <a:spcBef>
                <a:spcPts val="0"/>
              </a:spcBef>
              <a:spcAft>
                <a:spcPts val="0"/>
              </a:spcAft>
              <a:buClrTx/>
              <a:buSzTx/>
              <a:buFontTx/>
              <a:buNone/>
              <a:tabLst/>
              <a:defRPr/>
            </a:pPr>
            <a:r>
              <a:rPr kumimoji="0" sz="800" b="0" i="0" u="none" strike="noStrike" kern="1200" cap="none" spc="5" normalizeH="0" baseline="0" noProof="0" dirty="0">
                <a:ln>
                  <a:noFill/>
                </a:ln>
                <a:solidFill>
                  <a:srgbClr val="FDFFFF"/>
                </a:solidFill>
                <a:effectLst/>
                <a:uLnTx/>
                <a:uFillTx/>
                <a:latin typeface="Arial"/>
                <a:ea typeface="+mn-ea"/>
                <a:cs typeface="Calibri"/>
              </a:rPr>
              <a:t>Information </a:t>
            </a:r>
            <a:r>
              <a:rPr kumimoji="0" sz="800" b="0" i="0" u="none" strike="noStrike" kern="1200" cap="none" spc="0" normalizeH="0" baseline="0" noProof="0" dirty="0">
                <a:ln>
                  <a:noFill/>
                </a:ln>
                <a:solidFill>
                  <a:srgbClr val="FDFFFF"/>
                </a:solidFill>
                <a:effectLst/>
                <a:uLnTx/>
                <a:uFillTx/>
                <a:latin typeface="Arial"/>
                <a:ea typeface="+mn-ea"/>
                <a:cs typeface="Calibri"/>
              </a:rPr>
              <a:t>Security  </a:t>
            </a:r>
            <a:r>
              <a:rPr kumimoji="0" sz="800" b="0" i="0" u="none" strike="noStrike" kern="1200" cap="none" spc="5" normalizeH="0" baseline="0" noProof="0" dirty="0">
                <a:ln>
                  <a:noFill/>
                </a:ln>
                <a:solidFill>
                  <a:srgbClr val="FDFFFF"/>
                </a:solidFill>
                <a:effectLst/>
                <a:uLnTx/>
                <a:uFillTx/>
                <a:latin typeface="Arial"/>
                <a:ea typeface="+mn-ea"/>
                <a:cs typeface="Calibri"/>
              </a:rPr>
              <a:t>Management</a:t>
            </a:r>
            <a:r>
              <a:rPr kumimoji="0" sz="800" b="0" i="0" u="none" strike="noStrike" kern="1200" cap="none" spc="-25" normalizeH="0" baseline="0" noProof="0" dirty="0">
                <a:ln>
                  <a:noFill/>
                </a:ln>
                <a:solidFill>
                  <a:srgbClr val="FDFFFF"/>
                </a:solidFill>
                <a:effectLst/>
                <a:uLnTx/>
                <a:uFillTx/>
                <a:latin typeface="Arial"/>
                <a:ea typeface="+mn-ea"/>
                <a:cs typeface="Calibri"/>
              </a:rPr>
              <a:t> </a:t>
            </a:r>
            <a:r>
              <a:rPr kumimoji="0" sz="800" b="0" i="0" u="none" strike="noStrike" kern="1200" cap="none" spc="0" normalizeH="0" baseline="0" noProof="0" dirty="0">
                <a:ln>
                  <a:noFill/>
                </a:ln>
                <a:solidFill>
                  <a:srgbClr val="FDFFFF"/>
                </a:solidFill>
                <a:effectLst/>
                <a:uLnTx/>
                <a:uFillTx/>
                <a:latin typeface="Arial"/>
                <a:ea typeface="+mn-ea"/>
                <a:cs typeface="Calibri"/>
              </a:rPr>
              <a:t>System</a:t>
            </a:r>
            <a:endParaRPr kumimoji="0" sz="800" b="0" i="0" u="none" strike="noStrike" kern="1200" cap="none" spc="0" normalizeH="0" baseline="0" noProof="0" dirty="0">
              <a:ln>
                <a:noFill/>
              </a:ln>
              <a:solidFill>
                <a:srgbClr val="000000"/>
              </a:solidFill>
              <a:effectLst/>
              <a:uLnTx/>
              <a:uFillTx/>
              <a:latin typeface="Arial"/>
              <a:ea typeface="+mn-ea"/>
              <a:cs typeface="Calibri"/>
            </a:endParaRPr>
          </a:p>
        </p:txBody>
      </p:sp>
      <p:sp>
        <p:nvSpPr>
          <p:cNvPr id="139" name="object 39">
            <a:extLst>
              <a:ext uri="{FF2B5EF4-FFF2-40B4-BE49-F238E27FC236}">
                <a16:creationId xmlns:a16="http://schemas.microsoft.com/office/drawing/2014/main" id="{3BAD719B-3CA4-49FC-9855-DF692C92DFE6}"/>
              </a:ext>
            </a:extLst>
          </p:cNvPr>
          <p:cNvSpPr/>
          <p:nvPr/>
        </p:nvSpPr>
        <p:spPr>
          <a:xfrm>
            <a:off x="3632943" y="3805661"/>
            <a:ext cx="1691640" cy="457200"/>
          </a:xfrm>
          <a:custGeom>
            <a:avLst/>
            <a:gdLst/>
            <a:ahLst/>
            <a:cxnLst/>
            <a:rect l="l" t="t" r="r" b="b"/>
            <a:pathLst>
              <a:path w="1123314" h="496570">
                <a:moveTo>
                  <a:pt x="0" y="0"/>
                </a:moveTo>
                <a:lnTo>
                  <a:pt x="1122734" y="0"/>
                </a:lnTo>
                <a:lnTo>
                  <a:pt x="1122734" y="496458"/>
                </a:lnTo>
                <a:lnTo>
                  <a:pt x="0" y="496458"/>
                </a:lnTo>
                <a:lnTo>
                  <a:pt x="0" y="0"/>
                </a:lnTo>
                <a:close/>
              </a:path>
            </a:pathLst>
          </a:custGeom>
          <a:solidFill>
            <a:srgbClr val="007E7E"/>
          </a:solidFill>
          <a:ln>
            <a:solidFill>
              <a:schemeClr val="bg2">
                <a:lumMod val="50000"/>
              </a:schemeClr>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141" name="object 41">
            <a:extLst>
              <a:ext uri="{FF2B5EF4-FFF2-40B4-BE49-F238E27FC236}">
                <a16:creationId xmlns:a16="http://schemas.microsoft.com/office/drawing/2014/main" id="{EFB27DCE-45BA-4308-A9F4-FC64867E51FB}"/>
              </a:ext>
            </a:extLst>
          </p:cNvPr>
          <p:cNvSpPr txBox="1"/>
          <p:nvPr/>
        </p:nvSpPr>
        <p:spPr>
          <a:xfrm>
            <a:off x="3687558" y="3850310"/>
            <a:ext cx="1691640" cy="457200"/>
          </a:xfrm>
          <a:prstGeom prst="rect">
            <a:avLst/>
          </a:prstGeom>
        </p:spPr>
        <p:txBody>
          <a:bodyPr vert="horz" wrap="square" lIns="0" tIns="12065" rIns="0" bIns="0" rtlCol="0">
            <a:spAutoFit/>
          </a:bodyPr>
          <a:lstStyle/>
          <a:p>
            <a:pPr marL="0" marR="0" lvl="0" indent="0" algn="ctr" defTabSz="914400" rtl="0" eaLnBrk="1" fontAlgn="auto" latinLnBrk="0" hangingPunct="1">
              <a:lnSpc>
                <a:spcPct val="100000"/>
              </a:lnSpc>
              <a:spcBef>
                <a:spcPts val="95"/>
              </a:spcBef>
              <a:spcAft>
                <a:spcPts val="0"/>
              </a:spcAft>
              <a:buClrTx/>
              <a:buSzTx/>
              <a:buFontTx/>
              <a:buNone/>
              <a:tabLst/>
              <a:defRPr/>
            </a:pPr>
            <a:r>
              <a:rPr kumimoji="0" sz="800" b="0" i="0" u="none" strike="noStrike" kern="1200" cap="none" spc="0" normalizeH="0" baseline="0" noProof="0" dirty="0">
                <a:ln>
                  <a:noFill/>
                </a:ln>
                <a:solidFill>
                  <a:srgbClr val="FDFFFF"/>
                </a:solidFill>
                <a:effectLst/>
                <a:uLnTx/>
                <a:uFillTx/>
                <a:latin typeface="Arial"/>
                <a:ea typeface="+mn-ea"/>
                <a:cs typeface="Calibri"/>
              </a:rPr>
              <a:t>ISO/IEC</a:t>
            </a:r>
            <a:r>
              <a:rPr kumimoji="0" sz="800" b="0" i="0" u="none" strike="noStrike" kern="1200" cap="none" spc="-5" normalizeH="0" baseline="0" noProof="0" dirty="0">
                <a:ln>
                  <a:noFill/>
                </a:ln>
                <a:solidFill>
                  <a:srgbClr val="FDFFFF"/>
                </a:solidFill>
                <a:effectLst/>
                <a:uLnTx/>
                <a:uFillTx/>
                <a:latin typeface="Arial"/>
                <a:ea typeface="+mn-ea"/>
                <a:cs typeface="Calibri"/>
              </a:rPr>
              <a:t> </a:t>
            </a:r>
            <a:r>
              <a:rPr kumimoji="0" sz="800" b="0" i="0" u="none" strike="noStrike" kern="1200" cap="none" spc="5" normalizeH="0" baseline="0" noProof="0" dirty="0">
                <a:ln>
                  <a:noFill/>
                </a:ln>
                <a:solidFill>
                  <a:srgbClr val="FDFFFF"/>
                </a:solidFill>
                <a:effectLst/>
                <a:uLnTx/>
                <a:uFillTx/>
                <a:latin typeface="Arial"/>
                <a:ea typeface="+mn-ea"/>
                <a:cs typeface="Calibri"/>
              </a:rPr>
              <a:t>27002</a:t>
            </a:r>
            <a:endParaRPr kumimoji="0" sz="800" b="0" i="0" u="none" strike="noStrike" kern="1200" cap="none" spc="0" normalizeH="0" baseline="0" noProof="0" dirty="0">
              <a:ln>
                <a:noFill/>
              </a:ln>
              <a:solidFill>
                <a:srgbClr val="000000"/>
              </a:solidFill>
              <a:effectLst/>
              <a:uLnTx/>
              <a:uFillTx/>
              <a:latin typeface="Arial"/>
              <a:ea typeface="+mn-ea"/>
              <a:cs typeface="Calibri"/>
            </a:endParaRPr>
          </a:p>
          <a:p>
            <a:pPr marL="12700" marR="5080" lvl="0" indent="6985" algn="ctr" defTabSz="914400" rtl="0" eaLnBrk="1" fontAlgn="auto" latinLnBrk="0" hangingPunct="1">
              <a:lnSpc>
                <a:spcPct val="102200"/>
              </a:lnSpc>
              <a:spcBef>
                <a:spcPts val="0"/>
              </a:spcBef>
              <a:spcAft>
                <a:spcPts val="0"/>
              </a:spcAft>
              <a:buClrTx/>
              <a:buSzTx/>
              <a:buFontTx/>
              <a:buNone/>
              <a:tabLst/>
              <a:defRPr/>
            </a:pPr>
            <a:r>
              <a:rPr kumimoji="0" sz="800" b="0" i="0" u="none" strike="noStrike" kern="1200" cap="none" spc="0" normalizeH="0" baseline="0" noProof="0" dirty="0">
                <a:ln>
                  <a:noFill/>
                </a:ln>
                <a:solidFill>
                  <a:srgbClr val="FDFFFF"/>
                </a:solidFill>
                <a:effectLst/>
                <a:uLnTx/>
                <a:uFillTx/>
                <a:latin typeface="Arial"/>
                <a:ea typeface="+mn-ea"/>
                <a:cs typeface="Calibri"/>
              </a:rPr>
              <a:t>Code of </a:t>
            </a:r>
            <a:r>
              <a:rPr kumimoji="0" sz="800" b="0" i="0" u="none" strike="noStrike" kern="1200" cap="none" spc="5" normalizeH="0" baseline="0" noProof="0" dirty="0">
                <a:ln>
                  <a:noFill/>
                </a:ln>
                <a:solidFill>
                  <a:srgbClr val="FDFFFF"/>
                </a:solidFill>
                <a:effectLst/>
                <a:uLnTx/>
                <a:uFillTx/>
                <a:latin typeface="Arial"/>
                <a:ea typeface="+mn-ea"/>
                <a:cs typeface="Calibri"/>
              </a:rPr>
              <a:t>practice </a:t>
            </a:r>
            <a:r>
              <a:rPr kumimoji="0" sz="800" b="0" i="0" u="none" strike="noStrike" kern="1200" cap="none" spc="25" normalizeH="0" baseline="0" noProof="0" dirty="0">
                <a:ln>
                  <a:noFill/>
                </a:ln>
                <a:solidFill>
                  <a:srgbClr val="FDFFFF"/>
                </a:solidFill>
                <a:effectLst/>
                <a:uLnTx/>
                <a:uFillTx/>
                <a:latin typeface="Arial"/>
                <a:ea typeface="+mn-ea"/>
                <a:cs typeface="Calibri"/>
              </a:rPr>
              <a:t>fo</a:t>
            </a:r>
            <a:r>
              <a:rPr kumimoji="0" lang="en-US" sz="800" b="0" i="0" u="none" strike="noStrike" kern="1200" cap="none" spc="25" normalizeH="0" baseline="0" noProof="0" dirty="0">
                <a:ln>
                  <a:noFill/>
                </a:ln>
                <a:solidFill>
                  <a:srgbClr val="FDFFFF"/>
                </a:solidFill>
                <a:effectLst/>
                <a:uLnTx/>
                <a:uFillTx/>
                <a:latin typeface="Arial"/>
                <a:ea typeface="+mn-ea"/>
                <a:cs typeface="Calibri"/>
              </a:rPr>
              <a:t>r</a:t>
            </a:r>
            <a:r>
              <a:rPr kumimoji="0" sz="800" b="0" i="0" u="none" strike="noStrike" kern="1200" cap="none" spc="25" normalizeH="0" baseline="0" noProof="0" dirty="0">
                <a:ln>
                  <a:noFill/>
                </a:ln>
                <a:solidFill>
                  <a:srgbClr val="FDFFFF"/>
                </a:solidFill>
                <a:effectLst/>
                <a:uLnTx/>
                <a:uFillTx/>
                <a:latin typeface="Arial"/>
                <a:ea typeface="+mn-ea"/>
                <a:cs typeface="Calibri"/>
              </a:rPr>
              <a:t> </a:t>
            </a:r>
            <a:r>
              <a:rPr kumimoji="0" sz="800" b="0" i="0" u="none" strike="noStrike" kern="1200" cap="none" spc="5" normalizeH="0" baseline="0" noProof="0" dirty="0">
                <a:ln>
                  <a:noFill/>
                </a:ln>
                <a:solidFill>
                  <a:srgbClr val="FDFFFF"/>
                </a:solidFill>
                <a:effectLst/>
                <a:uLnTx/>
                <a:uFillTx/>
                <a:latin typeface="Arial"/>
                <a:ea typeface="+mn-ea"/>
                <a:cs typeface="Calibri"/>
              </a:rPr>
              <a:t>Information</a:t>
            </a:r>
            <a:r>
              <a:rPr kumimoji="0" sz="800" b="0" i="0" u="none" strike="noStrike" kern="1200" cap="none" spc="-30" normalizeH="0" baseline="0" noProof="0" dirty="0">
                <a:ln>
                  <a:noFill/>
                </a:ln>
                <a:solidFill>
                  <a:srgbClr val="FDFFFF"/>
                </a:solidFill>
                <a:effectLst/>
                <a:uLnTx/>
                <a:uFillTx/>
                <a:latin typeface="Arial"/>
                <a:ea typeface="+mn-ea"/>
                <a:cs typeface="Calibri"/>
              </a:rPr>
              <a:t> </a:t>
            </a:r>
            <a:r>
              <a:rPr kumimoji="0" sz="800" b="0" i="0" u="none" strike="noStrike" kern="1200" cap="none" spc="0" normalizeH="0" baseline="0" noProof="0" dirty="0">
                <a:ln>
                  <a:noFill/>
                </a:ln>
                <a:solidFill>
                  <a:srgbClr val="FDFFFF"/>
                </a:solidFill>
                <a:effectLst/>
                <a:uLnTx/>
                <a:uFillTx/>
                <a:latin typeface="Arial"/>
                <a:ea typeface="+mn-ea"/>
                <a:cs typeface="Calibri"/>
              </a:rPr>
              <a:t>Security</a:t>
            </a:r>
            <a:endParaRPr kumimoji="0" sz="800" b="0" i="0" u="none" strike="noStrike" kern="1200" cap="none" spc="0" normalizeH="0" baseline="0" noProof="0" dirty="0">
              <a:ln>
                <a:noFill/>
              </a:ln>
              <a:solidFill>
                <a:srgbClr val="000000"/>
              </a:solidFill>
              <a:effectLst/>
              <a:uLnTx/>
              <a:uFillTx/>
              <a:latin typeface="Arial"/>
              <a:ea typeface="+mn-ea"/>
              <a:cs typeface="Calibri"/>
            </a:endParaRPr>
          </a:p>
        </p:txBody>
      </p:sp>
      <p:sp>
        <p:nvSpPr>
          <p:cNvPr id="143" name="object 43">
            <a:extLst>
              <a:ext uri="{FF2B5EF4-FFF2-40B4-BE49-F238E27FC236}">
                <a16:creationId xmlns:a16="http://schemas.microsoft.com/office/drawing/2014/main" id="{054F08C2-521A-4D20-894B-7B84CE6ABA23}"/>
              </a:ext>
            </a:extLst>
          </p:cNvPr>
          <p:cNvSpPr txBox="1"/>
          <p:nvPr/>
        </p:nvSpPr>
        <p:spPr>
          <a:xfrm>
            <a:off x="7355088" y="3656583"/>
            <a:ext cx="1691640" cy="731520"/>
          </a:xfrm>
          <a:prstGeom prst="rect">
            <a:avLst/>
          </a:prstGeom>
          <a:solidFill>
            <a:srgbClr val="007E7E"/>
          </a:solidFill>
          <a:ln>
            <a:solidFill>
              <a:schemeClr val="bg2">
                <a:lumMod val="50000"/>
              </a:schemeClr>
            </a:solidFill>
          </a:ln>
        </p:spPr>
        <p:txBody>
          <a:bodyPr vert="horz" wrap="square" lIns="0" tIns="14604" rIns="0" bIns="0" rtlCol="0">
            <a:spAutoFit/>
          </a:bodyPr>
          <a:lstStyle/>
          <a:p>
            <a:pPr marL="0" marR="0" lvl="0" indent="0" algn="ctr" defTabSz="914400" rtl="0" eaLnBrk="1" fontAlgn="auto" latinLnBrk="0" hangingPunct="1">
              <a:lnSpc>
                <a:spcPct val="100000"/>
              </a:lnSpc>
              <a:spcBef>
                <a:spcPts val="114"/>
              </a:spcBef>
              <a:spcAft>
                <a:spcPts val="0"/>
              </a:spcAft>
              <a:buClrTx/>
              <a:buSzTx/>
              <a:buFontTx/>
              <a:buNone/>
              <a:tabLst/>
              <a:defRPr/>
            </a:pPr>
            <a:r>
              <a:rPr kumimoji="0" sz="800" b="0" i="0" u="none" strike="noStrike" kern="1200" cap="none" spc="15" normalizeH="0" baseline="0" noProof="0" dirty="0">
                <a:ln>
                  <a:noFill/>
                </a:ln>
                <a:solidFill>
                  <a:srgbClr val="FDFFFF"/>
                </a:solidFill>
                <a:effectLst/>
                <a:uLnTx/>
                <a:uFillTx/>
                <a:latin typeface="Arial"/>
                <a:ea typeface="+mn-ea"/>
                <a:cs typeface="Calibri"/>
              </a:rPr>
              <a:t>ISO/IEC</a:t>
            </a:r>
            <a:r>
              <a:rPr kumimoji="0" sz="800" b="0" i="0" u="none" strike="noStrike" kern="1200" cap="none" spc="10" normalizeH="0" baseline="0" noProof="0" dirty="0">
                <a:ln>
                  <a:noFill/>
                </a:ln>
                <a:solidFill>
                  <a:srgbClr val="FDFFFF"/>
                </a:solidFill>
                <a:effectLst/>
                <a:uLnTx/>
                <a:uFillTx/>
                <a:latin typeface="Arial"/>
                <a:ea typeface="+mn-ea"/>
                <a:cs typeface="Calibri"/>
              </a:rPr>
              <a:t> </a:t>
            </a:r>
            <a:r>
              <a:rPr kumimoji="0" sz="800" b="0" i="0" u="none" strike="noStrike" kern="1200" cap="none" spc="25" normalizeH="0" baseline="0" noProof="0" dirty="0">
                <a:ln>
                  <a:noFill/>
                </a:ln>
                <a:solidFill>
                  <a:srgbClr val="FDFFFF"/>
                </a:solidFill>
                <a:effectLst/>
                <a:uLnTx/>
                <a:uFillTx/>
                <a:latin typeface="Arial"/>
                <a:ea typeface="+mn-ea"/>
                <a:cs typeface="Calibri"/>
              </a:rPr>
              <a:t>27018</a:t>
            </a:r>
            <a:endParaRPr kumimoji="0" sz="800" b="0" i="0" u="none" strike="noStrike" kern="1200" cap="none" spc="0" normalizeH="0" baseline="0" noProof="0" dirty="0">
              <a:ln>
                <a:noFill/>
              </a:ln>
              <a:solidFill>
                <a:srgbClr val="000000"/>
              </a:solidFill>
              <a:effectLst/>
              <a:uLnTx/>
              <a:uFillTx/>
              <a:latin typeface="Arial"/>
              <a:ea typeface="+mn-ea"/>
              <a:cs typeface="Calibri"/>
            </a:endParaRPr>
          </a:p>
          <a:p>
            <a:pPr marL="70485" marR="62865" lvl="0" indent="0" algn="ctr" defTabSz="914400" rtl="0" eaLnBrk="1" fontAlgn="auto" latinLnBrk="0" hangingPunct="1">
              <a:lnSpc>
                <a:spcPct val="110600"/>
              </a:lnSpc>
              <a:spcBef>
                <a:spcPts val="0"/>
              </a:spcBef>
              <a:spcAft>
                <a:spcPts val="0"/>
              </a:spcAft>
              <a:buClrTx/>
              <a:buSzTx/>
              <a:buFontTx/>
              <a:buNone/>
              <a:tabLst/>
              <a:defRPr/>
            </a:pPr>
            <a:r>
              <a:rPr kumimoji="0" sz="800" b="0" i="0" u="none" strike="noStrike" kern="1200" cap="none" spc="30" normalizeH="0" baseline="0" noProof="0" dirty="0">
                <a:ln>
                  <a:noFill/>
                </a:ln>
                <a:solidFill>
                  <a:srgbClr val="FDFFFF"/>
                </a:solidFill>
                <a:effectLst/>
                <a:uLnTx/>
                <a:uFillTx/>
                <a:latin typeface="Arial"/>
                <a:ea typeface="+mn-ea"/>
                <a:cs typeface="Calibri"/>
              </a:rPr>
              <a:t>Code </a:t>
            </a:r>
            <a:r>
              <a:rPr kumimoji="0" sz="800" b="0" i="0" u="none" strike="noStrike" kern="1200" cap="none" spc="-10" normalizeH="0" baseline="0" noProof="0" dirty="0">
                <a:ln>
                  <a:noFill/>
                </a:ln>
                <a:solidFill>
                  <a:srgbClr val="FDFFFF"/>
                </a:solidFill>
                <a:effectLst/>
                <a:uLnTx/>
                <a:uFillTx/>
                <a:latin typeface="Arial"/>
                <a:ea typeface="+mn-ea"/>
                <a:cs typeface="Calibri"/>
              </a:rPr>
              <a:t>of </a:t>
            </a:r>
            <a:r>
              <a:rPr kumimoji="0" sz="800" b="0" i="0" u="none" strike="noStrike" kern="1200" cap="none" spc="20" normalizeH="0" baseline="0" noProof="0" dirty="0">
                <a:ln>
                  <a:noFill/>
                </a:ln>
                <a:solidFill>
                  <a:srgbClr val="FDFFFF"/>
                </a:solidFill>
                <a:effectLst/>
                <a:uLnTx/>
                <a:uFillTx/>
                <a:latin typeface="Arial"/>
                <a:ea typeface="+mn-ea"/>
                <a:cs typeface="Calibri"/>
              </a:rPr>
              <a:t>practice </a:t>
            </a:r>
            <a:r>
              <a:rPr kumimoji="0" sz="800" b="0" i="0" u="none" strike="noStrike" kern="1200" cap="none" spc="25" normalizeH="0" baseline="0" noProof="0" dirty="0">
                <a:ln>
                  <a:noFill/>
                </a:ln>
                <a:solidFill>
                  <a:srgbClr val="FDFFFF"/>
                </a:solidFill>
                <a:effectLst/>
                <a:uLnTx/>
                <a:uFillTx/>
                <a:latin typeface="Arial"/>
                <a:ea typeface="+mn-ea"/>
                <a:cs typeface="Calibri"/>
              </a:rPr>
              <a:t>for </a:t>
            </a:r>
            <a:r>
              <a:rPr kumimoji="0" sz="800" b="0" i="0" u="none" strike="noStrike" kern="1200" cap="none" spc="20" normalizeH="0" baseline="0" noProof="0" dirty="0">
                <a:ln>
                  <a:noFill/>
                </a:ln>
                <a:solidFill>
                  <a:srgbClr val="FDFFFF"/>
                </a:solidFill>
                <a:effectLst/>
                <a:uLnTx/>
                <a:uFillTx/>
                <a:latin typeface="Arial"/>
                <a:ea typeface="+mn-ea"/>
                <a:cs typeface="Calibri"/>
              </a:rPr>
              <a:t>protection  of personally </a:t>
            </a:r>
            <a:r>
              <a:rPr kumimoji="0" sz="800" b="0" i="0" u="none" strike="noStrike" kern="1200" cap="none" spc="15" normalizeH="0" baseline="0" noProof="0" dirty="0">
                <a:ln>
                  <a:noFill/>
                </a:ln>
                <a:solidFill>
                  <a:srgbClr val="FDFFFF"/>
                </a:solidFill>
                <a:effectLst/>
                <a:uLnTx/>
                <a:uFillTx/>
                <a:latin typeface="Arial"/>
                <a:ea typeface="+mn-ea"/>
                <a:cs typeface="Calibri"/>
              </a:rPr>
              <a:t>identifiabl</a:t>
            </a:r>
            <a:r>
              <a:rPr kumimoji="0" sz="800" b="0" i="0" u="none" strike="noStrike" kern="1200" cap="none" spc="-95" normalizeH="0" baseline="0" noProof="0" dirty="0">
                <a:ln>
                  <a:noFill/>
                </a:ln>
                <a:solidFill>
                  <a:srgbClr val="FDFFFF"/>
                </a:solidFill>
                <a:effectLst/>
                <a:uLnTx/>
                <a:uFillTx/>
                <a:latin typeface="Arial"/>
                <a:ea typeface="+mn-ea"/>
                <a:cs typeface="Calibri"/>
              </a:rPr>
              <a:t> </a:t>
            </a:r>
            <a:r>
              <a:rPr kumimoji="0" sz="800" b="0" i="0" u="none" strike="noStrike" kern="1200" cap="none" spc="15" normalizeH="0" baseline="0" noProof="0" dirty="0">
                <a:ln>
                  <a:noFill/>
                </a:ln>
                <a:solidFill>
                  <a:srgbClr val="FDFFFF"/>
                </a:solidFill>
                <a:effectLst/>
                <a:uLnTx/>
                <a:uFillTx/>
                <a:latin typeface="Arial"/>
                <a:ea typeface="+mn-ea"/>
                <a:cs typeface="Calibri"/>
              </a:rPr>
              <a:t>e</a:t>
            </a:r>
            <a:endParaRPr kumimoji="0" sz="800" b="0" i="0" u="none" strike="noStrike" kern="1200" cap="none" spc="0" normalizeH="0" baseline="0" noProof="0" dirty="0">
              <a:ln>
                <a:noFill/>
              </a:ln>
              <a:solidFill>
                <a:srgbClr val="000000"/>
              </a:solidFill>
              <a:effectLst/>
              <a:uLnTx/>
              <a:uFillTx/>
              <a:latin typeface="Arial"/>
              <a:ea typeface="+mn-ea"/>
              <a:cs typeface="Calibri"/>
            </a:endParaRPr>
          </a:p>
          <a:p>
            <a:pPr marL="191770" marR="34290" lvl="0" indent="-147320" algn="l" defTabSz="914400" rtl="0" eaLnBrk="1" fontAlgn="auto" latinLnBrk="0" hangingPunct="1">
              <a:lnSpc>
                <a:spcPct val="110600"/>
              </a:lnSpc>
              <a:spcBef>
                <a:spcPts val="0"/>
              </a:spcBef>
              <a:spcAft>
                <a:spcPts val="0"/>
              </a:spcAft>
              <a:buClrTx/>
              <a:buSzTx/>
              <a:buFontTx/>
              <a:buNone/>
              <a:tabLst/>
              <a:defRPr/>
            </a:pPr>
            <a:r>
              <a:rPr kumimoji="0" sz="800" b="0" i="0" u="none" strike="noStrike" kern="1200" cap="none" spc="20" normalizeH="0" baseline="0" noProof="0" dirty="0">
                <a:ln>
                  <a:noFill/>
                </a:ln>
                <a:solidFill>
                  <a:srgbClr val="FDFFFF"/>
                </a:solidFill>
                <a:effectLst/>
                <a:uLnTx/>
                <a:uFillTx/>
                <a:latin typeface="Arial"/>
                <a:ea typeface="+mn-ea"/>
                <a:cs typeface="Calibri"/>
              </a:rPr>
              <a:t>information (PII) </a:t>
            </a:r>
            <a:r>
              <a:rPr kumimoji="0" sz="800" b="0" i="0" u="none" strike="noStrike" kern="1200" cap="none" spc="40" normalizeH="0" baseline="0" noProof="0" dirty="0">
                <a:ln>
                  <a:noFill/>
                </a:ln>
                <a:solidFill>
                  <a:srgbClr val="FDFFFF"/>
                </a:solidFill>
                <a:effectLst/>
                <a:uLnTx/>
                <a:uFillTx/>
                <a:latin typeface="Arial"/>
                <a:ea typeface="+mn-ea"/>
                <a:cs typeface="Calibri"/>
              </a:rPr>
              <a:t>in</a:t>
            </a:r>
            <a:r>
              <a:rPr kumimoji="0" sz="800" b="0" i="0" u="none" strike="noStrike" kern="1200" cap="none" spc="-75" normalizeH="0" baseline="0" noProof="0" dirty="0">
                <a:ln>
                  <a:noFill/>
                </a:ln>
                <a:solidFill>
                  <a:srgbClr val="FDFFFF"/>
                </a:solidFill>
                <a:effectLst/>
                <a:uLnTx/>
                <a:uFillTx/>
                <a:latin typeface="Arial"/>
                <a:ea typeface="+mn-ea"/>
                <a:cs typeface="Calibri"/>
              </a:rPr>
              <a:t> </a:t>
            </a:r>
            <a:r>
              <a:rPr kumimoji="0" sz="800" b="0" i="0" u="none" strike="noStrike" kern="1200" cap="none" spc="20" normalizeH="0" baseline="0" noProof="0" dirty="0">
                <a:ln>
                  <a:noFill/>
                </a:ln>
                <a:solidFill>
                  <a:srgbClr val="FDFFFF"/>
                </a:solidFill>
                <a:effectLst/>
                <a:uLnTx/>
                <a:uFillTx/>
                <a:latin typeface="Arial"/>
                <a:ea typeface="+mn-ea"/>
                <a:cs typeface="Calibri"/>
              </a:rPr>
              <a:t>public </a:t>
            </a:r>
            <a:r>
              <a:rPr kumimoji="0" sz="800" b="0" i="0" u="none" strike="noStrike" kern="1200" cap="none" spc="25" normalizeH="0" baseline="0" noProof="0" dirty="0">
                <a:ln>
                  <a:noFill/>
                </a:ln>
                <a:solidFill>
                  <a:srgbClr val="FDFFFF"/>
                </a:solidFill>
                <a:effectLst/>
                <a:uLnTx/>
                <a:uFillTx/>
                <a:latin typeface="Arial"/>
                <a:ea typeface="+mn-ea"/>
                <a:cs typeface="Calibri"/>
              </a:rPr>
              <a:t>clouds  acting </a:t>
            </a:r>
            <a:r>
              <a:rPr kumimoji="0" sz="800" b="0" i="0" u="none" strike="noStrike" kern="1200" cap="none" spc="35" normalizeH="0" baseline="0" noProof="0" dirty="0">
                <a:ln>
                  <a:noFill/>
                </a:ln>
                <a:solidFill>
                  <a:srgbClr val="FDFFFF"/>
                </a:solidFill>
                <a:effectLst/>
                <a:uLnTx/>
                <a:uFillTx/>
                <a:latin typeface="Arial"/>
                <a:ea typeface="+mn-ea"/>
                <a:cs typeface="Calibri"/>
              </a:rPr>
              <a:t>as </a:t>
            </a:r>
            <a:r>
              <a:rPr kumimoji="0" sz="800" b="0" i="0" u="none" strike="noStrike" kern="1200" cap="none" spc="10" normalizeH="0" baseline="0" noProof="0" dirty="0">
                <a:ln>
                  <a:noFill/>
                </a:ln>
                <a:solidFill>
                  <a:srgbClr val="FDFFFF"/>
                </a:solidFill>
                <a:effectLst/>
                <a:uLnTx/>
                <a:uFillTx/>
                <a:latin typeface="Arial"/>
                <a:ea typeface="+mn-ea"/>
                <a:cs typeface="Calibri"/>
              </a:rPr>
              <a:t>PII</a:t>
            </a:r>
            <a:r>
              <a:rPr kumimoji="0" sz="800" b="0" i="0" u="none" strike="noStrike" kern="1200" cap="none" spc="-65" normalizeH="0" baseline="0" noProof="0" dirty="0">
                <a:ln>
                  <a:noFill/>
                </a:ln>
                <a:solidFill>
                  <a:srgbClr val="FDFFFF"/>
                </a:solidFill>
                <a:effectLst/>
                <a:uLnTx/>
                <a:uFillTx/>
                <a:latin typeface="Arial"/>
                <a:ea typeface="+mn-ea"/>
                <a:cs typeface="Calibri"/>
              </a:rPr>
              <a:t> </a:t>
            </a:r>
            <a:r>
              <a:rPr kumimoji="0" sz="800" b="0" i="0" u="none" strike="noStrike" kern="1200" cap="none" spc="20" normalizeH="0" baseline="0" noProof="0" dirty="0">
                <a:ln>
                  <a:noFill/>
                </a:ln>
                <a:solidFill>
                  <a:srgbClr val="FDFFFF"/>
                </a:solidFill>
                <a:effectLst/>
                <a:uLnTx/>
                <a:uFillTx/>
                <a:latin typeface="Arial"/>
                <a:ea typeface="+mn-ea"/>
                <a:cs typeface="Calibri"/>
              </a:rPr>
              <a:t>processors</a:t>
            </a:r>
            <a:endParaRPr kumimoji="0" sz="800" b="0" i="0" u="none" strike="noStrike" kern="1200" cap="none" spc="0" normalizeH="0" baseline="0" noProof="0" dirty="0">
              <a:ln>
                <a:noFill/>
              </a:ln>
              <a:solidFill>
                <a:srgbClr val="000000"/>
              </a:solidFill>
              <a:effectLst/>
              <a:uLnTx/>
              <a:uFillTx/>
              <a:latin typeface="Arial"/>
              <a:ea typeface="+mn-ea"/>
              <a:cs typeface="Calibri"/>
            </a:endParaRPr>
          </a:p>
        </p:txBody>
      </p:sp>
      <p:sp>
        <p:nvSpPr>
          <p:cNvPr id="144" name="object 45">
            <a:extLst>
              <a:ext uri="{FF2B5EF4-FFF2-40B4-BE49-F238E27FC236}">
                <a16:creationId xmlns:a16="http://schemas.microsoft.com/office/drawing/2014/main" id="{5A827328-06AB-4A84-9091-E8CB59B2209E}"/>
              </a:ext>
            </a:extLst>
          </p:cNvPr>
          <p:cNvSpPr/>
          <p:nvPr/>
        </p:nvSpPr>
        <p:spPr>
          <a:xfrm>
            <a:off x="3631027" y="1036452"/>
            <a:ext cx="1600200" cy="450570"/>
          </a:xfrm>
          <a:custGeom>
            <a:avLst/>
            <a:gdLst/>
            <a:ahLst/>
            <a:cxnLst/>
            <a:rect l="l" t="t" r="r" b="b"/>
            <a:pathLst>
              <a:path w="1123314" h="496569">
                <a:moveTo>
                  <a:pt x="0" y="0"/>
                </a:moveTo>
                <a:lnTo>
                  <a:pt x="1122734" y="0"/>
                </a:lnTo>
                <a:lnTo>
                  <a:pt x="1122734" y="496458"/>
                </a:lnTo>
                <a:lnTo>
                  <a:pt x="0" y="496458"/>
                </a:lnTo>
                <a:lnTo>
                  <a:pt x="0" y="0"/>
                </a:lnTo>
                <a:close/>
              </a:path>
            </a:pathLst>
          </a:custGeom>
          <a:solidFill>
            <a:srgbClr val="007E7E"/>
          </a:solidFill>
          <a:ln>
            <a:solidFill>
              <a:schemeClr val="bg2">
                <a:lumMod val="50000"/>
              </a:schemeClr>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146" name="object 47">
            <a:extLst>
              <a:ext uri="{FF2B5EF4-FFF2-40B4-BE49-F238E27FC236}">
                <a16:creationId xmlns:a16="http://schemas.microsoft.com/office/drawing/2014/main" id="{21850E3E-B8BB-4C6A-A47B-EC1F1D1158BE}"/>
              </a:ext>
            </a:extLst>
          </p:cNvPr>
          <p:cNvSpPr txBox="1"/>
          <p:nvPr/>
        </p:nvSpPr>
        <p:spPr>
          <a:xfrm>
            <a:off x="3631027" y="1087967"/>
            <a:ext cx="1691640" cy="457200"/>
          </a:xfrm>
          <a:prstGeom prst="rect">
            <a:avLst/>
          </a:prstGeom>
        </p:spPr>
        <p:txBody>
          <a:bodyPr vert="horz" wrap="square" lIns="0" tIns="12065" rIns="0" bIns="0" rtlCol="0">
            <a:spAutoFit/>
          </a:bodyPr>
          <a:lstStyle/>
          <a:p>
            <a:pPr marL="0" marR="0" lvl="0" indent="0" algn="ctr" defTabSz="914400" rtl="0" eaLnBrk="1" fontAlgn="auto" latinLnBrk="0" hangingPunct="1">
              <a:lnSpc>
                <a:spcPct val="100000"/>
              </a:lnSpc>
              <a:spcBef>
                <a:spcPts val="95"/>
              </a:spcBef>
              <a:spcAft>
                <a:spcPts val="0"/>
              </a:spcAft>
              <a:buClrTx/>
              <a:buSzTx/>
              <a:buFontTx/>
              <a:buNone/>
              <a:tabLst/>
              <a:defRPr/>
            </a:pPr>
            <a:r>
              <a:rPr kumimoji="0" sz="800" b="0" i="0" u="none" strike="noStrike" kern="1200" cap="none" spc="0" normalizeH="0" baseline="0" noProof="0" dirty="0">
                <a:ln>
                  <a:noFill/>
                </a:ln>
                <a:solidFill>
                  <a:srgbClr val="FDFFFF"/>
                </a:solidFill>
                <a:effectLst/>
                <a:uLnTx/>
                <a:uFillTx/>
                <a:latin typeface="Arial"/>
                <a:ea typeface="+mn-ea"/>
                <a:cs typeface="Calibri"/>
              </a:rPr>
              <a:t>ISO/IEC</a:t>
            </a:r>
            <a:r>
              <a:rPr kumimoji="0" sz="800" b="0" i="0" u="none" strike="noStrike" kern="1200" cap="none" spc="-5" normalizeH="0" baseline="0" noProof="0" dirty="0">
                <a:ln>
                  <a:noFill/>
                </a:ln>
                <a:solidFill>
                  <a:srgbClr val="FDFFFF"/>
                </a:solidFill>
                <a:effectLst/>
                <a:uLnTx/>
                <a:uFillTx/>
                <a:latin typeface="Arial"/>
                <a:ea typeface="+mn-ea"/>
                <a:cs typeface="Calibri"/>
              </a:rPr>
              <a:t> </a:t>
            </a:r>
            <a:r>
              <a:rPr kumimoji="0" sz="800" b="0" i="0" u="none" strike="noStrike" kern="1200" cap="none" spc="5" normalizeH="0" baseline="0" noProof="0" dirty="0">
                <a:ln>
                  <a:noFill/>
                </a:ln>
                <a:solidFill>
                  <a:srgbClr val="FDFFFF"/>
                </a:solidFill>
                <a:effectLst/>
                <a:uLnTx/>
                <a:uFillTx/>
                <a:latin typeface="Arial"/>
                <a:ea typeface="+mn-ea"/>
                <a:cs typeface="Calibri"/>
              </a:rPr>
              <a:t>29100</a:t>
            </a:r>
            <a:endParaRPr kumimoji="0" sz="800" b="0" i="0" u="none" strike="noStrike" kern="1200" cap="none" spc="0" normalizeH="0" baseline="0" noProof="0" dirty="0">
              <a:ln>
                <a:noFill/>
              </a:ln>
              <a:solidFill>
                <a:srgbClr val="000000"/>
              </a:solidFill>
              <a:effectLst/>
              <a:uLnTx/>
              <a:uFillTx/>
              <a:latin typeface="Arial"/>
              <a:ea typeface="+mn-ea"/>
              <a:cs typeface="Calibri"/>
            </a:endParaRPr>
          </a:p>
          <a:p>
            <a:pPr marL="57150" marR="50800" lvl="0" indent="0" algn="ctr" defTabSz="914400" rtl="0" eaLnBrk="1" fontAlgn="auto" latinLnBrk="0" hangingPunct="1">
              <a:lnSpc>
                <a:spcPct val="102200"/>
              </a:lnSpc>
              <a:spcBef>
                <a:spcPts val="0"/>
              </a:spcBef>
              <a:spcAft>
                <a:spcPts val="0"/>
              </a:spcAft>
              <a:buClrTx/>
              <a:buSzTx/>
              <a:buFontTx/>
              <a:buNone/>
              <a:tabLst/>
              <a:defRPr/>
            </a:pPr>
            <a:r>
              <a:rPr kumimoji="0" sz="800" b="0" i="0" u="none" strike="noStrike" kern="1200" cap="none" spc="5" normalizeH="0" baseline="0" noProof="0" dirty="0">
                <a:ln>
                  <a:noFill/>
                </a:ln>
                <a:solidFill>
                  <a:srgbClr val="FDFFFF"/>
                </a:solidFill>
                <a:effectLst/>
                <a:uLnTx/>
                <a:uFillTx/>
                <a:latin typeface="Arial"/>
                <a:ea typeface="+mn-ea"/>
                <a:cs typeface="Calibri"/>
              </a:rPr>
              <a:t>Privacy </a:t>
            </a:r>
            <a:r>
              <a:rPr kumimoji="0" sz="800" b="0" i="0" u="none" strike="noStrike" kern="1200" cap="none" spc="0" normalizeH="0" baseline="0" noProof="0" dirty="0">
                <a:ln>
                  <a:noFill/>
                </a:ln>
                <a:solidFill>
                  <a:srgbClr val="FDFFFF"/>
                </a:solidFill>
                <a:effectLst/>
                <a:uLnTx/>
                <a:uFillTx/>
                <a:latin typeface="Arial"/>
                <a:ea typeface="+mn-ea"/>
                <a:cs typeface="Calibri"/>
              </a:rPr>
              <a:t>Framework </a:t>
            </a:r>
            <a:r>
              <a:rPr kumimoji="0" sz="800" b="0" i="0" u="none" strike="noStrike" kern="1200" cap="none" spc="20" normalizeH="0" baseline="0" noProof="0" dirty="0">
                <a:ln>
                  <a:noFill/>
                </a:ln>
                <a:solidFill>
                  <a:srgbClr val="FDFFFF"/>
                </a:solidFill>
                <a:effectLst/>
                <a:uLnTx/>
                <a:uFillTx/>
                <a:latin typeface="Arial"/>
                <a:ea typeface="+mn-ea"/>
                <a:cs typeface="Calibri"/>
              </a:rPr>
              <a:t>w/  </a:t>
            </a:r>
            <a:r>
              <a:rPr kumimoji="0" sz="800" b="0" i="0" u="none" strike="noStrike" kern="1200" cap="none" spc="5" normalizeH="0" baseline="0" noProof="0" dirty="0">
                <a:ln>
                  <a:noFill/>
                </a:ln>
                <a:solidFill>
                  <a:srgbClr val="FDFFFF"/>
                </a:solidFill>
                <a:effectLst/>
                <a:uLnTx/>
                <a:uFillTx/>
                <a:latin typeface="Arial"/>
                <a:ea typeface="+mn-ea"/>
                <a:cs typeface="Calibri"/>
              </a:rPr>
              <a:t>Privacy</a:t>
            </a:r>
            <a:r>
              <a:rPr kumimoji="0" sz="800" b="0" i="0" u="none" strike="noStrike" kern="1200" cap="none" spc="0" normalizeH="0" baseline="0" noProof="0" dirty="0">
                <a:ln>
                  <a:noFill/>
                </a:ln>
                <a:solidFill>
                  <a:srgbClr val="FDFFFF"/>
                </a:solidFill>
                <a:effectLst/>
                <a:uLnTx/>
                <a:uFillTx/>
                <a:latin typeface="Arial"/>
                <a:ea typeface="+mn-ea"/>
                <a:cs typeface="Calibri"/>
              </a:rPr>
              <a:t> </a:t>
            </a:r>
            <a:r>
              <a:rPr kumimoji="0" sz="800" b="0" i="0" u="none" strike="noStrike" kern="1200" cap="none" spc="5" normalizeH="0" baseline="0" noProof="0" dirty="0">
                <a:ln>
                  <a:noFill/>
                </a:ln>
                <a:solidFill>
                  <a:srgbClr val="FDFFFF"/>
                </a:solidFill>
                <a:effectLst/>
                <a:uLnTx/>
                <a:uFillTx/>
                <a:latin typeface="Arial"/>
                <a:ea typeface="+mn-ea"/>
                <a:cs typeface="Calibri"/>
              </a:rPr>
              <a:t>Principles</a:t>
            </a:r>
            <a:endParaRPr kumimoji="0" sz="800" b="0" i="0" u="none" strike="noStrike" kern="1200" cap="none" spc="0" normalizeH="0" baseline="0" noProof="0" dirty="0">
              <a:ln>
                <a:noFill/>
              </a:ln>
              <a:solidFill>
                <a:srgbClr val="000000"/>
              </a:solidFill>
              <a:effectLst/>
              <a:uLnTx/>
              <a:uFillTx/>
              <a:latin typeface="Arial"/>
              <a:ea typeface="+mn-ea"/>
              <a:cs typeface="Calibri"/>
            </a:endParaRPr>
          </a:p>
        </p:txBody>
      </p:sp>
      <p:sp>
        <p:nvSpPr>
          <p:cNvPr id="148" name="object 49">
            <a:extLst>
              <a:ext uri="{FF2B5EF4-FFF2-40B4-BE49-F238E27FC236}">
                <a16:creationId xmlns:a16="http://schemas.microsoft.com/office/drawing/2014/main" id="{CA9B1F11-D122-42A4-AA8D-7606442613A3}"/>
              </a:ext>
            </a:extLst>
          </p:cNvPr>
          <p:cNvSpPr txBox="1"/>
          <p:nvPr/>
        </p:nvSpPr>
        <p:spPr>
          <a:xfrm>
            <a:off x="3619500" y="4659348"/>
            <a:ext cx="1691640" cy="457200"/>
          </a:xfrm>
          <a:prstGeom prst="rect">
            <a:avLst/>
          </a:prstGeom>
          <a:solidFill>
            <a:srgbClr val="007E7E"/>
          </a:solidFill>
          <a:ln w="3175">
            <a:solidFill>
              <a:srgbClr val="C7C7C7"/>
            </a:solidFill>
          </a:ln>
        </p:spPr>
        <p:txBody>
          <a:bodyPr vert="horz" wrap="square" lIns="0" tIns="40640" rIns="0" bIns="0" rtlCol="0">
            <a:spAutoFit/>
          </a:bodyPr>
          <a:lstStyle/>
          <a:p>
            <a:pPr marL="0" marR="0" lvl="0" indent="0" algn="ctr" defTabSz="914400" rtl="0" eaLnBrk="1" fontAlgn="auto" latinLnBrk="0" hangingPunct="1">
              <a:lnSpc>
                <a:spcPct val="100000"/>
              </a:lnSpc>
              <a:spcBef>
                <a:spcPts val="320"/>
              </a:spcBef>
              <a:spcAft>
                <a:spcPts val="0"/>
              </a:spcAft>
              <a:buClrTx/>
              <a:buSzTx/>
              <a:buFontTx/>
              <a:buNone/>
              <a:tabLst/>
              <a:defRPr/>
            </a:pPr>
            <a:r>
              <a:rPr kumimoji="0" sz="800" b="0" i="0" u="none" strike="noStrike" kern="1200" cap="none" spc="0" normalizeH="0" baseline="0" noProof="0" dirty="0">
                <a:ln>
                  <a:noFill/>
                </a:ln>
                <a:solidFill>
                  <a:srgbClr val="FDFFFF"/>
                </a:solidFill>
                <a:effectLst/>
                <a:uLnTx/>
                <a:uFillTx/>
                <a:latin typeface="Arial"/>
                <a:ea typeface="+mn-ea"/>
                <a:cs typeface="Calibri"/>
              </a:rPr>
              <a:t>ISO/IEC</a:t>
            </a:r>
            <a:r>
              <a:rPr kumimoji="0" sz="800" b="0" i="0" u="none" strike="noStrike" kern="1200" cap="none" spc="-5" normalizeH="0" baseline="0" noProof="0" dirty="0">
                <a:ln>
                  <a:noFill/>
                </a:ln>
                <a:solidFill>
                  <a:srgbClr val="FDFFFF"/>
                </a:solidFill>
                <a:effectLst/>
                <a:uLnTx/>
                <a:uFillTx/>
                <a:latin typeface="Arial"/>
                <a:ea typeface="+mn-ea"/>
                <a:cs typeface="Calibri"/>
              </a:rPr>
              <a:t> </a:t>
            </a:r>
            <a:r>
              <a:rPr kumimoji="0" sz="800" b="0" i="0" u="none" strike="noStrike" kern="1200" cap="none" spc="5" normalizeH="0" baseline="0" noProof="0" dirty="0">
                <a:ln>
                  <a:noFill/>
                </a:ln>
                <a:solidFill>
                  <a:srgbClr val="FDFFFF"/>
                </a:solidFill>
                <a:effectLst/>
                <a:uLnTx/>
                <a:uFillTx/>
                <a:latin typeface="Arial"/>
                <a:ea typeface="+mn-ea"/>
                <a:cs typeface="Calibri"/>
              </a:rPr>
              <a:t>29101</a:t>
            </a:r>
            <a:endParaRPr kumimoji="0" sz="800" b="0" i="0" u="none" strike="noStrike" kern="1200" cap="none" spc="0" normalizeH="0" baseline="0" noProof="0" dirty="0">
              <a:ln>
                <a:noFill/>
              </a:ln>
              <a:solidFill>
                <a:srgbClr val="000000"/>
              </a:solidFill>
              <a:effectLst/>
              <a:uLnTx/>
              <a:uFillTx/>
              <a:latin typeface="Arial"/>
              <a:ea typeface="+mn-ea"/>
              <a:cs typeface="Calibri"/>
            </a:endParaRPr>
          </a:p>
          <a:p>
            <a:pPr marL="112395" marR="107950" lvl="0" indent="0" algn="ctr" defTabSz="914400" rtl="0" eaLnBrk="1" fontAlgn="auto" latinLnBrk="0" hangingPunct="1">
              <a:lnSpc>
                <a:spcPct val="102200"/>
              </a:lnSpc>
              <a:spcBef>
                <a:spcPts val="0"/>
              </a:spcBef>
              <a:spcAft>
                <a:spcPts val="0"/>
              </a:spcAft>
              <a:buClrTx/>
              <a:buSzTx/>
              <a:buFontTx/>
              <a:buNone/>
              <a:tabLst/>
              <a:defRPr/>
            </a:pPr>
            <a:r>
              <a:rPr kumimoji="0" sz="800" b="0" i="0" u="none" strike="noStrike" kern="1200" cap="none" spc="5" normalizeH="0" baseline="0" noProof="0" dirty="0">
                <a:ln>
                  <a:noFill/>
                </a:ln>
                <a:solidFill>
                  <a:srgbClr val="FDFFFF"/>
                </a:solidFill>
                <a:effectLst/>
                <a:uLnTx/>
                <a:uFillTx/>
                <a:latin typeface="Arial"/>
                <a:ea typeface="+mn-ea"/>
                <a:cs typeface="Calibri"/>
              </a:rPr>
              <a:t>Privacy</a:t>
            </a:r>
            <a:r>
              <a:rPr kumimoji="0" sz="800" b="0" i="0" u="none" strike="noStrike" kern="1200" cap="none" spc="-15" normalizeH="0" baseline="0" noProof="0" dirty="0">
                <a:ln>
                  <a:noFill/>
                </a:ln>
                <a:solidFill>
                  <a:srgbClr val="FDFFFF"/>
                </a:solidFill>
                <a:effectLst/>
                <a:uLnTx/>
                <a:uFillTx/>
                <a:latin typeface="Arial"/>
                <a:ea typeface="+mn-ea"/>
                <a:cs typeface="Calibri"/>
              </a:rPr>
              <a:t> </a:t>
            </a:r>
            <a:r>
              <a:rPr kumimoji="0" sz="800" b="0" i="0" u="none" strike="noStrike" kern="1200" cap="none" spc="0" normalizeH="0" baseline="0" noProof="0" dirty="0">
                <a:ln>
                  <a:noFill/>
                </a:ln>
                <a:solidFill>
                  <a:srgbClr val="FDFFFF"/>
                </a:solidFill>
                <a:effectLst/>
                <a:uLnTx/>
                <a:uFillTx/>
                <a:latin typeface="Arial"/>
                <a:ea typeface="+mn-ea"/>
                <a:cs typeface="Calibri"/>
              </a:rPr>
              <a:t>architecture</a:t>
            </a:r>
            <a:r>
              <a:rPr kumimoji="0" lang="en-US" sz="800" b="0" i="0" u="none" strike="noStrike" kern="1200" cap="none" spc="0" normalizeH="0" baseline="0" noProof="0" dirty="0">
                <a:ln>
                  <a:noFill/>
                </a:ln>
                <a:solidFill>
                  <a:srgbClr val="FDFFFF"/>
                </a:solidFill>
                <a:effectLst/>
                <a:uLnTx/>
                <a:uFillTx/>
                <a:latin typeface="Arial"/>
                <a:ea typeface="+mn-ea"/>
                <a:cs typeface="Calibri"/>
              </a:rPr>
              <a:t>  </a:t>
            </a:r>
            <a:r>
              <a:rPr kumimoji="0" sz="800" b="0" i="0" u="none" strike="noStrike" kern="1200" cap="none" spc="10" normalizeH="0" baseline="0" noProof="0" dirty="0">
                <a:ln>
                  <a:noFill/>
                </a:ln>
                <a:solidFill>
                  <a:srgbClr val="FDFFFF"/>
                </a:solidFill>
                <a:effectLst/>
                <a:uLnTx/>
                <a:uFillTx/>
                <a:latin typeface="Arial"/>
                <a:ea typeface="+mn-ea"/>
                <a:cs typeface="Calibri"/>
              </a:rPr>
              <a:t>framework</a:t>
            </a:r>
            <a:endParaRPr kumimoji="0" sz="800" b="0" i="0" u="none" strike="noStrike" kern="1200" cap="none" spc="0" normalizeH="0" baseline="0" noProof="0" dirty="0">
              <a:ln>
                <a:noFill/>
              </a:ln>
              <a:solidFill>
                <a:srgbClr val="000000"/>
              </a:solidFill>
              <a:effectLst/>
              <a:uLnTx/>
              <a:uFillTx/>
              <a:latin typeface="Arial"/>
              <a:ea typeface="+mn-ea"/>
              <a:cs typeface="Calibri"/>
            </a:endParaRPr>
          </a:p>
        </p:txBody>
      </p:sp>
      <p:sp>
        <p:nvSpPr>
          <p:cNvPr id="155" name="object 56">
            <a:extLst>
              <a:ext uri="{FF2B5EF4-FFF2-40B4-BE49-F238E27FC236}">
                <a16:creationId xmlns:a16="http://schemas.microsoft.com/office/drawing/2014/main" id="{2067BCFB-6B86-4842-BE7D-724DF31070D3}"/>
              </a:ext>
            </a:extLst>
          </p:cNvPr>
          <p:cNvSpPr txBox="1"/>
          <p:nvPr/>
        </p:nvSpPr>
        <p:spPr>
          <a:xfrm>
            <a:off x="5524779" y="3786606"/>
            <a:ext cx="1691640" cy="457200"/>
          </a:xfrm>
          <a:prstGeom prst="rect">
            <a:avLst/>
          </a:prstGeom>
          <a:solidFill>
            <a:srgbClr val="007E7E"/>
          </a:solidFill>
          <a:ln>
            <a:solidFill>
              <a:schemeClr val="bg2">
                <a:lumMod val="50000"/>
              </a:schemeClr>
            </a:solidFill>
          </a:ln>
        </p:spPr>
        <p:txBody>
          <a:bodyPr vert="horz" wrap="square" lIns="0" tIns="25400" rIns="0" bIns="0" rtlCol="0">
            <a:spAutoFit/>
          </a:bodyPr>
          <a:lstStyle/>
          <a:p>
            <a:pPr marL="0" marR="0" lvl="0" indent="0" algn="ctr" defTabSz="914400" rtl="0" eaLnBrk="1" fontAlgn="auto" latinLnBrk="0" hangingPunct="1">
              <a:lnSpc>
                <a:spcPts val="835"/>
              </a:lnSpc>
              <a:spcBef>
                <a:spcPts val="200"/>
              </a:spcBef>
              <a:spcAft>
                <a:spcPts val="0"/>
              </a:spcAft>
              <a:buClrTx/>
              <a:buSzTx/>
              <a:buFontTx/>
              <a:buNone/>
              <a:tabLst/>
              <a:defRPr/>
            </a:pPr>
            <a:r>
              <a:rPr kumimoji="0" sz="800" b="0" i="0" u="none" strike="noStrike" kern="1200" cap="none" spc="0" normalizeH="0" baseline="0" noProof="0" dirty="0">
                <a:ln>
                  <a:noFill/>
                </a:ln>
                <a:solidFill>
                  <a:srgbClr val="FDFFFF"/>
                </a:solidFill>
                <a:effectLst/>
                <a:uLnTx/>
                <a:uFillTx/>
                <a:latin typeface="Arial"/>
                <a:ea typeface="+mn-ea"/>
                <a:cs typeface="Calibri"/>
              </a:rPr>
              <a:t>ISO/IEC</a:t>
            </a:r>
            <a:r>
              <a:rPr kumimoji="0" sz="800" b="0" i="0" u="none" strike="noStrike" kern="1200" cap="none" spc="-25" normalizeH="0" baseline="0" noProof="0" dirty="0">
                <a:ln>
                  <a:noFill/>
                </a:ln>
                <a:solidFill>
                  <a:srgbClr val="FDFFFF"/>
                </a:solidFill>
                <a:effectLst/>
                <a:uLnTx/>
                <a:uFillTx/>
                <a:latin typeface="Arial"/>
                <a:ea typeface="+mn-ea"/>
                <a:cs typeface="Calibri"/>
              </a:rPr>
              <a:t> </a:t>
            </a:r>
            <a:r>
              <a:rPr kumimoji="0" sz="800" b="0" i="0" u="none" strike="noStrike" kern="1200" cap="none" spc="-10" normalizeH="0" baseline="0" noProof="0" dirty="0">
                <a:ln>
                  <a:noFill/>
                </a:ln>
                <a:solidFill>
                  <a:srgbClr val="FDFFFF"/>
                </a:solidFill>
                <a:effectLst/>
                <a:uLnTx/>
                <a:uFillTx/>
                <a:latin typeface="Arial"/>
                <a:ea typeface="+mn-ea"/>
                <a:cs typeface="Calibri"/>
              </a:rPr>
              <a:t>29151</a:t>
            </a:r>
            <a:endParaRPr kumimoji="0" sz="800" b="0" i="0" u="none" strike="noStrike" kern="1200" cap="none" spc="0" normalizeH="0" baseline="0" noProof="0" dirty="0">
              <a:ln>
                <a:noFill/>
              </a:ln>
              <a:solidFill>
                <a:srgbClr val="000000"/>
              </a:solidFill>
              <a:effectLst/>
              <a:uLnTx/>
              <a:uFillTx/>
              <a:latin typeface="Arial"/>
              <a:ea typeface="+mn-ea"/>
              <a:cs typeface="Calibri"/>
            </a:endParaRPr>
          </a:p>
          <a:p>
            <a:pPr marL="142875" marR="132080" lvl="0" indent="-2540" algn="ctr" defTabSz="914400" rtl="0" eaLnBrk="1" fontAlgn="auto" latinLnBrk="0" hangingPunct="1">
              <a:lnSpc>
                <a:spcPts val="830"/>
              </a:lnSpc>
              <a:spcBef>
                <a:spcPts val="35"/>
              </a:spcBef>
              <a:spcAft>
                <a:spcPts val="0"/>
              </a:spcAft>
              <a:buClrTx/>
              <a:buSzTx/>
              <a:buFontTx/>
              <a:buNone/>
              <a:tabLst/>
              <a:defRPr/>
            </a:pPr>
            <a:r>
              <a:rPr kumimoji="0" sz="800" b="0" i="0" u="none" strike="noStrike" kern="1200" cap="none" spc="0" normalizeH="0" baseline="0" noProof="0" dirty="0">
                <a:ln>
                  <a:noFill/>
                </a:ln>
                <a:solidFill>
                  <a:srgbClr val="FDFFFF"/>
                </a:solidFill>
                <a:effectLst/>
                <a:uLnTx/>
                <a:uFillTx/>
                <a:latin typeface="Arial"/>
                <a:ea typeface="+mn-ea"/>
                <a:cs typeface="Calibri"/>
              </a:rPr>
              <a:t>Code </a:t>
            </a:r>
            <a:r>
              <a:rPr kumimoji="0" sz="800" b="0" i="0" u="none" strike="noStrike" kern="1200" cap="none" spc="-20" normalizeH="0" baseline="0" noProof="0" dirty="0">
                <a:ln>
                  <a:noFill/>
                </a:ln>
                <a:solidFill>
                  <a:srgbClr val="FDFFFF"/>
                </a:solidFill>
                <a:effectLst/>
                <a:uLnTx/>
                <a:uFillTx/>
                <a:latin typeface="Arial"/>
                <a:ea typeface="+mn-ea"/>
                <a:cs typeface="Calibri"/>
              </a:rPr>
              <a:t>of </a:t>
            </a:r>
            <a:r>
              <a:rPr kumimoji="0" sz="800" b="0" i="0" u="none" strike="noStrike" kern="1200" cap="none" spc="-5" normalizeH="0" baseline="0" noProof="0" dirty="0">
                <a:ln>
                  <a:noFill/>
                </a:ln>
                <a:solidFill>
                  <a:srgbClr val="FDFFFF"/>
                </a:solidFill>
                <a:effectLst/>
                <a:uLnTx/>
                <a:uFillTx/>
                <a:latin typeface="Arial"/>
                <a:ea typeface="+mn-ea"/>
                <a:cs typeface="Calibri"/>
              </a:rPr>
              <a:t>practice </a:t>
            </a:r>
            <a:r>
              <a:rPr kumimoji="0" sz="800" b="0" i="0" u="none" strike="noStrike" kern="1200" cap="none" spc="0" normalizeH="0" baseline="0" noProof="0" dirty="0">
                <a:ln>
                  <a:noFill/>
                </a:ln>
                <a:solidFill>
                  <a:srgbClr val="FDFFFF"/>
                </a:solidFill>
                <a:effectLst/>
                <a:uLnTx/>
                <a:uFillTx/>
                <a:latin typeface="Arial"/>
                <a:ea typeface="+mn-ea"/>
                <a:cs typeface="Calibri"/>
              </a:rPr>
              <a:t>for  </a:t>
            </a:r>
            <a:r>
              <a:rPr kumimoji="0" sz="800" b="0" i="0" u="none" strike="noStrike" kern="1200" cap="none" spc="-5" normalizeH="0" baseline="0" noProof="0" dirty="0">
                <a:ln>
                  <a:noFill/>
                </a:ln>
                <a:solidFill>
                  <a:srgbClr val="FDFFFF"/>
                </a:solidFill>
                <a:effectLst/>
                <a:uLnTx/>
                <a:uFillTx/>
                <a:latin typeface="Arial"/>
                <a:ea typeface="+mn-ea"/>
                <a:cs typeface="Calibri"/>
              </a:rPr>
              <a:t>personally identifiable  information</a:t>
            </a:r>
            <a:r>
              <a:rPr kumimoji="0" sz="800" b="0" i="0" u="none" strike="noStrike" kern="1200" cap="none" spc="-30" normalizeH="0" baseline="0" noProof="0" dirty="0">
                <a:ln>
                  <a:noFill/>
                </a:ln>
                <a:solidFill>
                  <a:srgbClr val="FDFFFF"/>
                </a:solidFill>
                <a:effectLst/>
                <a:uLnTx/>
                <a:uFillTx/>
                <a:latin typeface="Arial"/>
                <a:ea typeface="+mn-ea"/>
                <a:cs typeface="Calibri"/>
              </a:rPr>
              <a:t> </a:t>
            </a:r>
            <a:r>
              <a:rPr kumimoji="0" sz="800" b="0" i="0" u="none" strike="noStrike" kern="1200" cap="none" spc="-5" normalizeH="0" baseline="0" noProof="0" dirty="0">
                <a:ln>
                  <a:noFill/>
                </a:ln>
                <a:solidFill>
                  <a:srgbClr val="FDFFFF"/>
                </a:solidFill>
                <a:effectLst/>
                <a:uLnTx/>
                <a:uFillTx/>
                <a:latin typeface="Arial"/>
                <a:ea typeface="+mn-ea"/>
                <a:cs typeface="Calibri"/>
              </a:rPr>
              <a:t>protection</a:t>
            </a:r>
            <a:endParaRPr kumimoji="0" sz="800" b="0" i="0" u="none" strike="noStrike" kern="1200" cap="none" spc="0" normalizeH="0" baseline="0" noProof="0" dirty="0">
              <a:ln>
                <a:noFill/>
              </a:ln>
              <a:solidFill>
                <a:srgbClr val="000000"/>
              </a:solidFill>
              <a:effectLst/>
              <a:uLnTx/>
              <a:uFillTx/>
              <a:latin typeface="Arial"/>
              <a:ea typeface="+mn-ea"/>
              <a:cs typeface="Calibri"/>
            </a:endParaRPr>
          </a:p>
        </p:txBody>
      </p:sp>
      <p:sp>
        <p:nvSpPr>
          <p:cNvPr id="157" name="object 60">
            <a:extLst>
              <a:ext uri="{FF2B5EF4-FFF2-40B4-BE49-F238E27FC236}">
                <a16:creationId xmlns:a16="http://schemas.microsoft.com/office/drawing/2014/main" id="{14888577-B8E3-4031-891C-FD7AFC2EB399}"/>
              </a:ext>
            </a:extLst>
          </p:cNvPr>
          <p:cNvSpPr/>
          <p:nvPr/>
        </p:nvSpPr>
        <p:spPr>
          <a:xfrm>
            <a:off x="3532759" y="3327446"/>
            <a:ext cx="77470" cy="77470"/>
          </a:xfrm>
          <a:custGeom>
            <a:avLst/>
            <a:gdLst/>
            <a:ahLst/>
            <a:cxnLst/>
            <a:rect l="l" t="t" r="r" b="b"/>
            <a:pathLst>
              <a:path w="77469" h="77470">
                <a:moveTo>
                  <a:pt x="0" y="77050"/>
                </a:moveTo>
                <a:lnTo>
                  <a:pt x="0" y="0"/>
                </a:lnTo>
                <a:lnTo>
                  <a:pt x="77402" y="38922"/>
                </a:lnTo>
                <a:lnTo>
                  <a:pt x="0" y="77050"/>
                </a:lnTo>
                <a:close/>
              </a:path>
            </a:pathLst>
          </a:custGeom>
          <a:solidFill>
            <a:srgbClr val="4671C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158" name="object 61">
            <a:extLst>
              <a:ext uri="{FF2B5EF4-FFF2-40B4-BE49-F238E27FC236}">
                <a16:creationId xmlns:a16="http://schemas.microsoft.com/office/drawing/2014/main" id="{B23D5BFB-5CF5-4022-B490-FA44C032D597}"/>
              </a:ext>
            </a:extLst>
          </p:cNvPr>
          <p:cNvSpPr/>
          <p:nvPr/>
        </p:nvSpPr>
        <p:spPr>
          <a:xfrm>
            <a:off x="3458263" y="3531560"/>
            <a:ext cx="1013338" cy="568887"/>
          </a:xfrm>
          <a:custGeom>
            <a:avLst/>
            <a:gdLst/>
            <a:ahLst/>
            <a:cxnLst/>
            <a:rect l="l" t="t" r="r" b="b"/>
            <a:pathLst>
              <a:path w="688339" h="496570">
                <a:moveTo>
                  <a:pt x="687844" y="0"/>
                </a:moveTo>
                <a:lnTo>
                  <a:pt x="687844" y="49248"/>
                </a:lnTo>
                <a:lnTo>
                  <a:pt x="0" y="49248"/>
                </a:lnTo>
                <a:lnTo>
                  <a:pt x="0" y="496458"/>
                </a:lnTo>
                <a:lnTo>
                  <a:pt x="58251" y="496458"/>
                </a:lnTo>
              </a:path>
            </a:pathLst>
          </a:custGeom>
          <a:ln w="11138">
            <a:solidFill>
              <a:srgbClr val="4671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159" name="object 62">
            <a:extLst>
              <a:ext uri="{FF2B5EF4-FFF2-40B4-BE49-F238E27FC236}">
                <a16:creationId xmlns:a16="http://schemas.microsoft.com/office/drawing/2014/main" id="{167E050B-D3D0-4119-96AE-53451DAA1988}"/>
              </a:ext>
            </a:extLst>
          </p:cNvPr>
          <p:cNvSpPr/>
          <p:nvPr/>
        </p:nvSpPr>
        <p:spPr>
          <a:xfrm>
            <a:off x="3535309" y="4071261"/>
            <a:ext cx="77470" cy="78105"/>
          </a:xfrm>
          <a:custGeom>
            <a:avLst/>
            <a:gdLst/>
            <a:ahLst/>
            <a:cxnLst/>
            <a:rect l="l" t="t" r="r" b="b"/>
            <a:pathLst>
              <a:path w="77469" h="78104">
                <a:moveTo>
                  <a:pt x="0" y="77844"/>
                </a:moveTo>
                <a:lnTo>
                  <a:pt x="0" y="0"/>
                </a:lnTo>
                <a:lnTo>
                  <a:pt x="77402" y="38922"/>
                </a:lnTo>
                <a:lnTo>
                  <a:pt x="0" y="77844"/>
                </a:lnTo>
                <a:close/>
              </a:path>
            </a:pathLst>
          </a:custGeom>
          <a:solidFill>
            <a:srgbClr val="4671C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160" name="object 63">
            <a:extLst>
              <a:ext uri="{FF2B5EF4-FFF2-40B4-BE49-F238E27FC236}">
                <a16:creationId xmlns:a16="http://schemas.microsoft.com/office/drawing/2014/main" id="{4ABACAD5-FCD4-4D3B-AFD7-2BE64C690C16}"/>
              </a:ext>
            </a:extLst>
          </p:cNvPr>
          <p:cNvSpPr txBox="1"/>
          <p:nvPr/>
        </p:nvSpPr>
        <p:spPr>
          <a:xfrm>
            <a:off x="7340568" y="4660615"/>
            <a:ext cx="1691640" cy="457200"/>
          </a:xfrm>
          <a:prstGeom prst="rect">
            <a:avLst/>
          </a:prstGeom>
          <a:solidFill>
            <a:srgbClr val="007E7E"/>
          </a:solidFill>
          <a:ln w="3175">
            <a:solidFill>
              <a:srgbClr val="C7C7C7"/>
            </a:solidFill>
          </a:ln>
        </p:spPr>
        <p:txBody>
          <a:bodyPr vert="horz" wrap="square" lIns="0" tIns="26670" rIns="0" bIns="0" rtlCol="0">
            <a:spAutoFit/>
          </a:bodyPr>
          <a:lstStyle/>
          <a:p>
            <a:pPr marL="0" marR="0" lvl="0" indent="0" algn="ctr" defTabSz="914400" rtl="0" eaLnBrk="1" fontAlgn="auto" latinLnBrk="0" hangingPunct="1">
              <a:lnSpc>
                <a:spcPts val="835"/>
              </a:lnSpc>
              <a:spcBef>
                <a:spcPts val="210"/>
              </a:spcBef>
              <a:spcAft>
                <a:spcPts val="0"/>
              </a:spcAft>
              <a:buClrTx/>
              <a:buSzTx/>
              <a:buFontTx/>
              <a:buNone/>
              <a:tabLst/>
              <a:defRPr/>
            </a:pPr>
            <a:r>
              <a:rPr kumimoji="0" sz="800" b="0" i="0" u="none" strike="noStrike" kern="1200" cap="none" spc="0" normalizeH="0" baseline="0" noProof="0" dirty="0">
                <a:ln>
                  <a:noFill/>
                </a:ln>
                <a:solidFill>
                  <a:srgbClr val="FDFFFF"/>
                </a:solidFill>
                <a:effectLst/>
                <a:uLnTx/>
                <a:uFillTx/>
                <a:latin typeface="Arial"/>
                <a:ea typeface="+mn-ea"/>
                <a:cs typeface="Calibri"/>
              </a:rPr>
              <a:t>ISO/IEC</a:t>
            </a:r>
            <a:r>
              <a:rPr kumimoji="0" sz="800" b="0" i="0" u="none" strike="noStrike" kern="1200" cap="none" spc="-25" normalizeH="0" baseline="0" noProof="0" dirty="0">
                <a:ln>
                  <a:noFill/>
                </a:ln>
                <a:solidFill>
                  <a:srgbClr val="FDFFFF"/>
                </a:solidFill>
                <a:effectLst/>
                <a:uLnTx/>
                <a:uFillTx/>
                <a:latin typeface="Arial"/>
                <a:ea typeface="+mn-ea"/>
                <a:cs typeface="Calibri"/>
              </a:rPr>
              <a:t> </a:t>
            </a:r>
            <a:r>
              <a:rPr kumimoji="0" sz="800" b="0" i="0" u="none" strike="noStrike" kern="1200" cap="none" spc="-10" normalizeH="0" baseline="0" noProof="0" dirty="0">
                <a:ln>
                  <a:noFill/>
                </a:ln>
                <a:solidFill>
                  <a:srgbClr val="FDFFFF"/>
                </a:solidFill>
                <a:effectLst/>
                <a:uLnTx/>
                <a:uFillTx/>
                <a:latin typeface="Arial"/>
                <a:ea typeface="+mn-ea"/>
                <a:cs typeface="Calibri"/>
              </a:rPr>
              <a:t>29191</a:t>
            </a:r>
            <a:endParaRPr kumimoji="0" sz="800" b="0" i="0" u="none" strike="noStrike" kern="1200" cap="none" spc="0" normalizeH="0" baseline="0" noProof="0" dirty="0">
              <a:ln>
                <a:noFill/>
              </a:ln>
              <a:solidFill>
                <a:srgbClr val="000000"/>
              </a:solidFill>
              <a:effectLst/>
              <a:uLnTx/>
              <a:uFillTx/>
              <a:latin typeface="Arial"/>
              <a:ea typeface="+mn-ea"/>
              <a:cs typeface="Calibri"/>
            </a:endParaRPr>
          </a:p>
          <a:p>
            <a:pPr marL="88900" marR="77470" lvl="0" indent="0" algn="ctr" defTabSz="914400" rtl="0" eaLnBrk="1" fontAlgn="auto" latinLnBrk="0" hangingPunct="1">
              <a:lnSpc>
                <a:spcPts val="830"/>
              </a:lnSpc>
              <a:spcBef>
                <a:spcPts val="35"/>
              </a:spcBef>
              <a:spcAft>
                <a:spcPts val="0"/>
              </a:spcAft>
              <a:buClrTx/>
              <a:buSzTx/>
              <a:buFontTx/>
              <a:buNone/>
              <a:tabLst/>
              <a:defRPr/>
            </a:pPr>
            <a:r>
              <a:rPr kumimoji="0" sz="800" b="0" i="0" u="none" strike="noStrike" kern="1200" cap="none" spc="-5" normalizeH="0" baseline="0" noProof="0" dirty="0">
                <a:ln>
                  <a:noFill/>
                </a:ln>
                <a:solidFill>
                  <a:srgbClr val="FDFFFF"/>
                </a:solidFill>
                <a:effectLst/>
                <a:uLnTx/>
                <a:uFillTx/>
                <a:latin typeface="Arial"/>
                <a:ea typeface="+mn-ea"/>
                <a:cs typeface="Calibri"/>
              </a:rPr>
              <a:t>Requirements </a:t>
            </a:r>
            <a:r>
              <a:rPr kumimoji="0" sz="800" b="0" i="0" u="none" strike="noStrike" kern="1200" cap="none" spc="0" normalizeH="0" baseline="0" noProof="0" dirty="0">
                <a:ln>
                  <a:noFill/>
                </a:ln>
                <a:solidFill>
                  <a:srgbClr val="FDFFFF"/>
                </a:solidFill>
                <a:effectLst/>
                <a:uLnTx/>
                <a:uFillTx/>
                <a:latin typeface="Arial"/>
                <a:ea typeface="+mn-ea"/>
                <a:cs typeface="Calibri"/>
              </a:rPr>
              <a:t>for</a:t>
            </a:r>
            <a:r>
              <a:rPr kumimoji="0" sz="800" b="0" i="0" u="none" strike="noStrike" kern="1200" cap="none" spc="-90" normalizeH="0" baseline="0" noProof="0" dirty="0">
                <a:ln>
                  <a:noFill/>
                </a:ln>
                <a:solidFill>
                  <a:srgbClr val="FDFFFF"/>
                </a:solidFill>
                <a:effectLst/>
                <a:uLnTx/>
                <a:uFillTx/>
                <a:latin typeface="Arial"/>
                <a:ea typeface="+mn-ea"/>
                <a:cs typeface="Calibri"/>
              </a:rPr>
              <a:t> </a:t>
            </a:r>
            <a:r>
              <a:rPr kumimoji="0" sz="800" b="0" i="0" u="none" strike="noStrike" kern="1200" cap="none" spc="0" normalizeH="0" baseline="0" noProof="0" dirty="0">
                <a:ln>
                  <a:noFill/>
                </a:ln>
                <a:solidFill>
                  <a:srgbClr val="FDFFFF"/>
                </a:solidFill>
                <a:effectLst/>
                <a:uLnTx/>
                <a:uFillTx/>
                <a:latin typeface="Arial"/>
                <a:ea typeface="+mn-ea"/>
                <a:cs typeface="Calibri"/>
              </a:rPr>
              <a:t>partially  </a:t>
            </a:r>
            <a:r>
              <a:rPr kumimoji="0" sz="800" b="0" i="0" u="none" strike="noStrike" kern="1200" cap="none" spc="-5" normalizeH="0" baseline="0" noProof="0" dirty="0">
                <a:ln>
                  <a:noFill/>
                </a:ln>
                <a:solidFill>
                  <a:srgbClr val="FDFFFF"/>
                </a:solidFill>
                <a:effectLst/>
                <a:uLnTx/>
                <a:uFillTx/>
                <a:latin typeface="Arial"/>
                <a:ea typeface="+mn-ea"/>
                <a:cs typeface="Calibri"/>
              </a:rPr>
              <a:t>anonymous, partially  unlinkable</a:t>
            </a:r>
            <a:r>
              <a:rPr kumimoji="0" sz="800" b="0" i="0" u="none" strike="noStrike" kern="1200" cap="none" spc="-75" normalizeH="0" baseline="0" noProof="0" dirty="0">
                <a:ln>
                  <a:noFill/>
                </a:ln>
                <a:solidFill>
                  <a:srgbClr val="FDFFFF"/>
                </a:solidFill>
                <a:effectLst/>
                <a:uLnTx/>
                <a:uFillTx/>
                <a:latin typeface="Arial"/>
                <a:ea typeface="+mn-ea"/>
                <a:cs typeface="Calibri"/>
              </a:rPr>
              <a:t> </a:t>
            </a:r>
            <a:r>
              <a:rPr kumimoji="0" sz="800" b="0" i="0" u="none" strike="noStrike" kern="1200" cap="none" spc="0" normalizeH="0" baseline="0" noProof="0" dirty="0">
                <a:ln>
                  <a:noFill/>
                </a:ln>
                <a:solidFill>
                  <a:srgbClr val="FDFFFF"/>
                </a:solidFill>
                <a:effectLst/>
                <a:uLnTx/>
                <a:uFillTx/>
                <a:latin typeface="Arial"/>
                <a:ea typeface="+mn-ea"/>
                <a:cs typeface="Calibri"/>
              </a:rPr>
              <a:t>authentication</a:t>
            </a:r>
            <a:endParaRPr kumimoji="0" sz="800" b="0" i="0" u="none" strike="noStrike" kern="1200" cap="none" spc="0" normalizeH="0" baseline="0" noProof="0" dirty="0">
              <a:ln>
                <a:noFill/>
              </a:ln>
              <a:solidFill>
                <a:srgbClr val="000000"/>
              </a:solidFill>
              <a:effectLst/>
              <a:uLnTx/>
              <a:uFillTx/>
              <a:latin typeface="Arial"/>
              <a:ea typeface="+mn-ea"/>
              <a:cs typeface="Calibri"/>
            </a:endParaRPr>
          </a:p>
        </p:txBody>
      </p:sp>
      <p:sp>
        <p:nvSpPr>
          <p:cNvPr id="163" name="object 66">
            <a:extLst>
              <a:ext uri="{FF2B5EF4-FFF2-40B4-BE49-F238E27FC236}">
                <a16:creationId xmlns:a16="http://schemas.microsoft.com/office/drawing/2014/main" id="{C2DC1CA3-8FFB-4467-9278-AB49CAF5A425}"/>
              </a:ext>
            </a:extLst>
          </p:cNvPr>
          <p:cNvSpPr txBox="1"/>
          <p:nvPr/>
        </p:nvSpPr>
        <p:spPr>
          <a:xfrm>
            <a:off x="5508217" y="4661154"/>
            <a:ext cx="1691640" cy="457200"/>
          </a:xfrm>
          <a:prstGeom prst="rect">
            <a:avLst/>
          </a:prstGeom>
          <a:solidFill>
            <a:srgbClr val="007E7E"/>
          </a:solidFill>
          <a:ln w="3175">
            <a:solidFill>
              <a:srgbClr val="C7C7C7"/>
            </a:solidFill>
          </a:ln>
        </p:spPr>
        <p:txBody>
          <a:bodyPr vert="horz" wrap="square" lIns="0" tIns="26670" rIns="0" bIns="0" rtlCol="0">
            <a:spAutoFit/>
          </a:bodyPr>
          <a:lstStyle/>
          <a:p>
            <a:pPr marL="0" marR="0" lvl="0" indent="0" algn="ctr" defTabSz="914400" rtl="0" eaLnBrk="1" fontAlgn="auto" latinLnBrk="0" hangingPunct="1">
              <a:lnSpc>
                <a:spcPts val="835"/>
              </a:lnSpc>
              <a:spcBef>
                <a:spcPts val="210"/>
              </a:spcBef>
              <a:spcAft>
                <a:spcPts val="0"/>
              </a:spcAft>
              <a:buClrTx/>
              <a:buSzTx/>
              <a:buFontTx/>
              <a:buNone/>
              <a:tabLst/>
              <a:defRPr/>
            </a:pPr>
            <a:r>
              <a:rPr kumimoji="0" sz="800" b="0" i="0" u="none" strike="noStrike" kern="1200" cap="none" spc="0" normalizeH="0" baseline="0" noProof="0" dirty="0">
                <a:ln>
                  <a:noFill/>
                </a:ln>
                <a:solidFill>
                  <a:srgbClr val="FDFFFF"/>
                </a:solidFill>
                <a:effectLst/>
                <a:uLnTx/>
                <a:uFillTx/>
                <a:latin typeface="Arial"/>
                <a:ea typeface="+mn-ea"/>
                <a:cs typeface="Calibri"/>
              </a:rPr>
              <a:t>ISO/IEC</a:t>
            </a:r>
            <a:r>
              <a:rPr kumimoji="0" sz="800" b="0" i="0" u="none" strike="noStrike" kern="1200" cap="none" spc="-25" normalizeH="0" baseline="0" noProof="0" dirty="0">
                <a:ln>
                  <a:noFill/>
                </a:ln>
                <a:solidFill>
                  <a:srgbClr val="FDFFFF"/>
                </a:solidFill>
                <a:effectLst/>
                <a:uLnTx/>
                <a:uFillTx/>
                <a:latin typeface="Arial"/>
                <a:ea typeface="+mn-ea"/>
                <a:cs typeface="Calibri"/>
              </a:rPr>
              <a:t> </a:t>
            </a:r>
            <a:r>
              <a:rPr kumimoji="0" sz="800" b="0" i="0" u="none" strike="noStrike" kern="1200" cap="none" spc="-10" normalizeH="0" baseline="0" noProof="0" dirty="0">
                <a:ln>
                  <a:noFill/>
                </a:ln>
                <a:solidFill>
                  <a:srgbClr val="FDFFFF"/>
                </a:solidFill>
                <a:effectLst/>
                <a:uLnTx/>
                <a:uFillTx/>
                <a:latin typeface="Arial"/>
                <a:ea typeface="+mn-ea"/>
                <a:cs typeface="Calibri"/>
              </a:rPr>
              <a:t>20899</a:t>
            </a:r>
            <a:endParaRPr kumimoji="0" sz="800" b="0" i="0" u="none" strike="noStrike" kern="1200" cap="none" spc="0" normalizeH="0" baseline="0" noProof="0" dirty="0">
              <a:ln>
                <a:noFill/>
              </a:ln>
              <a:solidFill>
                <a:srgbClr val="000000"/>
              </a:solidFill>
              <a:effectLst/>
              <a:uLnTx/>
              <a:uFillTx/>
              <a:latin typeface="Arial"/>
              <a:ea typeface="+mn-ea"/>
              <a:cs typeface="Calibri"/>
            </a:endParaRPr>
          </a:p>
          <a:p>
            <a:pPr marL="74930" marR="63500" lvl="0" indent="-3175" algn="ctr" defTabSz="914400" rtl="0" eaLnBrk="1" fontAlgn="auto" latinLnBrk="0" hangingPunct="1">
              <a:lnSpc>
                <a:spcPts val="830"/>
              </a:lnSpc>
              <a:spcBef>
                <a:spcPts val="35"/>
              </a:spcBef>
              <a:spcAft>
                <a:spcPts val="0"/>
              </a:spcAft>
              <a:buClrTx/>
              <a:buSzTx/>
              <a:buFontTx/>
              <a:buNone/>
              <a:tabLst/>
              <a:defRPr/>
            </a:pPr>
            <a:r>
              <a:rPr kumimoji="0" sz="800" b="0" i="0" u="none" strike="noStrike" kern="1200" cap="none" spc="-5" normalizeH="0" baseline="0" noProof="0" dirty="0">
                <a:ln>
                  <a:noFill/>
                </a:ln>
                <a:solidFill>
                  <a:srgbClr val="FDFFFF"/>
                </a:solidFill>
                <a:effectLst/>
                <a:uLnTx/>
                <a:uFillTx/>
                <a:latin typeface="Arial"/>
                <a:ea typeface="+mn-ea"/>
                <a:cs typeface="Calibri"/>
              </a:rPr>
              <a:t>Privacy enhancing data</a:t>
            </a:r>
            <a:r>
              <a:rPr kumimoji="0" sz="800" b="0" i="0" u="none" strike="noStrike" kern="1200" cap="none" spc="-75" normalizeH="0" baseline="0" noProof="0" dirty="0">
                <a:ln>
                  <a:noFill/>
                </a:ln>
                <a:solidFill>
                  <a:srgbClr val="FDFFFF"/>
                </a:solidFill>
                <a:effectLst/>
                <a:uLnTx/>
                <a:uFillTx/>
                <a:latin typeface="Arial"/>
                <a:ea typeface="+mn-ea"/>
                <a:cs typeface="Calibri"/>
              </a:rPr>
              <a:t> </a:t>
            </a:r>
            <a:r>
              <a:rPr kumimoji="0" sz="800" b="0" i="0" u="none" strike="noStrike" kern="1200" cap="none" spc="5" normalizeH="0" baseline="0" noProof="0" dirty="0">
                <a:ln>
                  <a:noFill/>
                </a:ln>
                <a:solidFill>
                  <a:srgbClr val="FDFFFF"/>
                </a:solidFill>
                <a:effectLst/>
                <a:uLnTx/>
                <a:uFillTx/>
                <a:latin typeface="Arial"/>
                <a:ea typeface="+mn-ea"/>
                <a:cs typeface="Calibri"/>
              </a:rPr>
              <a:t>de-  </a:t>
            </a:r>
            <a:r>
              <a:rPr kumimoji="0" sz="800" b="0" i="0" u="none" strike="noStrike" kern="1200" cap="none" spc="-5" normalizeH="0" baseline="0" noProof="0" dirty="0">
                <a:ln>
                  <a:noFill/>
                </a:ln>
                <a:solidFill>
                  <a:srgbClr val="FDFFFF"/>
                </a:solidFill>
                <a:effectLst/>
                <a:uLnTx/>
                <a:uFillTx/>
                <a:latin typeface="Arial"/>
                <a:ea typeface="+mn-ea"/>
                <a:cs typeface="Calibri"/>
              </a:rPr>
              <a:t>identification terms. </a:t>
            </a:r>
            <a:r>
              <a:rPr kumimoji="0" sz="800" b="0" i="0" u="none" strike="noStrike" kern="1200" cap="none" spc="10" normalizeH="0" baseline="0" noProof="0" dirty="0">
                <a:ln>
                  <a:noFill/>
                </a:ln>
                <a:solidFill>
                  <a:srgbClr val="FDFFFF"/>
                </a:solidFill>
                <a:effectLst/>
                <a:uLnTx/>
                <a:uFillTx/>
                <a:latin typeface="Arial"/>
                <a:ea typeface="+mn-ea"/>
                <a:cs typeface="Calibri"/>
              </a:rPr>
              <a:t>and  </a:t>
            </a:r>
            <a:r>
              <a:rPr kumimoji="0" sz="800" b="0" i="0" u="none" strike="noStrike" kern="1200" cap="none" spc="-5" normalizeH="0" baseline="0" noProof="0" dirty="0">
                <a:ln>
                  <a:noFill/>
                </a:ln>
                <a:solidFill>
                  <a:srgbClr val="FDFFFF"/>
                </a:solidFill>
                <a:effectLst/>
                <a:uLnTx/>
                <a:uFillTx/>
                <a:latin typeface="Arial"/>
                <a:ea typeface="+mn-ea"/>
                <a:cs typeface="Calibri"/>
              </a:rPr>
              <a:t>classification </a:t>
            </a:r>
            <a:r>
              <a:rPr kumimoji="0" sz="800" b="0" i="0" u="none" strike="noStrike" kern="1200" cap="none" spc="-20" normalizeH="0" baseline="0" noProof="0" dirty="0">
                <a:ln>
                  <a:noFill/>
                </a:ln>
                <a:solidFill>
                  <a:srgbClr val="FDFFFF"/>
                </a:solidFill>
                <a:effectLst/>
                <a:uLnTx/>
                <a:uFillTx/>
                <a:latin typeface="Arial"/>
                <a:ea typeface="+mn-ea"/>
                <a:cs typeface="Calibri"/>
              </a:rPr>
              <a:t>of</a:t>
            </a:r>
            <a:r>
              <a:rPr kumimoji="0" sz="800" b="0" i="0" u="none" strike="noStrike" kern="1200" cap="none" spc="10" normalizeH="0" baseline="0" noProof="0" dirty="0">
                <a:ln>
                  <a:noFill/>
                </a:ln>
                <a:solidFill>
                  <a:srgbClr val="FDFFFF"/>
                </a:solidFill>
                <a:effectLst/>
                <a:uLnTx/>
                <a:uFillTx/>
                <a:latin typeface="Arial"/>
                <a:ea typeface="+mn-ea"/>
                <a:cs typeface="Calibri"/>
              </a:rPr>
              <a:t> </a:t>
            </a:r>
            <a:r>
              <a:rPr kumimoji="0" sz="800" b="0" i="0" u="none" strike="noStrike" kern="1200" cap="none" spc="-5" normalizeH="0" baseline="0" noProof="0" dirty="0">
                <a:ln>
                  <a:noFill/>
                </a:ln>
                <a:solidFill>
                  <a:srgbClr val="FDFFFF"/>
                </a:solidFill>
                <a:effectLst/>
                <a:uLnTx/>
                <a:uFillTx/>
                <a:latin typeface="Arial"/>
                <a:ea typeface="+mn-ea"/>
                <a:cs typeface="Calibri"/>
              </a:rPr>
              <a:t>techniques</a:t>
            </a:r>
            <a:endParaRPr kumimoji="0" sz="800" b="0" i="0" u="none" strike="noStrike" kern="1200" cap="none" spc="0" normalizeH="0" baseline="0" noProof="0" dirty="0">
              <a:ln>
                <a:noFill/>
              </a:ln>
              <a:solidFill>
                <a:srgbClr val="000000"/>
              </a:solidFill>
              <a:effectLst/>
              <a:uLnTx/>
              <a:uFillTx/>
              <a:latin typeface="Arial"/>
              <a:ea typeface="+mn-ea"/>
              <a:cs typeface="Calibri"/>
            </a:endParaRPr>
          </a:p>
        </p:txBody>
      </p:sp>
      <p:sp>
        <p:nvSpPr>
          <p:cNvPr id="165" name="object 68">
            <a:extLst>
              <a:ext uri="{FF2B5EF4-FFF2-40B4-BE49-F238E27FC236}">
                <a16:creationId xmlns:a16="http://schemas.microsoft.com/office/drawing/2014/main" id="{6DFBE9CA-EF8F-4C31-B18B-4C478714F8D2}"/>
              </a:ext>
            </a:extLst>
          </p:cNvPr>
          <p:cNvSpPr/>
          <p:nvPr/>
        </p:nvSpPr>
        <p:spPr>
          <a:xfrm>
            <a:off x="9046728" y="4022343"/>
            <a:ext cx="78740" cy="78105"/>
          </a:xfrm>
          <a:custGeom>
            <a:avLst/>
            <a:gdLst/>
            <a:ahLst/>
            <a:cxnLst/>
            <a:rect l="l" t="t" r="r" b="b"/>
            <a:pathLst>
              <a:path w="78739" h="78104">
                <a:moveTo>
                  <a:pt x="78200" y="77844"/>
                </a:moveTo>
                <a:lnTo>
                  <a:pt x="0" y="38922"/>
                </a:lnTo>
                <a:lnTo>
                  <a:pt x="78200" y="0"/>
                </a:lnTo>
                <a:lnTo>
                  <a:pt x="78200" y="77844"/>
                </a:lnTo>
                <a:close/>
              </a:path>
            </a:pathLst>
          </a:custGeom>
          <a:solidFill>
            <a:srgbClr val="FDC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167" name="object 70">
            <a:extLst>
              <a:ext uri="{FF2B5EF4-FFF2-40B4-BE49-F238E27FC236}">
                <a16:creationId xmlns:a16="http://schemas.microsoft.com/office/drawing/2014/main" id="{DD4C1DB7-33A4-428E-8420-52E72A876BA6}"/>
              </a:ext>
            </a:extLst>
          </p:cNvPr>
          <p:cNvSpPr txBox="1"/>
          <p:nvPr/>
        </p:nvSpPr>
        <p:spPr>
          <a:xfrm>
            <a:off x="3622195" y="5356662"/>
            <a:ext cx="1691640" cy="502920"/>
          </a:xfrm>
          <a:prstGeom prst="rect">
            <a:avLst/>
          </a:prstGeom>
          <a:solidFill>
            <a:srgbClr val="007E7E"/>
          </a:solidFill>
          <a:ln w="3175">
            <a:solidFill>
              <a:srgbClr val="C7C7C7"/>
            </a:solidFill>
          </a:ln>
        </p:spPr>
        <p:txBody>
          <a:bodyPr vert="horz" wrap="square" lIns="0" tIns="4445" rIns="0" bIns="0" rtlCol="0">
            <a:spAutoFit/>
          </a:bodyPr>
          <a:lstStyle/>
          <a:p>
            <a:pPr marL="3810" marR="0" lvl="0" indent="0" algn="ctr" defTabSz="914400" rtl="0" eaLnBrk="1" fontAlgn="auto" latinLnBrk="0" hangingPunct="1">
              <a:lnSpc>
                <a:spcPct val="100000"/>
              </a:lnSpc>
              <a:spcBef>
                <a:spcPts val="35"/>
              </a:spcBef>
              <a:spcAft>
                <a:spcPts val="0"/>
              </a:spcAft>
              <a:buClrTx/>
              <a:buSzTx/>
              <a:buFontTx/>
              <a:buNone/>
              <a:tabLst/>
              <a:defRPr/>
            </a:pPr>
            <a:r>
              <a:rPr kumimoji="0" sz="800" b="0" i="0" u="none" strike="noStrike" kern="1200" cap="none" spc="10" normalizeH="0" baseline="0" noProof="0" dirty="0">
                <a:ln>
                  <a:noFill/>
                </a:ln>
                <a:solidFill>
                  <a:srgbClr val="FDFFFF"/>
                </a:solidFill>
                <a:effectLst/>
                <a:uLnTx/>
                <a:uFillTx/>
                <a:latin typeface="Arial"/>
                <a:ea typeface="+mn-ea"/>
                <a:cs typeface="Calibri"/>
              </a:rPr>
              <a:t>ISO/IEC </a:t>
            </a:r>
            <a:r>
              <a:rPr kumimoji="0" sz="800" b="0" i="0" u="none" strike="noStrike" kern="1200" cap="none" spc="20" normalizeH="0" baseline="0" noProof="0" dirty="0">
                <a:ln>
                  <a:noFill/>
                </a:ln>
                <a:solidFill>
                  <a:srgbClr val="FDFFFF"/>
                </a:solidFill>
                <a:effectLst/>
                <a:uLnTx/>
                <a:uFillTx/>
                <a:latin typeface="Arial"/>
                <a:ea typeface="+mn-ea"/>
                <a:cs typeface="Calibri"/>
              </a:rPr>
              <a:t>TR</a:t>
            </a:r>
            <a:r>
              <a:rPr kumimoji="0" sz="800" b="0" i="0" u="none" strike="noStrike" kern="1200" cap="none" spc="-30" normalizeH="0" baseline="0" noProof="0" dirty="0">
                <a:ln>
                  <a:noFill/>
                </a:ln>
                <a:solidFill>
                  <a:srgbClr val="FDFFFF"/>
                </a:solidFill>
                <a:effectLst/>
                <a:uLnTx/>
                <a:uFillTx/>
                <a:latin typeface="Arial"/>
                <a:ea typeface="+mn-ea"/>
                <a:cs typeface="Calibri"/>
              </a:rPr>
              <a:t> </a:t>
            </a:r>
            <a:r>
              <a:rPr kumimoji="0" sz="800" b="0" i="0" u="none" strike="noStrike" kern="1200" cap="none" spc="20" normalizeH="0" baseline="0" noProof="0" dirty="0">
                <a:ln>
                  <a:noFill/>
                </a:ln>
                <a:solidFill>
                  <a:srgbClr val="FDFFFF"/>
                </a:solidFill>
                <a:effectLst/>
                <a:uLnTx/>
                <a:uFillTx/>
                <a:latin typeface="Arial"/>
                <a:ea typeface="+mn-ea"/>
                <a:cs typeface="Calibri"/>
              </a:rPr>
              <a:t>27550</a:t>
            </a:r>
            <a:endParaRPr kumimoji="0" sz="800" b="0" i="0" u="none" strike="noStrike" kern="1200" cap="none" spc="0" normalizeH="0" baseline="0" noProof="0" dirty="0">
              <a:ln>
                <a:noFill/>
              </a:ln>
              <a:solidFill>
                <a:srgbClr val="000000"/>
              </a:solidFill>
              <a:effectLst/>
              <a:uLnTx/>
              <a:uFillTx/>
              <a:latin typeface="Arial"/>
              <a:ea typeface="+mn-ea"/>
              <a:cs typeface="Calibri"/>
            </a:endParaRPr>
          </a:p>
          <a:p>
            <a:pPr marL="93980" marR="88265" lvl="0" indent="0" algn="ctr" defTabSz="914400" rtl="0" eaLnBrk="1" fontAlgn="auto" latinLnBrk="0" hangingPunct="1">
              <a:lnSpc>
                <a:spcPct val="104200"/>
              </a:lnSpc>
              <a:spcBef>
                <a:spcPts val="0"/>
              </a:spcBef>
              <a:spcAft>
                <a:spcPts val="0"/>
              </a:spcAft>
              <a:buClrTx/>
              <a:buSzTx/>
              <a:buFontTx/>
              <a:buNone/>
              <a:tabLst/>
              <a:defRPr/>
            </a:pPr>
            <a:r>
              <a:rPr kumimoji="0" sz="800" b="0" i="0" u="none" strike="noStrike" kern="1200" cap="none" spc="5" normalizeH="0" baseline="0" noProof="0" dirty="0">
                <a:ln>
                  <a:noFill/>
                </a:ln>
                <a:solidFill>
                  <a:srgbClr val="FDFFFF"/>
                </a:solidFill>
                <a:effectLst/>
                <a:uLnTx/>
                <a:uFillTx/>
                <a:latin typeface="Arial"/>
                <a:ea typeface="+mn-ea"/>
                <a:cs typeface="Calibri"/>
              </a:rPr>
              <a:t>Privacy </a:t>
            </a:r>
            <a:r>
              <a:rPr kumimoji="0" sz="800" b="0" i="0" u="none" strike="noStrike" kern="1200" cap="none" spc="10" normalizeH="0" baseline="0" noProof="0" dirty="0">
                <a:ln>
                  <a:noFill/>
                </a:ln>
                <a:solidFill>
                  <a:srgbClr val="FDFFFF"/>
                </a:solidFill>
                <a:effectLst/>
                <a:uLnTx/>
                <a:uFillTx/>
                <a:latin typeface="Arial"/>
                <a:ea typeface="+mn-ea"/>
                <a:cs typeface="Calibri"/>
              </a:rPr>
              <a:t>engineering for  </a:t>
            </a:r>
            <a:r>
              <a:rPr kumimoji="0" sz="800" b="0" i="0" u="none" strike="noStrike" kern="1200" cap="none" spc="15" normalizeH="0" baseline="0" noProof="0" dirty="0">
                <a:ln>
                  <a:noFill/>
                </a:ln>
                <a:solidFill>
                  <a:srgbClr val="FDFFFF"/>
                </a:solidFill>
                <a:effectLst/>
                <a:uLnTx/>
                <a:uFillTx/>
                <a:latin typeface="Arial"/>
                <a:ea typeface="+mn-ea"/>
                <a:cs typeface="Calibri"/>
              </a:rPr>
              <a:t>system</a:t>
            </a:r>
            <a:r>
              <a:rPr kumimoji="0" sz="800" b="0" i="0" u="none" strike="noStrike" kern="1200" cap="none" spc="-25" normalizeH="0" baseline="0" noProof="0" dirty="0">
                <a:ln>
                  <a:noFill/>
                </a:ln>
                <a:solidFill>
                  <a:srgbClr val="FDFFFF"/>
                </a:solidFill>
                <a:effectLst/>
                <a:uLnTx/>
                <a:uFillTx/>
                <a:latin typeface="Arial"/>
                <a:ea typeface="+mn-ea"/>
                <a:cs typeface="Calibri"/>
              </a:rPr>
              <a:t> </a:t>
            </a:r>
            <a:r>
              <a:rPr kumimoji="0" sz="800" b="0" i="0" u="none" strike="noStrike" kern="1200" cap="none" spc="15" normalizeH="0" baseline="0" noProof="0" dirty="0">
                <a:ln>
                  <a:noFill/>
                </a:ln>
                <a:solidFill>
                  <a:srgbClr val="FDFFFF"/>
                </a:solidFill>
                <a:effectLst/>
                <a:uLnTx/>
                <a:uFillTx/>
                <a:latin typeface="Arial"/>
                <a:ea typeface="+mn-ea"/>
                <a:cs typeface="Calibri"/>
              </a:rPr>
              <a:t>lifecycle</a:t>
            </a:r>
            <a:endParaRPr kumimoji="0" sz="800" b="0" i="0" u="none" strike="noStrike" kern="1200" cap="none" spc="0" normalizeH="0" baseline="0" noProof="0" dirty="0">
              <a:ln>
                <a:noFill/>
              </a:ln>
              <a:solidFill>
                <a:srgbClr val="000000"/>
              </a:solidFill>
              <a:effectLst/>
              <a:uLnTx/>
              <a:uFillTx/>
              <a:latin typeface="Arial"/>
              <a:ea typeface="+mn-ea"/>
              <a:cs typeface="Calibri"/>
            </a:endParaRPr>
          </a:p>
          <a:p>
            <a:pPr marL="0" marR="0" lvl="0" indent="0" algn="ctr" defTabSz="914400" rtl="0" eaLnBrk="1" fontAlgn="auto" latinLnBrk="0" hangingPunct="1">
              <a:lnSpc>
                <a:spcPct val="100000"/>
              </a:lnSpc>
              <a:spcBef>
                <a:spcPts val="35"/>
              </a:spcBef>
              <a:spcAft>
                <a:spcPts val="0"/>
              </a:spcAft>
              <a:buClrTx/>
              <a:buSzTx/>
              <a:buFontTx/>
              <a:buNone/>
              <a:tabLst/>
              <a:defRPr/>
            </a:pPr>
            <a:r>
              <a:rPr kumimoji="0" sz="800" b="0" i="0" u="none" strike="noStrike" kern="1200" cap="none" spc="10" normalizeH="0" baseline="0" noProof="0" dirty="0">
                <a:ln>
                  <a:noFill/>
                </a:ln>
                <a:solidFill>
                  <a:srgbClr val="FDFFFF"/>
                </a:solidFill>
                <a:effectLst/>
                <a:uLnTx/>
                <a:uFillTx/>
                <a:latin typeface="Arial"/>
                <a:ea typeface="+mn-ea"/>
                <a:cs typeface="Calibri"/>
              </a:rPr>
              <a:t>processes</a:t>
            </a:r>
            <a:endParaRPr kumimoji="0" sz="800" b="0" i="0" u="none" strike="noStrike" kern="1200" cap="none" spc="0" normalizeH="0" baseline="0" noProof="0" dirty="0">
              <a:ln>
                <a:noFill/>
              </a:ln>
              <a:solidFill>
                <a:srgbClr val="000000"/>
              </a:solidFill>
              <a:effectLst/>
              <a:uLnTx/>
              <a:uFillTx/>
              <a:latin typeface="Arial"/>
              <a:ea typeface="+mn-ea"/>
              <a:cs typeface="Calibri"/>
            </a:endParaRPr>
          </a:p>
        </p:txBody>
      </p:sp>
      <p:sp>
        <p:nvSpPr>
          <p:cNvPr id="168" name="object 71">
            <a:extLst>
              <a:ext uri="{FF2B5EF4-FFF2-40B4-BE49-F238E27FC236}">
                <a16:creationId xmlns:a16="http://schemas.microsoft.com/office/drawing/2014/main" id="{A13B3F5A-BCB3-4196-B6DE-CD538DBEE431}"/>
              </a:ext>
            </a:extLst>
          </p:cNvPr>
          <p:cNvSpPr txBox="1"/>
          <p:nvPr/>
        </p:nvSpPr>
        <p:spPr>
          <a:xfrm>
            <a:off x="7340568" y="5331271"/>
            <a:ext cx="1691640" cy="675570"/>
          </a:xfrm>
          <a:prstGeom prst="rect">
            <a:avLst/>
          </a:prstGeom>
          <a:solidFill>
            <a:srgbClr val="007E7E"/>
          </a:solidFill>
          <a:ln w="3175">
            <a:solidFill>
              <a:srgbClr val="C7C7C7"/>
            </a:solidFill>
          </a:ln>
        </p:spPr>
        <p:txBody>
          <a:bodyPr vert="horz" wrap="square" lIns="0" tIns="16510" rIns="0" bIns="0" rtlCol="0">
            <a:spAutoFit/>
          </a:bodyPr>
          <a:lstStyle/>
          <a:p>
            <a:pPr marL="0" marR="0" lvl="0" indent="0" algn="ctr" defTabSz="914400" rtl="0" eaLnBrk="1" fontAlgn="auto" latinLnBrk="0" hangingPunct="1">
              <a:lnSpc>
                <a:spcPct val="100000"/>
              </a:lnSpc>
              <a:spcBef>
                <a:spcPts val="130"/>
              </a:spcBef>
              <a:spcAft>
                <a:spcPts val="0"/>
              </a:spcAft>
              <a:buClrTx/>
              <a:buSzTx/>
              <a:buFontTx/>
              <a:buNone/>
              <a:tabLst/>
              <a:defRPr/>
            </a:pPr>
            <a:r>
              <a:rPr kumimoji="0" sz="800" b="0" i="0" u="none" strike="noStrike" kern="1200" cap="none" spc="15" normalizeH="0" baseline="0" noProof="0" dirty="0">
                <a:ln>
                  <a:noFill/>
                </a:ln>
                <a:solidFill>
                  <a:srgbClr val="FDFFFF"/>
                </a:solidFill>
                <a:effectLst/>
                <a:uLnTx/>
                <a:uFillTx/>
                <a:latin typeface="Arial"/>
                <a:ea typeface="+mn-ea"/>
                <a:cs typeface="Calibri"/>
              </a:rPr>
              <a:t>ISO/IEC </a:t>
            </a:r>
            <a:r>
              <a:rPr kumimoji="0" sz="800" b="0" i="0" u="none" strike="noStrike" kern="1200" cap="none" spc="25" normalizeH="0" baseline="0" noProof="0" dirty="0">
                <a:ln>
                  <a:noFill/>
                </a:ln>
                <a:solidFill>
                  <a:srgbClr val="FDFFFF"/>
                </a:solidFill>
                <a:effectLst/>
                <a:uLnTx/>
                <a:uFillTx/>
                <a:latin typeface="Arial"/>
                <a:ea typeface="+mn-ea"/>
                <a:cs typeface="Calibri"/>
              </a:rPr>
              <a:t>CD</a:t>
            </a:r>
            <a:r>
              <a:rPr kumimoji="0" sz="800" b="0" i="0" u="none" strike="noStrike" kern="1200" cap="none" spc="30" normalizeH="0" baseline="0" noProof="0" dirty="0">
                <a:ln>
                  <a:noFill/>
                </a:ln>
                <a:solidFill>
                  <a:srgbClr val="FDFFFF"/>
                </a:solidFill>
                <a:effectLst/>
                <a:uLnTx/>
                <a:uFillTx/>
                <a:latin typeface="Arial"/>
                <a:ea typeface="+mn-ea"/>
                <a:cs typeface="Calibri"/>
              </a:rPr>
              <a:t> </a:t>
            </a:r>
            <a:r>
              <a:rPr kumimoji="0" sz="800" b="0" i="0" u="none" strike="noStrike" kern="1200" cap="none" spc="20" normalizeH="0" baseline="0" noProof="0" dirty="0">
                <a:ln>
                  <a:noFill/>
                </a:ln>
                <a:solidFill>
                  <a:srgbClr val="FDFFFF"/>
                </a:solidFill>
                <a:effectLst/>
                <a:uLnTx/>
                <a:uFillTx/>
                <a:latin typeface="Arial"/>
                <a:ea typeface="+mn-ea"/>
                <a:cs typeface="Calibri"/>
              </a:rPr>
              <a:t>27556.2</a:t>
            </a:r>
            <a:endParaRPr kumimoji="0" sz="800" b="0" i="0" u="none" strike="noStrike" kern="1200" cap="none" spc="0" normalizeH="0" baseline="0" noProof="0" dirty="0">
              <a:ln>
                <a:noFill/>
              </a:ln>
              <a:solidFill>
                <a:srgbClr val="000000"/>
              </a:solidFill>
              <a:effectLst/>
              <a:uLnTx/>
              <a:uFillTx/>
              <a:latin typeface="Arial"/>
              <a:ea typeface="+mn-ea"/>
              <a:cs typeface="Calibri"/>
            </a:endParaRPr>
          </a:p>
          <a:p>
            <a:pPr marL="69850" marR="64135" lvl="0" indent="0" algn="ctr" defTabSz="914400" rtl="0" eaLnBrk="1" fontAlgn="auto" latinLnBrk="0" hangingPunct="1">
              <a:lnSpc>
                <a:spcPct val="110600"/>
              </a:lnSpc>
              <a:spcBef>
                <a:spcPts val="0"/>
              </a:spcBef>
              <a:spcAft>
                <a:spcPts val="0"/>
              </a:spcAft>
              <a:buClrTx/>
              <a:buSzTx/>
              <a:buFontTx/>
              <a:buNone/>
              <a:tabLst/>
              <a:defRPr/>
            </a:pPr>
            <a:r>
              <a:rPr kumimoji="0" sz="800" b="0" i="0" u="none" strike="noStrike" kern="1200" cap="none" spc="20" normalizeH="0" baseline="0" noProof="0" dirty="0">
                <a:ln>
                  <a:noFill/>
                </a:ln>
                <a:solidFill>
                  <a:srgbClr val="FDFFFF"/>
                </a:solidFill>
                <a:effectLst/>
                <a:uLnTx/>
                <a:uFillTx/>
                <a:latin typeface="Arial"/>
                <a:ea typeface="+mn-ea"/>
                <a:cs typeface="Calibri"/>
              </a:rPr>
              <a:t>User-centric </a:t>
            </a:r>
            <a:r>
              <a:rPr kumimoji="0" sz="800" b="0" i="0" u="none" strike="noStrike" kern="1200" cap="none" spc="30" normalizeH="0" baseline="0" noProof="0" dirty="0">
                <a:ln>
                  <a:noFill/>
                </a:ln>
                <a:solidFill>
                  <a:srgbClr val="FDFFFF"/>
                </a:solidFill>
                <a:effectLst/>
                <a:uLnTx/>
                <a:uFillTx/>
                <a:latin typeface="Arial"/>
                <a:ea typeface="+mn-ea"/>
                <a:cs typeface="Calibri"/>
              </a:rPr>
              <a:t>framework</a:t>
            </a:r>
            <a:r>
              <a:rPr kumimoji="0" sz="800" b="0" i="0" u="none" strike="noStrike" kern="1200" cap="none" spc="-95" normalizeH="0" baseline="0" noProof="0" dirty="0">
                <a:ln>
                  <a:noFill/>
                </a:ln>
                <a:solidFill>
                  <a:srgbClr val="FDFFFF"/>
                </a:solidFill>
                <a:effectLst/>
                <a:uLnTx/>
                <a:uFillTx/>
                <a:latin typeface="Arial"/>
                <a:ea typeface="+mn-ea"/>
                <a:cs typeface="Calibri"/>
              </a:rPr>
              <a:t> </a:t>
            </a:r>
            <a:r>
              <a:rPr kumimoji="0" sz="800" b="0" i="0" u="none" strike="noStrike" kern="1200" cap="none" spc="25" normalizeH="0" baseline="0" noProof="0" dirty="0">
                <a:ln>
                  <a:noFill/>
                </a:ln>
                <a:solidFill>
                  <a:srgbClr val="FDFFFF"/>
                </a:solidFill>
                <a:effectLst/>
                <a:uLnTx/>
                <a:uFillTx/>
                <a:latin typeface="Arial"/>
                <a:ea typeface="+mn-ea"/>
                <a:cs typeface="Calibri"/>
              </a:rPr>
              <a:t>for </a:t>
            </a:r>
            <a:r>
              <a:rPr kumimoji="0" sz="800" b="0" i="0" u="none" strike="noStrike" kern="1200" cap="none" spc="20" normalizeH="0" baseline="0" noProof="0" dirty="0">
                <a:ln>
                  <a:noFill/>
                </a:ln>
                <a:solidFill>
                  <a:srgbClr val="FDFFFF"/>
                </a:solidFill>
                <a:effectLst/>
                <a:uLnTx/>
                <a:uFillTx/>
                <a:latin typeface="Arial"/>
                <a:ea typeface="+mn-ea"/>
                <a:cs typeface="Calibri"/>
              </a:rPr>
              <a:t>the  handling of</a:t>
            </a:r>
            <a:r>
              <a:rPr kumimoji="0" sz="800" b="0" i="0" u="none" strike="noStrike" kern="1200" cap="none" spc="40" normalizeH="0" baseline="0" noProof="0" dirty="0">
                <a:ln>
                  <a:noFill/>
                </a:ln>
                <a:solidFill>
                  <a:srgbClr val="FDFFFF"/>
                </a:solidFill>
                <a:effectLst/>
                <a:uLnTx/>
                <a:uFillTx/>
                <a:latin typeface="Arial"/>
                <a:ea typeface="+mn-ea"/>
                <a:cs typeface="Calibri"/>
              </a:rPr>
              <a:t> </a:t>
            </a:r>
            <a:r>
              <a:rPr kumimoji="0" sz="800" b="0" i="0" u="none" strike="noStrike" kern="1200" cap="none" spc="20" normalizeH="0" baseline="0" noProof="0" dirty="0">
                <a:ln>
                  <a:noFill/>
                </a:ln>
                <a:solidFill>
                  <a:srgbClr val="FDFFFF"/>
                </a:solidFill>
                <a:effectLst/>
                <a:uLnTx/>
                <a:uFillTx/>
                <a:latin typeface="Arial"/>
                <a:ea typeface="+mn-ea"/>
                <a:cs typeface="Calibri"/>
              </a:rPr>
              <a:t>personally</a:t>
            </a:r>
            <a:endParaRPr kumimoji="0" sz="800" b="0" i="0" u="none" strike="noStrike" kern="1200" cap="none" spc="0" normalizeH="0" baseline="0" noProof="0" dirty="0">
              <a:ln>
                <a:noFill/>
              </a:ln>
              <a:solidFill>
                <a:srgbClr val="000000"/>
              </a:solidFill>
              <a:effectLst/>
              <a:uLnTx/>
              <a:uFillTx/>
              <a:latin typeface="Arial"/>
              <a:ea typeface="+mn-ea"/>
              <a:cs typeface="Calibri"/>
            </a:endParaRPr>
          </a:p>
          <a:p>
            <a:pPr marL="99060" marR="88265" lvl="0" indent="-1270" algn="ctr" defTabSz="914400" rtl="0" eaLnBrk="1" fontAlgn="auto" latinLnBrk="0" hangingPunct="1">
              <a:lnSpc>
                <a:spcPct val="110600"/>
              </a:lnSpc>
              <a:spcBef>
                <a:spcPts val="0"/>
              </a:spcBef>
              <a:spcAft>
                <a:spcPts val="0"/>
              </a:spcAft>
              <a:buClrTx/>
              <a:buSzTx/>
              <a:buFontTx/>
              <a:buNone/>
              <a:tabLst/>
              <a:defRPr/>
            </a:pPr>
            <a:r>
              <a:rPr kumimoji="0" sz="800" b="0" i="0" u="none" strike="noStrike" kern="1200" cap="none" spc="15" normalizeH="0" baseline="0" noProof="0" dirty="0">
                <a:ln>
                  <a:noFill/>
                </a:ln>
                <a:solidFill>
                  <a:srgbClr val="FDFFFF"/>
                </a:solidFill>
                <a:effectLst/>
                <a:uLnTx/>
                <a:uFillTx/>
                <a:latin typeface="Arial"/>
                <a:ea typeface="+mn-ea"/>
                <a:cs typeface="Calibri"/>
              </a:rPr>
              <a:t>identifiable </a:t>
            </a:r>
            <a:r>
              <a:rPr kumimoji="0" sz="800" b="0" i="0" u="none" strike="noStrike" kern="1200" cap="none" spc="20" normalizeH="0" baseline="0" noProof="0" dirty="0">
                <a:ln>
                  <a:noFill/>
                </a:ln>
                <a:solidFill>
                  <a:srgbClr val="FDFFFF"/>
                </a:solidFill>
                <a:effectLst/>
                <a:uLnTx/>
                <a:uFillTx/>
                <a:latin typeface="Arial"/>
                <a:ea typeface="+mn-ea"/>
                <a:cs typeface="Calibri"/>
              </a:rPr>
              <a:t>information (PII)  </a:t>
            </a:r>
            <a:r>
              <a:rPr kumimoji="0" sz="800" b="0" i="0" u="none" strike="noStrike" kern="1200" cap="none" spc="25" normalizeH="0" baseline="0" noProof="0" dirty="0">
                <a:ln>
                  <a:noFill/>
                </a:ln>
                <a:solidFill>
                  <a:srgbClr val="FDFFFF"/>
                </a:solidFill>
                <a:effectLst/>
                <a:uLnTx/>
                <a:uFillTx/>
                <a:latin typeface="Arial"/>
                <a:ea typeface="+mn-ea"/>
                <a:cs typeface="Calibri"/>
              </a:rPr>
              <a:t>based on </a:t>
            </a:r>
            <a:r>
              <a:rPr kumimoji="0" sz="800" b="0" i="0" u="none" strike="noStrike" kern="1200" cap="none" spc="20" normalizeH="0" baseline="0" noProof="0" dirty="0">
                <a:ln>
                  <a:noFill/>
                </a:ln>
                <a:solidFill>
                  <a:srgbClr val="FDFFFF"/>
                </a:solidFill>
                <a:effectLst/>
                <a:uLnTx/>
                <a:uFillTx/>
                <a:latin typeface="Arial"/>
                <a:ea typeface="+mn-ea"/>
                <a:cs typeface="Calibri"/>
              </a:rPr>
              <a:t>privacy</a:t>
            </a:r>
            <a:r>
              <a:rPr kumimoji="0" sz="800" b="0" i="0" u="none" strike="noStrike" kern="1200" cap="none" spc="-55" normalizeH="0" baseline="0" noProof="0" dirty="0">
                <a:ln>
                  <a:noFill/>
                </a:ln>
                <a:solidFill>
                  <a:srgbClr val="FDFFFF"/>
                </a:solidFill>
                <a:effectLst/>
                <a:uLnTx/>
                <a:uFillTx/>
                <a:latin typeface="Arial"/>
                <a:ea typeface="+mn-ea"/>
                <a:cs typeface="Calibri"/>
              </a:rPr>
              <a:t> </a:t>
            </a:r>
            <a:r>
              <a:rPr kumimoji="0" sz="800" b="0" i="0" u="none" strike="noStrike" kern="1200" cap="none" spc="25" normalizeH="0" baseline="0" noProof="0" dirty="0">
                <a:ln>
                  <a:noFill/>
                </a:ln>
                <a:solidFill>
                  <a:srgbClr val="FDFFFF"/>
                </a:solidFill>
                <a:effectLst/>
                <a:uLnTx/>
                <a:uFillTx/>
                <a:latin typeface="Arial"/>
                <a:ea typeface="+mn-ea"/>
                <a:cs typeface="Calibri"/>
              </a:rPr>
              <a:t>preferences</a:t>
            </a:r>
            <a:endParaRPr kumimoji="0" sz="800" b="0" i="0" u="none" strike="noStrike" kern="1200" cap="none" spc="0" normalizeH="0" baseline="0" noProof="0" dirty="0">
              <a:ln>
                <a:noFill/>
              </a:ln>
              <a:solidFill>
                <a:srgbClr val="000000"/>
              </a:solidFill>
              <a:effectLst/>
              <a:uLnTx/>
              <a:uFillTx/>
              <a:latin typeface="Arial"/>
              <a:ea typeface="+mn-ea"/>
              <a:cs typeface="Calibri"/>
            </a:endParaRPr>
          </a:p>
        </p:txBody>
      </p:sp>
      <p:sp>
        <p:nvSpPr>
          <p:cNvPr id="169" name="object 72">
            <a:extLst>
              <a:ext uri="{FF2B5EF4-FFF2-40B4-BE49-F238E27FC236}">
                <a16:creationId xmlns:a16="http://schemas.microsoft.com/office/drawing/2014/main" id="{356926A5-24E8-4C2D-B8A7-D235E89D0D2C}"/>
              </a:ext>
            </a:extLst>
          </p:cNvPr>
          <p:cNvSpPr txBox="1"/>
          <p:nvPr/>
        </p:nvSpPr>
        <p:spPr>
          <a:xfrm>
            <a:off x="5508217" y="5343332"/>
            <a:ext cx="1691640" cy="457200"/>
          </a:xfrm>
          <a:prstGeom prst="rect">
            <a:avLst/>
          </a:prstGeom>
          <a:solidFill>
            <a:srgbClr val="007E7E"/>
          </a:solidFill>
          <a:ln w="3175">
            <a:solidFill>
              <a:srgbClr val="C7C7C7"/>
            </a:solidFill>
          </a:ln>
        </p:spPr>
        <p:txBody>
          <a:bodyPr vert="horz" wrap="square" lIns="0" tIns="6985" rIns="0" bIns="0" rtlCol="0">
            <a:spAutoFit/>
          </a:bodyPr>
          <a:lstStyle/>
          <a:p>
            <a:pPr marL="0" marR="0" lvl="0" indent="0" algn="l" defTabSz="914400" rtl="0" eaLnBrk="1" fontAlgn="auto" latinLnBrk="0" hangingPunct="1">
              <a:lnSpc>
                <a:spcPct val="100000"/>
              </a:lnSpc>
              <a:spcBef>
                <a:spcPts val="55"/>
              </a:spcBef>
              <a:spcAft>
                <a:spcPts val="0"/>
              </a:spcAft>
              <a:buClrTx/>
              <a:buSzTx/>
              <a:buFontTx/>
              <a:buNone/>
              <a:tabLst/>
              <a:defRPr/>
            </a:pPr>
            <a:endParaRPr kumimoji="0" sz="800" b="0" i="0" u="none" strike="noStrike" kern="1200" cap="none" spc="0" normalizeH="0" baseline="0" noProof="0" dirty="0">
              <a:ln>
                <a:noFill/>
              </a:ln>
              <a:solidFill>
                <a:srgbClr val="000000"/>
              </a:solidFill>
              <a:effectLst/>
              <a:uLnTx/>
              <a:uFillTx/>
              <a:latin typeface="Arial"/>
              <a:ea typeface="+mn-ea"/>
              <a:cs typeface="Times New Roman"/>
            </a:endParaRPr>
          </a:p>
          <a:p>
            <a:pPr marL="2540" marR="0" lvl="0" indent="0" algn="ctr" defTabSz="914400" rtl="0" eaLnBrk="1" fontAlgn="auto" latinLnBrk="0" hangingPunct="1">
              <a:lnSpc>
                <a:spcPts val="835"/>
              </a:lnSpc>
              <a:spcBef>
                <a:spcPts val="0"/>
              </a:spcBef>
              <a:spcAft>
                <a:spcPts val="0"/>
              </a:spcAft>
              <a:buClrTx/>
              <a:buSzTx/>
              <a:buFontTx/>
              <a:buNone/>
              <a:tabLst/>
              <a:defRPr/>
            </a:pPr>
            <a:r>
              <a:rPr kumimoji="0" sz="800" b="0" i="0" u="none" strike="noStrike" kern="1200" cap="none" spc="0" normalizeH="0" baseline="0" noProof="0" dirty="0">
                <a:ln>
                  <a:noFill/>
                </a:ln>
                <a:solidFill>
                  <a:srgbClr val="FDFFFF"/>
                </a:solidFill>
                <a:effectLst/>
                <a:uLnTx/>
                <a:uFillTx/>
                <a:latin typeface="Arial"/>
                <a:ea typeface="+mn-ea"/>
                <a:cs typeface="Calibri"/>
              </a:rPr>
              <a:t>ISO/IEC </a:t>
            </a:r>
            <a:r>
              <a:rPr kumimoji="0" sz="800" b="0" i="0" u="none" strike="noStrike" kern="1200" cap="none" spc="-5" normalizeH="0" baseline="0" noProof="0" dirty="0">
                <a:ln>
                  <a:noFill/>
                </a:ln>
                <a:solidFill>
                  <a:srgbClr val="FDFFFF"/>
                </a:solidFill>
                <a:effectLst/>
                <a:uLnTx/>
                <a:uFillTx/>
                <a:latin typeface="Arial"/>
                <a:ea typeface="+mn-ea"/>
                <a:cs typeface="Calibri"/>
              </a:rPr>
              <a:t>TS</a:t>
            </a:r>
            <a:r>
              <a:rPr kumimoji="0" sz="800" b="0" i="0" u="none" strike="noStrike" kern="1200" cap="none" spc="-65" normalizeH="0" baseline="0" noProof="0" dirty="0">
                <a:ln>
                  <a:noFill/>
                </a:ln>
                <a:solidFill>
                  <a:srgbClr val="FDFFFF"/>
                </a:solidFill>
                <a:effectLst/>
                <a:uLnTx/>
                <a:uFillTx/>
                <a:latin typeface="Arial"/>
                <a:ea typeface="+mn-ea"/>
                <a:cs typeface="Calibri"/>
              </a:rPr>
              <a:t> </a:t>
            </a:r>
            <a:r>
              <a:rPr kumimoji="0" sz="800" b="0" i="0" u="none" strike="noStrike" kern="1200" cap="none" spc="0" normalizeH="0" baseline="0" noProof="0" dirty="0">
                <a:ln>
                  <a:noFill/>
                </a:ln>
                <a:solidFill>
                  <a:srgbClr val="FDFFFF"/>
                </a:solidFill>
                <a:effectLst/>
                <a:uLnTx/>
                <a:uFillTx/>
                <a:latin typeface="Arial"/>
                <a:ea typeface="+mn-ea"/>
                <a:cs typeface="Calibri"/>
              </a:rPr>
              <a:t>27570</a:t>
            </a:r>
            <a:endParaRPr kumimoji="0" sz="800" b="0" i="0" u="none" strike="noStrike" kern="1200" cap="none" spc="0" normalizeH="0" baseline="0" noProof="0" dirty="0">
              <a:ln>
                <a:noFill/>
              </a:ln>
              <a:solidFill>
                <a:srgbClr val="000000"/>
              </a:solidFill>
              <a:effectLst/>
              <a:uLnTx/>
              <a:uFillTx/>
              <a:latin typeface="Arial"/>
              <a:ea typeface="+mn-ea"/>
              <a:cs typeface="Calibri"/>
            </a:endParaRPr>
          </a:p>
          <a:p>
            <a:pPr marL="62865" marR="62865" lvl="0" indent="0" algn="ctr" defTabSz="914400" rtl="0" eaLnBrk="1" fontAlgn="auto" latinLnBrk="0" hangingPunct="1">
              <a:lnSpc>
                <a:spcPts val="830"/>
              </a:lnSpc>
              <a:spcBef>
                <a:spcPts val="35"/>
              </a:spcBef>
              <a:spcAft>
                <a:spcPts val="0"/>
              </a:spcAft>
              <a:buClrTx/>
              <a:buSzTx/>
              <a:buFontTx/>
              <a:buNone/>
              <a:tabLst/>
              <a:defRPr/>
            </a:pPr>
            <a:r>
              <a:rPr kumimoji="0" sz="800" b="0" i="0" u="none" strike="noStrike" kern="1200" cap="none" spc="-5" normalizeH="0" baseline="0" noProof="0" dirty="0">
                <a:ln>
                  <a:noFill/>
                </a:ln>
                <a:solidFill>
                  <a:srgbClr val="FDFFFF"/>
                </a:solidFill>
                <a:effectLst/>
                <a:uLnTx/>
                <a:uFillTx/>
                <a:latin typeface="Arial"/>
                <a:ea typeface="+mn-ea"/>
                <a:cs typeface="Calibri"/>
              </a:rPr>
              <a:t>Privacy guidelines </a:t>
            </a:r>
            <a:r>
              <a:rPr kumimoji="0" sz="800" b="0" i="0" u="none" strike="noStrike" kern="1200" cap="none" spc="0" normalizeH="0" baseline="0" noProof="0" dirty="0">
                <a:ln>
                  <a:noFill/>
                </a:ln>
                <a:solidFill>
                  <a:srgbClr val="FDFFFF"/>
                </a:solidFill>
                <a:effectLst/>
                <a:uLnTx/>
                <a:uFillTx/>
                <a:latin typeface="Arial"/>
                <a:ea typeface="+mn-ea"/>
                <a:cs typeface="Calibri"/>
              </a:rPr>
              <a:t>for</a:t>
            </a:r>
            <a:r>
              <a:rPr kumimoji="0" sz="800" b="0" i="0" u="none" strike="noStrike" kern="1200" cap="none" spc="-50" normalizeH="0" baseline="0" noProof="0" dirty="0">
                <a:ln>
                  <a:noFill/>
                </a:ln>
                <a:solidFill>
                  <a:srgbClr val="FDFFFF"/>
                </a:solidFill>
                <a:effectLst/>
                <a:uLnTx/>
                <a:uFillTx/>
                <a:latin typeface="Arial"/>
                <a:ea typeface="+mn-ea"/>
                <a:cs typeface="Calibri"/>
              </a:rPr>
              <a:t> </a:t>
            </a:r>
            <a:r>
              <a:rPr kumimoji="0" sz="800" b="0" i="0" u="none" strike="noStrike" kern="1200" cap="none" spc="-20" normalizeH="0" baseline="0" noProof="0" dirty="0">
                <a:ln>
                  <a:noFill/>
                </a:ln>
                <a:solidFill>
                  <a:srgbClr val="FDFFFF"/>
                </a:solidFill>
                <a:effectLst/>
                <a:uLnTx/>
                <a:uFillTx/>
                <a:latin typeface="Arial"/>
                <a:ea typeface="+mn-ea"/>
                <a:cs typeface="Calibri"/>
              </a:rPr>
              <a:t>smart  </a:t>
            </a:r>
            <a:r>
              <a:rPr kumimoji="0" sz="800" b="0" i="0" u="none" strike="noStrike" kern="1200" cap="none" spc="-5" normalizeH="0" baseline="0" noProof="0" dirty="0">
                <a:ln>
                  <a:noFill/>
                </a:ln>
                <a:solidFill>
                  <a:srgbClr val="FDFFFF"/>
                </a:solidFill>
                <a:effectLst/>
                <a:uLnTx/>
                <a:uFillTx/>
                <a:latin typeface="Arial"/>
                <a:ea typeface="+mn-ea"/>
                <a:cs typeface="Calibri"/>
              </a:rPr>
              <a:t>cities</a:t>
            </a:r>
            <a:endParaRPr kumimoji="0" sz="800" b="0" i="0" u="none" strike="noStrike" kern="1200" cap="none" spc="0" normalizeH="0" baseline="0" noProof="0" dirty="0">
              <a:ln>
                <a:noFill/>
              </a:ln>
              <a:solidFill>
                <a:srgbClr val="000000"/>
              </a:solidFill>
              <a:effectLst/>
              <a:uLnTx/>
              <a:uFillTx/>
              <a:latin typeface="Arial"/>
              <a:ea typeface="+mn-ea"/>
              <a:cs typeface="Calibri"/>
            </a:endParaRPr>
          </a:p>
        </p:txBody>
      </p:sp>
      <p:sp>
        <p:nvSpPr>
          <p:cNvPr id="170" name="object 73">
            <a:extLst>
              <a:ext uri="{FF2B5EF4-FFF2-40B4-BE49-F238E27FC236}">
                <a16:creationId xmlns:a16="http://schemas.microsoft.com/office/drawing/2014/main" id="{64CD38CA-DC94-4842-92D3-1BD664E918BB}"/>
              </a:ext>
            </a:extLst>
          </p:cNvPr>
          <p:cNvSpPr txBox="1"/>
          <p:nvPr/>
        </p:nvSpPr>
        <p:spPr>
          <a:xfrm>
            <a:off x="9284154" y="5331271"/>
            <a:ext cx="1691640" cy="457200"/>
          </a:xfrm>
          <a:prstGeom prst="rect">
            <a:avLst/>
          </a:prstGeom>
          <a:solidFill>
            <a:srgbClr val="007E7E"/>
          </a:solidFill>
          <a:ln w="3175">
            <a:solidFill>
              <a:srgbClr val="C7C7C7"/>
            </a:solidFill>
          </a:ln>
        </p:spPr>
        <p:txBody>
          <a:bodyPr vert="horz" wrap="square" lIns="0" tIns="27305" rIns="0" bIns="0" rtlCol="0">
            <a:spAutoFit/>
          </a:bodyPr>
          <a:lstStyle/>
          <a:p>
            <a:pPr marL="0" marR="0" lvl="0" indent="0" algn="ctr" defTabSz="914400" rtl="0" eaLnBrk="1" fontAlgn="auto" latinLnBrk="0" hangingPunct="1">
              <a:lnSpc>
                <a:spcPts val="835"/>
              </a:lnSpc>
              <a:spcBef>
                <a:spcPts val="215"/>
              </a:spcBef>
              <a:spcAft>
                <a:spcPts val="0"/>
              </a:spcAft>
              <a:buClrTx/>
              <a:buSzTx/>
              <a:buFontTx/>
              <a:buNone/>
              <a:tabLst/>
              <a:defRPr/>
            </a:pPr>
            <a:r>
              <a:rPr kumimoji="0" lang="en-US" sz="800" b="0" i="0" u="none" strike="noStrike" kern="1200" cap="none" spc="-5" normalizeH="0" baseline="0" noProof="0" dirty="0">
                <a:ln>
                  <a:noFill/>
                </a:ln>
                <a:solidFill>
                  <a:srgbClr val="FDFFFF"/>
                </a:solidFill>
                <a:effectLst/>
                <a:uLnTx/>
                <a:uFillTx/>
                <a:latin typeface="Arial"/>
                <a:ea typeface="+mn-ea"/>
                <a:cs typeface="Calibri"/>
              </a:rPr>
              <a:t>ISO 31700</a:t>
            </a:r>
            <a:endParaRPr kumimoji="0" sz="800" b="0" i="0" u="none" strike="noStrike" kern="1200" cap="none" spc="0" normalizeH="0" baseline="0" noProof="0" dirty="0">
              <a:ln>
                <a:noFill/>
              </a:ln>
              <a:solidFill>
                <a:srgbClr val="000000"/>
              </a:solidFill>
              <a:effectLst/>
              <a:uLnTx/>
              <a:uFillTx/>
              <a:latin typeface="Arial"/>
              <a:ea typeface="+mn-ea"/>
              <a:cs typeface="Calibri"/>
            </a:endParaRPr>
          </a:p>
          <a:p>
            <a:pPr marL="133985" marR="123825" lvl="0" indent="-12700" algn="ctr" defTabSz="914400" rtl="0" eaLnBrk="1" fontAlgn="auto" latinLnBrk="0" hangingPunct="1">
              <a:lnSpc>
                <a:spcPts val="830"/>
              </a:lnSpc>
              <a:spcBef>
                <a:spcPts val="30"/>
              </a:spcBef>
              <a:spcAft>
                <a:spcPts val="0"/>
              </a:spcAft>
              <a:buClrTx/>
              <a:buSzTx/>
              <a:buFontTx/>
              <a:buNone/>
              <a:tabLst/>
              <a:defRPr/>
            </a:pPr>
            <a:r>
              <a:rPr kumimoji="0" lang="en-US" sz="800" b="0" i="0" u="none" strike="noStrike" kern="1200" cap="none" spc="-5" normalizeH="0" baseline="0" noProof="0" dirty="0">
                <a:ln>
                  <a:noFill/>
                </a:ln>
                <a:solidFill>
                  <a:srgbClr val="FDFFFF"/>
                </a:solidFill>
                <a:effectLst/>
                <a:uLnTx/>
                <a:uFillTx/>
                <a:latin typeface="Arial"/>
                <a:ea typeface="+mn-ea"/>
                <a:cs typeface="Calibri"/>
              </a:rPr>
              <a:t>Consumer protection — Privacy by design for consumer goods and services</a:t>
            </a:r>
            <a:endParaRPr kumimoji="0" sz="800" b="0" i="0" u="none" strike="noStrike" kern="1200" cap="none" spc="0" normalizeH="0" baseline="0" noProof="0" dirty="0">
              <a:ln>
                <a:noFill/>
              </a:ln>
              <a:solidFill>
                <a:srgbClr val="000000"/>
              </a:solidFill>
              <a:effectLst/>
              <a:uLnTx/>
              <a:uFillTx/>
              <a:latin typeface="Arial"/>
              <a:ea typeface="+mn-ea"/>
              <a:cs typeface="Calibri"/>
            </a:endParaRPr>
          </a:p>
        </p:txBody>
      </p:sp>
      <p:sp>
        <p:nvSpPr>
          <p:cNvPr id="175" name="object 79">
            <a:extLst>
              <a:ext uri="{FF2B5EF4-FFF2-40B4-BE49-F238E27FC236}">
                <a16:creationId xmlns:a16="http://schemas.microsoft.com/office/drawing/2014/main" id="{DA4924BC-A088-4302-AB4E-B0C108742FAC}"/>
              </a:ext>
            </a:extLst>
          </p:cNvPr>
          <p:cNvSpPr/>
          <p:nvPr/>
        </p:nvSpPr>
        <p:spPr>
          <a:xfrm>
            <a:off x="5510229" y="3247939"/>
            <a:ext cx="77470" cy="78105"/>
          </a:xfrm>
          <a:custGeom>
            <a:avLst/>
            <a:gdLst/>
            <a:ahLst/>
            <a:cxnLst/>
            <a:rect l="l" t="t" r="r" b="b"/>
            <a:pathLst>
              <a:path w="77469" h="78104">
                <a:moveTo>
                  <a:pt x="0" y="77844"/>
                </a:moveTo>
                <a:lnTo>
                  <a:pt x="0" y="0"/>
                </a:lnTo>
                <a:lnTo>
                  <a:pt x="77402" y="38922"/>
                </a:lnTo>
                <a:lnTo>
                  <a:pt x="0" y="77844"/>
                </a:lnTo>
                <a:close/>
              </a:path>
            </a:pathLst>
          </a:custGeom>
          <a:solidFill>
            <a:srgbClr val="FDC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176" name="Straight Connector 175">
            <a:extLst>
              <a:ext uri="{FF2B5EF4-FFF2-40B4-BE49-F238E27FC236}">
                <a16:creationId xmlns:a16="http://schemas.microsoft.com/office/drawing/2014/main" id="{6854BA94-5EFB-4A92-A848-A26E4EA5CD33}"/>
              </a:ext>
            </a:extLst>
          </p:cNvPr>
          <p:cNvCxnSpPr>
            <a:cxnSpLocks/>
          </p:cNvCxnSpPr>
          <p:nvPr/>
        </p:nvCxnSpPr>
        <p:spPr>
          <a:xfrm flipV="1">
            <a:off x="4530209" y="3665771"/>
            <a:ext cx="1840390" cy="12194"/>
          </a:xfrm>
          <a:prstGeom prst="line">
            <a:avLst/>
          </a:prstGeom>
        </p:spPr>
        <p:style>
          <a:lnRef idx="1">
            <a:schemeClr val="accent1"/>
          </a:lnRef>
          <a:fillRef idx="0">
            <a:schemeClr val="accent1"/>
          </a:fillRef>
          <a:effectRef idx="0">
            <a:schemeClr val="accent1"/>
          </a:effectRef>
          <a:fontRef idx="minor">
            <a:schemeClr val="tx1"/>
          </a:fontRef>
        </p:style>
      </p:cxnSp>
      <p:sp>
        <p:nvSpPr>
          <p:cNvPr id="185" name="Title 4">
            <a:extLst>
              <a:ext uri="{FF2B5EF4-FFF2-40B4-BE49-F238E27FC236}">
                <a16:creationId xmlns:a16="http://schemas.microsoft.com/office/drawing/2014/main" id="{CF38F7AE-0D62-467C-AA5C-4F2D8930340A}"/>
              </a:ext>
            </a:extLst>
          </p:cNvPr>
          <p:cNvSpPr>
            <a:spLocks noGrp="1"/>
          </p:cNvSpPr>
          <p:nvPr>
            <p:ph type="title"/>
          </p:nvPr>
        </p:nvSpPr>
        <p:spPr>
          <a:xfrm>
            <a:off x="331102" y="327013"/>
            <a:ext cx="11591941" cy="533400"/>
          </a:xfrm>
        </p:spPr>
        <p:txBody>
          <a:bodyPr/>
          <a:lstStyle/>
          <a:p>
            <a:r>
              <a:rPr lang="en-US" dirty="0"/>
              <a:t>Overview of Various ISO/IEC Privacy Standards – Spotlight on ISO 31700</a:t>
            </a:r>
            <a:endParaRPr lang="en-CA" dirty="0"/>
          </a:p>
        </p:txBody>
      </p:sp>
      <p:cxnSp>
        <p:nvCxnSpPr>
          <p:cNvPr id="9" name="Straight Arrow Connector 8">
            <a:extLst>
              <a:ext uri="{FF2B5EF4-FFF2-40B4-BE49-F238E27FC236}">
                <a16:creationId xmlns:a16="http://schemas.microsoft.com/office/drawing/2014/main" id="{1A95BFE2-E147-4D66-8DB1-0C34088B643B}"/>
              </a:ext>
            </a:extLst>
          </p:cNvPr>
          <p:cNvCxnSpPr>
            <a:cxnSpLocks/>
            <a:endCxn id="133" idx="0"/>
          </p:cNvCxnSpPr>
          <p:nvPr/>
        </p:nvCxnSpPr>
        <p:spPr>
          <a:xfrm flipH="1">
            <a:off x="4469533" y="1861433"/>
            <a:ext cx="2068" cy="558076"/>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00" name="object 30">
            <a:extLst>
              <a:ext uri="{FF2B5EF4-FFF2-40B4-BE49-F238E27FC236}">
                <a16:creationId xmlns:a16="http://schemas.microsoft.com/office/drawing/2014/main" id="{1E8E0C91-7EAD-459B-80CA-1C722EF0785E}"/>
              </a:ext>
            </a:extLst>
          </p:cNvPr>
          <p:cNvSpPr txBox="1"/>
          <p:nvPr/>
        </p:nvSpPr>
        <p:spPr>
          <a:xfrm>
            <a:off x="3631027" y="1695359"/>
            <a:ext cx="1691640" cy="457200"/>
          </a:xfrm>
          <a:prstGeom prst="rect">
            <a:avLst/>
          </a:prstGeom>
          <a:solidFill>
            <a:srgbClr val="007E7E"/>
          </a:solidFill>
          <a:ln w="3175">
            <a:solidFill>
              <a:srgbClr val="C7C7C7"/>
            </a:solidFill>
          </a:ln>
        </p:spPr>
        <p:txBody>
          <a:bodyPr vert="horz" wrap="square" lIns="0" tIns="40640" rIns="0" bIns="0" rtlCol="0">
            <a:spAutoFit/>
          </a:bodyPr>
          <a:lstStyle/>
          <a:p>
            <a:pPr marL="0" marR="0" lvl="0" indent="0" algn="ctr" defTabSz="914400" rtl="0" eaLnBrk="1" fontAlgn="auto" latinLnBrk="0" hangingPunct="1">
              <a:lnSpc>
                <a:spcPct val="100000"/>
              </a:lnSpc>
              <a:spcBef>
                <a:spcPts val="320"/>
              </a:spcBef>
              <a:spcAft>
                <a:spcPts val="0"/>
              </a:spcAft>
              <a:buClrTx/>
              <a:buSzTx/>
              <a:buFontTx/>
              <a:buNone/>
              <a:tabLst/>
              <a:defRPr/>
            </a:pPr>
            <a:r>
              <a:rPr kumimoji="0" lang="en-US" sz="800" b="0" i="0" u="none" strike="noStrike" kern="1200" cap="none" spc="0" normalizeH="0" baseline="0" noProof="0" dirty="0">
                <a:ln>
                  <a:noFill/>
                </a:ln>
                <a:solidFill>
                  <a:srgbClr val="FDFFFF"/>
                </a:solidFill>
                <a:effectLst/>
                <a:uLnTx/>
                <a:uFillTx/>
                <a:latin typeface="Arial"/>
                <a:ea typeface="+mn-ea"/>
                <a:cs typeface="Calibri"/>
              </a:rPr>
              <a:t>ISO/IEC 29134 </a:t>
            </a:r>
          </a:p>
          <a:p>
            <a:pPr marL="0" marR="0" lvl="0" indent="0" algn="ctr" defTabSz="914400" rtl="0" eaLnBrk="1" fontAlgn="auto" latinLnBrk="0" hangingPunct="1">
              <a:lnSpc>
                <a:spcPct val="100000"/>
              </a:lnSpc>
              <a:spcBef>
                <a:spcPts val="320"/>
              </a:spcBef>
              <a:spcAft>
                <a:spcPts val="0"/>
              </a:spcAft>
              <a:buClrTx/>
              <a:buSzTx/>
              <a:buFontTx/>
              <a:buNone/>
              <a:tabLst/>
              <a:defRPr/>
            </a:pPr>
            <a:r>
              <a:rPr kumimoji="0" lang="en-US" sz="800" b="0" i="0" u="none" strike="noStrike" kern="1200" cap="none" spc="0" normalizeH="0" baseline="0" noProof="0" dirty="0">
                <a:ln>
                  <a:noFill/>
                </a:ln>
                <a:solidFill>
                  <a:srgbClr val="FDFFFF"/>
                </a:solidFill>
                <a:effectLst/>
                <a:uLnTx/>
                <a:uFillTx/>
                <a:latin typeface="Arial"/>
                <a:ea typeface="+mn-ea"/>
                <a:cs typeface="Calibri"/>
              </a:rPr>
              <a:t>Privacy Impact Assessment</a:t>
            </a:r>
            <a:endParaRPr kumimoji="0" lang="en-US" sz="800" b="0" i="0" u="none" strike="noStrike" kern="1200" cap="none" spc="0" normalizeH="0" baseline="0" noProof="0" dirty="0">
              <a:ln>
                <a:noFill/>
              </a:ln>
              <a:solidFill>
                <a:srgbClr val="000000"/>
              </a:solidFill>
              <a:effectLst/>
              <a:uLnTx/>
              <a:uFillTx/>
              <a:latin typeface="Arial"/>
              <a:ea typeface="+mn-ea"/>
              <a:cs typeface="Calibri"/>
            </a:endParaRPr>
          </a:p>
        </p:txBody>
      </p:sp>
      <p:sp>
        <p:nvSpPr>
          <p:cNvPr id="220" name="Oval 219">
            <a:extLst>
              <a:ext uri="{FF2B5EF4-FFF2-40B4-BE49-F238E27FC236}">
                <a16:creationId xmlns:a16="http://schemas.microsoft.com/office/drawing/2014/main" id="{528CF66D-43CB-4C48-9C65-0CE3563AA734}"/>
              </a:ext>
            </a:extLst>
          </p:cNvPr>
          <p:cNvSpPr/>
          <p:nvPr/>
        </p:nvSpPr>
        <p:spPr>
          <a:xfrm>
            <a:off x="9125468" y="4989885"/>
            <a:ext cx="2001336" cy="1102907"/>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222" name="Straight Arrow Connector 221">
            <a:extLst>
              <a:ext uri="{FF2B5EF4-FFF2-40B4-BE49-F238E27FC236}">
                <a16:creationId xmlns:a16="http://schemas.microsoft.com/office/drawing/2014/main" id="{99077BA0-69FA-4123-A6F1-C1AE76F067A4}"/>
              </a:ext>
            </a:extLst>
          </p:cNvPr>
          <p:cNvCxnSpPr>
            <a:cxnSpLocks/>
            <a:endCxn id="143" idx="2"/>
          </p:cNvCxnSpPr>
          <p:nvPr/>
        </p:nvCxnSpPr>
        <p:spPr>
          <a:xfrm flipV="1">
            <a:off x="8200908" y="4388103"/>
            <a:ext cx="0" cy="165765"/>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2D9FDC2B-A088-4F6A-B10E-B6983A9D70B5}"/>
              </a:ext>
            </a:extLst>
          </p:cNvPr>
          <p:cNvCxnSpPr>
            <a:cxnSpLocks/>
          </p:cNvCxnSpPr>
          <p:nvPr/>
        </p:nvCxnSpPr>
        <p:spPr>
          <a:xfrm flipV="1">
            <a:off x="4533378" y="4546600"/>
            <a:ext cx="3660662" cy="726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8" name="Straight Arrow Connector 247">
            <a:extLst>
              <a:ext uri="{FF2B5EF4-FFF2-40B4-BE49-F238E27FC236}">
                <a16:creationId xmlns:a16="http://schemas.microsoft.com/office/drawing/2014/main" id="{59287121-1831-4A1B-AA00-4852E46210EF}"/>
              </a:ext>
            </a:extLst>
          </p:cNvPr>
          <p:cNvCxnSpPr>
            <a:cxnSpLocks/>
            <a:endCxn id="155" idx="0"/>
          </p:cNvCxnSpPr>
          <p:nvPr/>
        </p:nvCxnSpPr>
        <p:spPr>
          <a:xfrm>
            <a:off x="6370599" y="3667912"/>
            <a:ext cx="0" cy="118694"/>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67" name="Straight Arrow Connector 266">
            <a:extLst>
              <a:ext uri="{FF2B5EF4-FFF2-40B4-BE49-F238E27FC236}">
                <a16:creationId xmlns:a16="http://schemas.microsoft.com/office/drawing/2014/main" id="{396A650E-8199-43B6-AD7E-957C8F942709}"/>
              </a:ext>
            </a:extLst>
          </p:cNvPr>
          <p:cNvCxnSpPr>
            <a:cxnSpLocks/>
            <a:stCxn id="138" idx="3"/>
          </p:cNvCxnSpPr>
          <p:nvPr/>
        </p:nvCxnSpPr>
        <p:spPr>
          <a:xfrm>
            <a:off x="5310417" y="3283106"/>
            <a:ext cx="197800" cy="0"/>
          </a:xfrm>
          <a:prstGeom prst="straightConnector1">
            <a:avLst/>
          </a:prstGeom>
          <a:ln w="12700">
            <a:solidFill>
              <a:srgbClr val="EAAA00"/>
            </a:solidFill>
            <a:tailEnd type="triangle"/>
          </a:ln>
        </p:spPr>
        <p:style>
          <a:lnRef idx="1">
            <a:schemeClr val="accent1"/>
          </a:lnRef>
          <a:fillRef idx="0">
            <a:schemeClr val="accent1"/>
          </a:fillRef>
          <a:effectRef idx="0">
            <a:schemeClr val="accent1"/>
          </a:effectRef>
          <a:fontRef idx="minor">
            <a:schemeClr val="tx1"/>
          </a:fontRef>
        </p:style>
      </p:cxnSp>
      <p:cxnSp>
        <p:nvCxnSpPr>
          <p:cNvPr id="269" name="Straight Arrow Connector 268">
            <a:extLst>
              <a:ext uri="{FF2B5EF4-FFF2-40B4-BE49-F238E27FC236}">
                <a16:creationId xmlns:a16="http://schemas.microsoft.com/office/drawing/2014/main" id="{3D7B8E29-02D1-41E3-B05C-56958BE11AB6}"/>
              </a:ext>
            </a:extLst>
          </p:cNvPr>
          <p:cNvCxnSpPr>
            <a:cxnSpLocks/>
          </p:cNvCxnSpPr>
          <p:nvPr/>
        </p:nvCxnSpPr>
        <p:spPr>
          <a:xfrm>
            <a:off x="5324583" y="4078910"/>
            <a:ext cx="173430" cy="0"/>
          </a:xfrm>
          <a:prstGeom prst="straightConnector1">
            <a:avLst/>
          </a:prstGeom>
          <a:ln w="12700">
            <a:solidFill>
              <a:srgbClr val="EAAA00"/>
            </a:solidFill>
            <a:tailEnd type="triangle"/>
          </a:ln>
        </p:spPr>
        <p:style>
          <a:lnRef idx="1">
            <a:schemeClr val="accent1"/>
          </a:lnRef>
          <a:fillRef idx="0">
            <a:schemeClr val="accent1"/>
          </a:fillRef>
          <a:effectRef idx="0">
            <a:schemeClr val="accent1"/>
          </a:effectRef>
          <a:fontRef idx="minor">
            <a:schemeClr val="tx1"/>
          </a:fontRef>
        </p:style>
      </p:cxnSp>
      <p:sp>
        <p:nvSpPr>
          <p:cNvPr id="278" name="Rectangle 277">
            <a:extLst>
              <a:ext uri="{FF2B5EF4-FFF2-40B4-BE49-F238E27FC236}">
                <a16:creationId xmlns:a16="http://schemas.microsoft.com/office/drawing/2014/main" id="{DC9F37E9-2DFF-4729-BF91-EFB902604E52}"/>
              </a:ext>
            </a:extLst>
          </p:cNvPr>
          <p:cNvSpPr/>
          <p:nvPr/>
        </p:nvSpPr>
        <p:spPr>
          <a:xfrm>
            <a:off x="1531616" y="1646715"/>
            <a:ext cx="1691640" cy="2000986"/>
          </a:xfrm>
          <a:prstGeom prst="rect">
            <a:avLst/>
          </a:prstGeom>
          <a:solidFill>
            <a:srgbClr val="005EB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Arial"/>
                <a:ea typeface="+mn-ea"/>
                <a:cs typeface="+mn-cs"/>
              </a:rPr>
              <a:t>MANAGEMENT</a:t>
            </a:r>
          </a:p>
        </p:txBody>
      </p:sp>
      <p:sp>
        <p:nvSpPr>
          <p:cNvPr id="279" name="Rectangle 278">
            <a:extLst>
              <a:ext uri="{FF2B5EF4-FFF2-40B4-BE49-F238E27FC236}">
                <a16:creationId xmlns:a16="http://schemas.microsoft.com/office/drawing/2014/main" id="{4507DC34-44AA-4D17-9167-7C01B6402FDD}"/>
              </a:ext>
            </a:extLst>
          </p:cNvPr>
          <p:cNvSpPr/>
          <p:nvPr/>
        </p:nvSpPr>
        <p:spPr>
          <a:xfrm>
            <a:off x="1520134" y="987417"/>
            <a:ext cx="1691640" cy="548640"/>
          </a:xfrm>
          <a:prstGeom prst="rect">
            <a:avLst/>
          </a:prstGeom>
          <a:solidFill>
            <a:srgbClr val="005EB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Arial"/>
                <a:ea typeface="+mn-ea"/>
                <a:cs typeface="+mn-cs"/>
              </a:rPr>
              <a:t>FRAMEWORK</a:t>
            </a:r>
          </a:p>
        </p:txBody>
      </p:sp>
      <p:sp>
        <p:nvSpPr>
          <p:cNvPr id="281" name="Rectangle 280">
            <a:extLst>
              <a:ext uri="{FF2B5EF4-FFF2-40B4-BE49-F238E27FC236}">
                <a16:creationId xmlns:a16="http://schemas.microsoft.com/office/drawing/2014/main" id="{378742B8-23EF-4148-8140-6120E8616E0D}"/>
              </a:ext>
            </a:extLst>
          </p:cNvPr>
          <p:cNvSpPr/>
          <p:nvPr/>
        </p:nvSpPr>
        <p:spPr>
          <a:xfrm>
            <a:off x="1537514" y="3758359"/>
            <a:ext cx="1691640" cy="640080"/>
          </a:xfrm>
          <a:prstGeom prst="rect">
            <a:avLst/>
          </a:prstGeom>
          <a:solidFill>
            <a:srgbClr val="005EB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Arial"/>
                <a:ea typeface="+mn-ea"/>
                <a:cs typeface="+mn-cs"/>
              </a:rPr>
              <a:t>CONTROLS</a:t>
            </a:r>
          </a:p>
        </p:txBody>
      </p:sp>
      <p:sp>
        <p:nvSpPr>
          <p:cNvPr id="282" name="Rectangle 281">
            <a:extLst>
              <a:ext uri="{FF2B5EF4-FFF2-40B4-BE49-F238E27FC236}">
                <a16:creationId xmlns:a16="http://schemas.microsoft.com/office/drawing/2014/main" id="{31B243BE-9A95-45BB-9148-238491850428}"/>
              </a:ext>
            </a:extLst>
          </p:cNvPr>
          <p:cNvSpPr/>
          <p:nvPr/>
        </p:nvSpPr>
        <p:spPr>
          <a:xfrm>
            <a:off x="1537514" y="4537344"/>
            <a:ext cx="1691640" cy="640080"/>
          </a:xfrm>
          <a:prstGeom prst="rect">
            <a:avLst/>
          </a:prstGeom>
          <a:solidFill>
            <a:srgbClr val="005EB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Arial"/>
                <a:ea typeface="+mn-ea"/>
                <a:cs typeface="+mn-cs"/>
              </a:rPr>
              <a:t>TECHNOLOGY</a:t>
            </a:r>
          </a:p>
        </p:txBody>
      </p:sp>
      <p:sp>
        <p:nvSpPr>
          <p:cNvPr id="283" name="Rectangle 282">
            <a:extLst>
              <a:ext uri="{FF2B5EF4-FFF2-40B4-BE49-F238E27FC236}">
                <a16:creationId xmlns:a16="http://schemas.microsoft.com/office/drawing/2014/main" id="{5BD8F44D-66DB-4F40-94D4-38C13CF8AABC}"/>
              </a:ext>
            </a:extLst>
          </p:cNvPr>
          <p:cNvSpPr/>
          <p:nvPr/>
        </p:nvSpPr>
        <p:spPr>
          <a:xfrm>
            <a:off x="1537514" y="5288082"/>
            <a:ext cx="1691640" cy="640080"/>
          </a:xfrm>
          <a:prstGeom prst="rect">
            <a:avLst/>
          </a:prstGeom>
          <a:solidFill>
            <a:srgbClr val="005EB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Arial"/>
                <a:ea typeface="+mn-ea"/>
                <a:cs typeface="+mn-cs"/>
              </a:rPr>
              <a:t>PRIVACY BY DESIGN</a:t>
            </a:r>
          </a:p>
        </p:txBody>
      </p:sp>
    </p:spTree>
    <p:extLst>
      <p:ext uri="{BB962C8B-B14F-4D97-AF65-F5344CB8AC3E}">
        <p14:creationId xmlns:p14="http://schemas.microsoft.com/office/powerpoint/2010/main" val="3708377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E6AE94-0D49-4A68-BACC-34D90EF3EE9E}"/>
              </a:ext>
            </a:extLst>
          </p:cNvPr>
          <p:cNvSpPr>
            <a:spLocks noGrp="1"/>
          </p:cNvSpPr>
          <p:nvPr>
            <p:ph type="title"/>
          </p:nvPr>
        </p:nvSpPr>
        <p:spPr>
          <a:xfrm>
            <a:off x="600059" y="300118"/>
            <a:ext cx="10195200" cy="533400"/>
          </a:xfrm>
        </p:spPr>
        <p:txBody>
          <a:bodyPr/>
          <a:lstStyle/>
          <a:p>
            <a:r>
              <a:rPr lang="en-GB" sz="4400" dirty="0">
                <a:solidFill>
                  <a:srgbClr val="00338D"/>
                </a:solidFill>
              </a:rPr>
              <a:t>KPMG’s Alliance with MSECB</a:t>
            </a:r>
            <a:endParaRPr lang="en-CA" dirty="0"/>
          </a:p>
        </p:txBody>
      </p:sp>
      <p:sp>
        <p:nvSpPr>
          <p:cNvPr id="30" name="Rectangle 29">
            <a:extLst>
              <a:ext uri="{FF2B5EF4-FFF2-40B4-BE49-F238E27FC236}">
                <a16:creationId xmlns:a16="http://schemas.microsoft.com/office/drawing/2014/main" id="{4B31291C-8865-4976-84FA-01DA8A952F3B}"/>
              </a:ext>
            </a:extLst>
          </p:cNvPr>
          <p:cNvSpPr/>
          <p:nvPr/>
        </p:nvSpPr>
        <p:spPr>
          <a:xfrm>
            <a:off x="50302" y="1778780"/>
            <a:ext cx="2336725" cy="895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1163A9F4-D92F-44DE-8EE7-AE344A311C54}"/>
              </a:ext>
            </a:extLst>
          </p:cNvPr>
          <p:cNvSpPr/>
          <p:nvPr/>
        </p:nvSpPr>
        <p:spPr>
          <a:xfrm>
            <a:off x="3046149" y="1641830"/>
            <a:ext cx="5459942" cy="861774"/>
          </a:xfrm>
          <a:prstGeom prst="rect">
            <a:avLst/>
          </a:prstGeom>
        </p:spPr>
        <p:txBody>
          <a:bodyPr wrap="square" lIns="0" tIns="0" rIns="0" bIns="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KPMG together with </a:t>
            </a:r>
            <a:r>
              <a:rPr kumimoji="0" lang="en-GB" sz="1400" b="0"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rPr>
              <a:t>Dr.</a:t>
            </a:r>
            <a:r>
              <a:rPr kumimoji="0" lang="en-GB"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Ann </a:t>
            </a:r>
            <a:r>
              <a:rPr kumimoji="0" lang="en-GB" sz="1400" b="0"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rPr>
              <a:t>Cavoukian</a:t>
            </a:r>
            <a:r>
              <a:rPr kumimoji="0" lang="en-GB"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has partnered with MSECB Management Systems Inc. (MSECB) to offer a Privacy by Design Certification Program.  KPMG is the exclusive assessment arm for ISO 31700 Privacy by Design certification by PECB MS. </a:t>
            </a:r>
          </a:p>
        </p:txBody>
      </p:sp>
      <p:sp>
        <p:nvSpPr>
          <p:cNvPr id="36" name="Rectangle 35">
            <a:extLst>
              <a:ext uri="{FF2B5EF4-FFF2-40B4-BE49-F238E27FC236}">
                <a16:creationId xmlns:a16="http://schemas.microsoft.com/office/drawing/2014/main" id="{B011DBD6-D2A0-4152-B1FD-411993FA5342}"/>
              </a:ext>
            </a:extLst>
          </p:cNvPr>
          <p:cNvSpPr/>
          <p:nvPr/>
        </p:nvSpPr>
        <p:spPr>
          <a:xfrm>
            <a:off x="2716886" y="2817669"/>
            <a:ext cx="5992878" cy="1077218"/>
          </a:xfrm>
          <a:prstGeom prst="rect">
            <a:avLst/>
          </a:prstGeom>
        </p:spPr>
        <p:txBody>
          <a:bodyPr wrap="square" lIns="0" tIns="0" rIns="0" bIns="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MSECB helps organizations show commitment by providing them with valuable audit and certification services against internationally recognized standards. They are accredited against ISO/IEC 17021:2015, are a Corporate Member of CSA and also a Member of the IAAR. MSECB provides non-accredited certification against ISO 31700 Privacy By Design.</a:t>
            </a:r>
            <a:endParaRPr kumimoji="0" lang="en-GB"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37" name="Oval 36">
            <a:extLst>
              <a:ext uri="{FF2B5EF4-FFF2-40B4-BE49-F238E27FC236}">
                <a16:creationId xmlns:a16="http://schemas.microsoft.com/office/drawing/2014/main" id="{7C92417D-C356-4B9C-9D00-65CD44AE0CB5}"/>
              </a:ext>
            </a:extLst>
          </p:cNvPr>
          <p:cNvSpPr/>
          <p:nvPr/>
        </p:nvSpPr>
        <p:spPr>
          <a:xfrm>
            <a:off x="2326702" y="1603308"/>
            <a:ext cx="575734" cy="575734"/>
          </a:xfrm>
          <a:prstGeom prst="ellipse">
            <a:avLst/>
          </a:prstGeom>
          <a:solidFill>
            <a:schemeClr val="bg1"/>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Arial"/>
              <a:ea typeface="+mn-ea"/>
              <a:cs typeface="+mn-cs"/>
            </a:endParaRPr>
          </a:p>
        </p:txBody>
      </p:sp>
      <p:sp>
        <p:nvSpPr>
          <p:cNvPr id="38" name="Freeform 5">
            <a:extLst>
              <a:ext uri="{FF2B5EF4-FFF2-40B4-BE49-F238E27FC236}">
                <a16:creationId xmlns:a16="http://schemas.microsoft.com/office/drawing/2014/main" id="{BA86EEC9-B5AD-4859-A944-6822BB5C272E}"/>
              </a:ext>
            </a:extLst>
          </p:cNvPr>
          <p:cNvSpPr>
            <a:spLocks noEditPoints="1"/>
          </p:cNvSpPr>
          <p:nvPr/>
        </p:nvSpPr>
        <p:spPr bwMode="auto">
          <a:xfrm>
            <a:off x="2484607" y="1717079"/>
            <a:ext cx="259924" cy="348192"/>
          </a:xfrm>
          <a:custGeom>
            <a:avLst/>
            <a:gdLst>
              <a:gd name="T0" fmla="*/ 1193 w 1193"/>
              <a:gd name="T1" fmla="*/ 1602 h 1602"/>
              <a:gd name="T2" fmla="*/ 0 w 1193"/>
              <a:gd name="T3" fmla="*/ 1602 h 1602"/>
              <a:gd name="T4" fmla="*/ 0 w 1193"/>
              <a:gd name="T5" fmla="*/ 0 h 1602"/>
              <a:gd name="T6" fmla="*/ 22 w 1193"/>
              <a:gd name="T7" fmla="*/ 0 h 1602"/>
              <a:gd name="T8" fmla="*/ 800 w 1193"/>
              <a:gd name="T9" fmla="*/ 0 h 1602"/>
              <a:gd name="T10" fmla="*/ 835 w 1193"/>
              <a:gd name="T11" fmla="*/ 14 h 1602"/>
              <a:gd name="T12" fmla="*/ 1178 w 1193"/>
              <a:gd name="T13" fmla="*/ 361 h 1602"/>
              <a:gd name="T14" fmla="*/ 1193 w 1193"/>
              <a:gd name="T15" fmla="*/ 394 h 1602"/>
              <a:gd name="T16" fmla="*/ 1193 w 1193"/>
              <a:gd name="T17" fmla="*/ 1580 h 1602"/>
              <a:gd name="T18" fmla="*/ 1193 w 1193"/>
              <a:gd name="T19" fmla="*/ 1602 h 1602"/>
              <a:gd name="T20" fmla="*/ 275 w 1193"/>
              <a:gd name="T21" fmla="*/ 644 h 1602"/>
              <a:gd name="T22" fmla="*/ 323 w 1193"/>
              <a:gd name="T23" fmla="*/ 492 h 1602"/>
              <a:gd name="T24" fmla="*/ 371 w 1193"/>
              <a:gd name="T25" fmla="*/ 644 h 1602"/>
              <a:gd name="T26" fmla="*/ 411 w 1193"/>
              <a:gd name="T27" fmla="*/ 593 h 1602"/>
              <a:gd name="T28" fmla="*/ 431 w 1193"/>
              <a:gd name="T29" fmla="*/ 587 h 1602"/>
              <a:gd name="T30" fmla="*/ 492 w 1193"/>
              <a:gd name="T31" fmla="*/ 603 h 1602"/>
              <a:gd name="T32" fmla="*/ 488 w 1193"/>
              <a:gd name="T33" fmla="*/ 586 h 1602"/>
              <a:gd name="T34" fmla="*/ 438 w 1193"/>
              <a:gd name="T35" fmla="*/ 426 h 1602"/>
              <a:gd name="T36" fmla="*/ 445 w 1193"/>
              <a:gd name="T37" fmla="*/ 393 h 1602"/>
              <a:gd name="T38" fmla="*/ 489 w 1193"/>
              <a:gd name="T39" fmla="*/ 236 h 1602"/>
              <a:gd name="T40" fmla="*/ 339 w 1193"/>
              <a:gd name="T41" fmla="*/ 101 h 1602"/>
              <a:gd name="T42" fmla="*/ 165 w 1193"/>
              <a:gd name="T43" fmla="*/ 196 h 1602"/>
              <a:gd name="T44" fmla="*/ 196 w 1193"/>
              <a:gd name="T45" fmla="*/ 392 h 1602"/>
              <a:gd name="T46" fmla="*/ 202 w 1193"/>
              <a:gd name="T47" fmla="*/ 419 h 1602"/>
              <a:gd name="T48" fmla="*/ 156 w 1193"/>
              <a:gd name="T49" fmla="*/ 568 h 1602"/>
              <a:gd name="T50" fmla="*/ 148 w 1193"/>
              <a:gd name="T51" fmla="*/ 600 h 1602"/>
              <a:gd name="T52" fmla="*/ 203 w 1193"/>
              <a:gd name="T53" fmla="*/ 584 h 1602"/>
              <a:gd name="T54" fmla="*/ 232 w 1193"/>
              <a:gd name="T55" fmla="*/ 593 h 1602"/>
              <a:gd name="T56" fmla="*/ 275 w 1193"/>
              <a:gd name="T57" fmla="*/ 644 h 1602"/>
              <a:gd name="T58" fmla="*/ 594 w 1193"/>
              <a:gd name="T59" fmla="*/ 917 h 1602"/>
              <a:gd name="T60" fmla="*/ 786 w 1193"/>
              <a:gd name="T61" fmla="*/ 917 h 1602"/>
              <a:gd name="T62" fmla="*/ 1016 w 1193"/>
              <a:gd name="T63" fmla="*/ 916 h 1602"/>
              <a:gd name="T64" fmla="*/ 1070 w 1193"/>
              <a:gd name="T65" fmla="*/ 845 h 1602"/>
              <a:gd name="T66" fmla="*/ 1010 w 1193"/>
              <a:gd name="T67" fmla="*/ 808 h 1602"/>
              <a:gd name="T68" fmla="*/ 532 w 1193"/>
              <a:gd name="T69" fmla="*/ 808 h 1602"/>
              <a:gd name="T70" fmla="*/ 182 w 1193"/>
              <a:gd name="T71" fmla="*/ 808 h 1602"/>
              <a:gd name="T72" fmla="*/ 122 w 1193"/>
              <a:gd name="T73" fmla="*/ 844 h 1602"/>
              <a:gd name="T74" fmla="*/ 179 w 1193"/>
              <a:gd name="T75" fmla="*/ 917 h 1602"/>
              <a:gd name="T76" fmla="*/ 594 w 1193"/>
              <a:gd name="T77" fmla="*/ 917 h 1602"/>
              <a:gd name="T78" fmla="*/ 597 w 1193"/>
              <a:gd name="T79" fmla="*/ 1054 h 1602"/>
              <a:gd name="T80" fmla="*/ 179 w 1193"/>
              <a:gd name="T81" fmla="*/ 1054 h 1602"/>
              <a:gd name="T82" fmla="*/ 126 w 1193"/>
              <a:gd name="T83" fmla="*/ 1082 h 1602"/>
              <a:gd name="T84" fmla="*/ 180 w 1193"/>
              <a:gd name="T85" fmla="*/ 1163 h 1602"/>
              <a:gd name="T86" fmla="*/ 1008 w 1193"/>
              <a:gd name="T87" fmla="*/ 1163 h 1602"/>
              <a:gd name="T88" fmla="*/ 1073 w 1193"/>
              <a:gd name="T89" fmla="*/ 1105 h 1602"/>
              <a:gd name="T90" fmla="*/ 1009 w 1193"/>
              <a:gd name="T91" fmla="*/ 1055 h 1602"/>
              <a:gd name="T92" fmla="*/ 597 w 1193"/>
              <a:gd name="T93" fmla="*/ 1054 h 1602"/>
              <a:gd name="T94" fmla="*/ 597 w 1193"/>
              <a:gd name="T95" fmla="*/ 1299 h 1602"/>
              <a:gd name="T96" fmla="*/ 179 w 1193"/>
              <a:gd name="T97" fmla="*/ 1300 h 1602"/>
              <a:gd name="T98" fmla="*/ 134 w 1193"/>
              <a:gd name="T99" fmla="*/ 1317 h 1602"/>
              <a:gd name="T100" fmla="*/ 124 w 1193"/>
              <a:gd name="T101" fmla="*/ 1376 h 1602"/>
              <a:gd name="T102" fmla="*/ 178 w 1193"/>
              <a:gd name="T103" fmla="*/ 1408 h 1602"/>
              <a:gd name="T104" fmla="*/ 1010 w 1193"/>
              <a:gd name="T105" fmla="*/ 1408 h 1602"/>
              <a:gd name="T106" fmla="*/ 1073 w 1193"/>
              <a:gd name="T107" fmla="*/ 1352 h 1602"/>
              <a:gd name="T108" fmla="*/ 1011 w 1193"/>
              <a:gd name="T109" fmla="*/ 1299 h 1602"/>
              <a:gd name="T110" fmla="*/ 597 w 1193"/>
              <a:gd name="T111" fmla="*/ 1299 h 1602"/>
              <a:gd name="T112" fmla="*/ 751 w 1193"/>
              <a:gd name="T113" fmla="*/ 442 h 1602"/>
              <a:gd name="T114" fmla="*/ 1113 w 1193"/>
              <a:gd name="T115" fmla="*/ 442 h 1602"/>
              <a:gd name="T116" fmla="*/ 751 w 1193"/>
              <a:gd name="T117" fmla="*/ 80 h 1602"/>
              <a:gd name="T118" fmla="*/ 751 w 1193"/>
              <a:gd name="T119" fmla="*/ 442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93" h="1602">
                <a:moveTo>
                  <a:pt x="1193" y="1602"/>
                </a:moveTo>
                <a:cubicBezTo>
                  <a:pt x="794" y="1602"/>
                  <a:pt x="398" y="1602"/>
                  <a:pt x="0" y="1602"/>
                </a:cubicBezTo>
                <a:cubicBezTo>
                  <a:pt x="0" y="1068"/>
                  <a:pt x="0" y="535"/>
                  <a:pt x="0" y="0"/>
                </a:cubicBezTo>
                <a:cubicBezTo>
                  <a:pt x="8" y="0"/>
                  <a:pt x="15" y="0"/>
                  <a:pt x="22" y="0"/>
                </a:cubicBezTo>
                <a:cubicBezTo>
                  <a:pt x="282" y="0"/>
                  <a:pt x="541" y="0"/>
                  <a:pt x="800" y="0"/>
                </a:cubicBezTo>
                <a:cubicBezTo>
                  <a:pt x="815" y="0"/>
                  <a:pt x="825" y="4"/>
                  <a:pt x="835" y="14"/>
                </a:cubicBezTo>
                <a:cubicBezTo>
                  <a:pt x="949" y="130"/>
                  <a:pt x="1064" y="246"/>
                  <a:pt x="1178" y="361"/>
                </a:cubicBezTo>
                <a:cubicBezTo>
                  <a:pt x="1188" y="370"/>
                  <a:pt x="1193" y="379"/>
                  <a:pt x="1193" y="394"/>
                </a:cubicBezTo>
                <a:cubicBezTo>
                  <a:pt x="1193" y="789"/>
                  <a:pt x="1193" y="1184"/>
                  <a:pt x="1193" y="1580"/>
                </a:cubicBezTo>
                <a:cubicBezTo>
                  <a:pt x="1193" y="1586"/>
                  <a:pt x="1193" y="1593"/>
                  <a:pt x="1193" y="1602"/>
                </a:cubicBezTo>
                <a:close/>
                <a:moveTo>
                  <a:pt x="275" y="644"/>
                </a:moveTo>
                <a:cubicBezTo>
                  <a:pt x="292" y="592"/>
                  <a:pt x="307" y="545"/>
                  <a:pt x="323" y="492"/>
                </a:cubicBezTo>
                <a:cubicBezTo>
                  <a:pt x="340" y="546"/>
                  <a:pt x="355" y="593"/>
                  <a:pt x="371" y="644"/>
                </a:cubicBezTo>
                <a:cubicBezTo>
                  <a:pt x="386" y="625"/>
                  <a:pt x="398" y="609"/>
                  <a:pt x="411" y="593"/>
                </a:cubicBezTo>
                <a:cubicBezTo>
                  <a:pt x="415" y="589"/>
                  <a:pt x="425" y="586"/>
                  <a:pt x="431" y="587"/>
                </a:cubicBezTo>
                <a:cubicBezTo>
                  <a:pt x="451" y="591"/>
                  <a:pt x="470" y="597"/>
                  <a:pt x="492" y="603"/>
                </a:cubicBezTo>
                <a:cubicBezTo>
                  <a:pt x="490" y="596"/>
                  <a:pt x="489" y="591"/>
                  <a:pt x="488" y="586"/>
                </a:cubicBezTo>
                <a:cubicBezTo>
                  <a:pt x="471" y="533"/>
                  <a:pt x="455" y="479"/>
                  <a:pt x="438" y="426"/>
                </a:cubicBezTo>
                <a:cubicBezTo>
                  <a:pt x="434" y="412"/>
                  <a:pt x="435" y="404"/>
                  <a:pt x="445" y="393"/>
                </a:cubicBezTo>
                <a:cubicBezTo>
                  <a:pt x="486" y="348"/>
                  <a:pt x="502" y="296"/>
                  <a:pt x="489" y="236"/>
                </a:cubicBezTo>
                <a:cubicBezTo>
                  <a:pt x="474" y="164"/>
                  <a:pt x="413" y="110"/>
                  <a:pt x="339" y="101"/>
                </a:cubicBezTo>
                <a:cubicBezTo>
                  <a:pt x="268" y="92"/>
                  <a:pt x="197" y="131"/>
                  <a:pt x="165" y="196"/>
                </a:cubicBezTo>
                <a:cubicBezTo>
                  <a:pt x="132" y="263"/>
                  <a:pt x="143" y="339"/>
                  <a:pt x="196" y="392"/>
                </a:cubicBezTo>
                <a:cubicBezTo>
                  <a:pt x="205" y="400"/>
                  <a:pt x="206" y="408"/>
                  <a:pt x="202" y="419"/>
                </a:cubicBezTo>
                <a:cubicBezTo>
                  <a:pt x="186" y="469"/>
                  <a:pt x="171" y="518"/>
                  <a:pt x="156" y="568"/>
                </a:cubicBezTo>
                <a:cubicBezTo>
                  <a:pt x="153" y="578"/>
                  <a:pt x="151" y="588"/>
                  <a:pt x="148" y="600"/>
                </a:cubicBezTo>
                <a:cubicBezTo>
                  <a:pt x="169" y="594"/>
                  <a:pt x="186" y="590"/>
                  <a:pt x="203" y="584"/>
                </a:cubicBezTo>
                <a:cubicBezTo>
                  <a:pt x="216" y="580"/>
                  <a:pt x="224" y="581"/>
                  <a:pt x="232" y="593"/>
                </a:cubicBezTo>
                <a:cubicBezTo>
                  <a:pt x="245" y="610"/>
                  <a:pt x="259" y="625"/>
                  <a:pt x="275" y="644"/>
                </a:cubicBezTo>
                <a:close/>
                <a:moveTo>
                  <a:pt x="594" y="917"/>
                </a:moveTo>
                <a:cubicBezTo>
                  <a:pt x="658" y="917"/>
                  <a:pt x="722" y="917"/>
                  <a:pt x="786" y="917"/>
                </a:cubicBezTo>
                <a:cubicBezTo>
                  <a:pt x="863" y="917"/>
                  <a:pt x="940" y="917"/>
                  <a:pt x="1016" y="916"/>
                </a:cubicBezTo>
                <a:cubicBezTo>
                  <a:pt x="1057" y="916"/>
                  <a:pt x="1082" y="881"/>
                  <a:pt x="1070" y="845"/>
                </a:cubicBezTo>
                <a:cubicBezTo>
                  <a:pt x="1062" y="821"/>
                  <a:pt x="1040" y="808"/>
                  <a:pt x="1010" y="808"/>
                </a:cubicBezTo>
                <a:cubicBezTo>
                  <a:pt x="851" y="808"/>
                  <a:pt x="691" y="808"/>
                  <a:pt x="532" y="808"/>
                </a:cubicBezTo>
                <a:cubicBezTo>
                  <a:pt x="416" y="808"/>
                  <a:pt x="299" y="808"/>
                  <a:pt x="182" y="808"/>
                </a:cubicBezTo>
                <a:cubicBezTo>
                  <a:pt x="151" y="808"/>
                  <a:pt x="130" y="821"/>
                  <a:pt x="122" y="844"/>
                </a:cubicBezTo>
                <a:cubicBezTo>
                  <a:pt x="109" y="883"/>
                  <a:pt x="135" y="917"/>
                  <a:pt x="179" y="917"/>
                </a:cubicBezTo>
                <a:cubicBezTo>
                  <a:pt x="317" y="917"/>
                  <a:pt x="456" y="917"/>
                  <a:pt x="594" y="917"/>
                </a:cubicBezTo>
                <a:close/>
                <a:moveTo>
                  <a:pt x="597" y="1054"/>
                </a:moveTo>
                <a:cubicBezTo>
                  <a:pt x="458" y="1054"/>
                  <a:pt x="319" y="1055"/>
                  <a:pt x="179" y="1054"/>
                </a:cubicBezTo>
                <a:cubicBezTo>
                  <a:pt x="156" y="1054"/>
                  <a:pt x="137" y="1061"/>
                  <a:pt x="126" y="1082"/>
                </a:cubicBezTo>
                <a:cubicBezTo>
                  <a:pt x="104" y="1121"/>
                  <a:pt x="132" y="1163"/>
                  <a:pt x="180" y="1163"/>
                </a:cubicBezTo>
                <a:cubicBezTo>
                  <a:pt x="456" y="1163"/>
                  <a:pt x="732" y="1163"/>
                  <a:pt x="1008" y="1163"/>
                </a:cubicBezTo>
                <a:cubicBezTo>
                  <a:pt x="1046" y="1163"/>
                  <a:pt x="1074" y="1138"/>
                  <a:pt x="1073" y="1105"/>
                </a:cubicBezTo>
                <a:cubicBezTo>
                  <a:pt x="1072" y="1074"/>
                  <a:pt x="1047" y="1055"/>
                  <a:pt x="1009" y="1055"/>
                </a:cubicBezTo>
                <a:cubicBezTo>
                  <a:pt x="872" y="1054"/>
                  <a:pt x="734" y="1054"/>
                  <a:pt x="597" y="1054"/>
                </a:cubicBezTo>
                <a:close/>
                <a:moveTo>
                  <a:pt x="597" y="1299"/>
                </a:moveTo>
                <a:cubicBezTo>
                  <a:pt x="458" y="1299"/>
                  <a:pt x="318" y="1299"/>
                  <a:pt x="179" y="1300"/>
                </a:cubicBezTo>
                <a:cubicBezTo>
                  <a:pt x="164" y="1300"/>
                  <a:pt x="146" y="1307"/>
                  <a:pt x="134" y="1317"/>
                </a:cubicBezTo>
                <a:cubicBezTo>
                  <a:pt x="116" y="1332"/>
                  <a:pt x="114" y="1354"/>
                  <a:pt x="124" y="1376"/>
                </a:cubicBezTo>
                <a:cubicBezTo>
                  <a:pt x="133" y="1399"/>
                  <a:pt x="153" y="1408"/>
                  <a:pt x="178" y="1408"/>
                </a:cubicBezTo>
                <a:cubicBezTo>
                  <a:pt x="455" y="1408"/>
                  <a:pt x="733" y="1408"/>
                  <a:pt x="1010" y="1408"/>
                </a:cubicBezTo>
                <a:cubicBezTo>
                  <a:pt x="1046" y="1408"/>
                  <a:pt x="1073" y="1384"/>
                  <a:pt x="1073" y="1352"/>
                </a:cubicBezTo>
                <a:cubicBezTo>
                  <a:pt x="1073" y="1321"/>
                  <a:pt x="1044" y="1298"/>
                  <a:pt x="1011" y="1299"/>
                </a:cubicBezTo>
                <a:cubicBezTo>
                  <a:pt x="873" y="1300"/>
                  <a:pt x="735" y="1299"/>
                  <a:pt x="597" y="1299"/>
                </a:cubicBezTo>
                <a:close/>
                <a:moveTo>
                  <a:pt x="751" y="442"/>
                </a:moveTo>
                <a:cubicBezTo>
                  <a:pt x="875" y="442"/>
                  <a:pt x="997" y="442"/>
                  <a:pt x="1113" y="442"/>
                </a:cubicBezTo>
                <a:cubicBezTo>
                  <a:pt x="993" y="322"/>
                  <a:pt x="871" y="200"/>
                  <a:pt x="751" y="80"/>
                </a:cubicBezTo>
                <a:cubicBezTo>
                  <a:pt x="751" y="197"/>
                  <a:pt x="751" y="319"/>
                  <a:pt x="751" y="442"/>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C7E6B415-B84F-4ACF-8D44-EBC8B190C16B}"/>
              </a:ext>
            </a:extLst>
          </p:cNvPr>
          <p:cNvSpPr/>
          <p:nvPr/>
        </p:nvSpPr>
        <p:spPr>
          <a:xfrm flipV="1">
            <a:off x="-10023" y="3060235"/>
            <a:ext cx="2157335"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Arial"/>
              <a:ea typeface="+mn-ea"/>
              <a:cs typeface="+mn-cs"/>
            </a:endParaRPr>
          </a:p>
        </p:txBody>
      </p:sp>
      <p:sp>
        <p:nvSpPr>
          <p:cNvPr id="40" name="Oval 39">
            <a:extLst>
              <a:ext uri="{FF2B5EF4-FFF2-40B4-BE49-F238E27FC236}">
                <a16:creationId xmlns:a16="http://schemas.microsoft.com/office/drawing/2014/main" id="{2E276E6B-255C-4F66-A034-461A524ED54F}"/>
              </a:ext>
            </a:extLst>
          </p:cNvPr>
          <p:cNvSpPr/>
          <p:nvPr/>
        </p:nvSpPr>
        <p:spPr>
          <a:xfrm>
            <a:off x="2067090" y="2807516"/>
            <a:ext cx="575734" cy="575734"/>
          </a:xfrm>
          <a:prstGeom prst="ellipse">
            <a:avLst/>
          </a:prstGeom>
          <a:solidFill>
            <a:schemeClr val="bg1"/>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42" name="Group 41">
            <a:extLst>
              <a:ext uri="{FF2B5EF4-FFF2-40B4-BE49-F238E27FC236}">
                <a16:creationId xmlns:a16="http://schemas.microsoft.com/office/drawing/2014/main" id="{16104205-B932-48A6-98CC-0409E83EFCA7}"/>
              </a:ext>
            </a:extLst>
          </p:cNvPr>
          <p:cNvGrpSpPr/>
          <p:nvPr/>
        </p:nvGrpSpPr>
        <p:grpSpPr>
          <a:xfrm>
            <a:off x="2239487" y="2899175"/>
            <a:ext cx="311150" cy="400606"/>
            <a:chOff x="1803400" y="3559175"/>
            <a:chExt cx="754063" cy="825500"/>
          </a:xfrm>
          <a:solidFill>
            <a:schemeClr val="tx2"/>
          </a:solidFill>
        </p:grpSpPr>
        <p:sp>
          <p:nvSpPr>
            <p:cNvPr id="44" name="Freeform 9">
              <a:extLst>
                <a:ext uri="{FF2B5EF4-FFF2-40B4-BE49-F238E27FC236}">
                  <a16:creationId xmlns:a16="http://schemas.microsoft.com/office/drawing/2014/main" id="{FB9AC1F2-55A3-4D04-A16D-698CBA40D5CE}"/>
                </a:ext>
              </a:extLst>
            </p:cNvPr>
            <p:cNvSpPr>
              <a:spLocks noEditPoints="1"/>
            </p:cNvSpPr>
            <p:nvPr/>
          </p:nvSpPr>
          <p:spPr bwMode="auto">
            <a:xfrm>
              <a:off x="1803400" y="3559175"/>
              <a:ext cx="577850" cy="766763"/>
            </a:xfrm>
            <a:custGeom>
              <a:avLst/>
              <a:gdLst>
                <a:gd name="T0" fmla="*/ 1 w 916"/>
                <a:gd name="T1" fmla="*/ 1219 h 1219"/>
                <a:gd name="T2" fmla="*/ 0 w 916"/>
                <a:gd name="T3" fmla="*/ 157 h 1219"/>
                <a:gd name="T4" fmla="*/ 17 w 916"/>
                <a:gd name="T5" fmla="*/ 0 h 1219"/>
                <a:gd name="T6" fmla="*/ 707 w 916"/>
                <a:gd name="T7" fmla="*/ 2 h 1219"/>
                <a:gd name="T8" fmla="*/ 707 w 916"/>
                <a:gd name="T9" fmla="*/ 148 h 1219"/>
                <a:gd name="T10" fmla="*/ 892 w 916"/>
                <a:gd name="T11" fmla="*/ 185 h 1219"/>
                <a:gd name="T12" fmla="*/ 915 w 916"/>
                <a:gd name="T13" fmla="*/ 207 h 1219"/>
                <a:gd name="T14" fmla="*/ 895 w 916"/>
                <a:gd name="T15" fmla="*/ 675 h 1219"/>
                <a:gd name="T16" fmla="*/ 646 w 916"/>
                <a:gd name="T17" fmla="*/ 742 h 1219"/>
                <a:gd name="T18" fmla="*/ 656 w 916"/>
                <a:gd name="T19" fmla="*/ 1046 h 1219"/>
                <a:gd name="T20" fmla="*/ 744 w 916"/>
                <a:gd name="T21" fmla="*/ 1219 h 1219"/>
                <a:gd name="T22" fmla="*/ 633 w 916"/>
                <a:gd name="T23" fmla="*/ 405 h 1219"/>
                <a:gd name="T24" fmla="*/ 812 w 916"/>
                <a:gd name="T25" fmla="*/ 365 h 1219"/>
                <a:gd name="T26" fmla="*/ 760 w 916"/>
                <a:gd name="T27" fmla="*/ 326 h 1219"/>
                <a:gd name="T28" fmla="*/ 156 w 916"/>
                <a:gd name="T29" fmla="*/ 327 h 1219"/>
                <a:gd name="T30" fmla="*/ 157 w 916"/>
                <a:gd name="T31" fmla="*/ 405 h 1219"/>
                <a:gd name="T32" fmla="*/ 467 w 916"/>
                <a:gd name="T33" fmla="*/ 405 h 1219"/>
                <a:gd name="T34" fmla="*/ 321 w 916"/>
                <a:gd name="T35" fmla="*/ 511 h 1219"/>
                <a:gd name="T36" fmla="*/ 122 w 916"/>
                <a:gd name="T37" fmla="*/ 547 h 1219"/>
                <a:gd name="T38" fmla="*/ 174 w 916"/>
                <a:gd name="T39" fmla="*/ 589 h 1219"/>
                <a:gd name="T40" fmla="*/ 768 w 916"/>
                <a:gd name="T41" fmla="*/ 589 h 1219"/>
                <a:gd name="T42" fmla="*/ 766 w 916"/>
                <a:gd name="T43" fmla="*/ 511 h 1219"/>
                <a:gd name="T44" fmla="*/ 329 w 916"/>
                <a:gd name="T45" fmla="*/ 705 h 1219"/>
                <a:gd name="T46" fmla="*/ 122 w 916"/>
                <a:gd name="T47" fmla="*/ 745 h 1219"/>
                <a:gd name="T48" fmla="*/ 487 w 916"/>
                <a:gd name="T49" fmla="*/ 784 h 1219"/>
                <a:gd name="T50" fmla="*/ 486 w 916"/>
                <a:gd name="T51" fmla="*/ 705 h 1219"/>
                <a:gd name="T52" fmla="*/ 329 w 916"/>
                <a:gd name="T53" fmla="*/ 968 h 1219"/>
                <a:gd name="T54" fmla="*/ 481 w 916"/>
                <a:gd name="T55" fmla="*/ 968 h 1219"/>
                <a:gd name="T56" fmla="*/ 528 w 916"/>
                <a:gd name="T57" fmla="*/ 909 h 1219"/>
                <a:gd name="T58" fmla="*/ 166 w 916"/>
                <a:gd name="T59" fmla="*/ 889 h 1219"/>
                <a:gd name="T60" fmla="*/ 122 w 916"/>
                <a:gd name="T61" fmla="*/ 930 h 1219"/>
                <a:gd name="T62" fmla="*/ 178 w 916"/>
                <a:gd name="T63" fmla="*/ 968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16" h="1219">
                  <a:moveTo>
                    <a:pt x="744" y="1219"/>
                  </a:moveTo>
                  <a:cubicBezTo>
                    <a:pt x="495" y="1219"/>
                    <a:pt x="250" y="1219"/>
                    <a:pt x="1" y="1219"/>
                  </a:cubicBezTo>
                  <a:cubicBezTo>
                    <a:pt x="1" y="1211"/>
                    <a:pt x="0" y="1203"/>
                    <a:pt x="0" y="1195"/>
                  </a:cubicBezTo>
                  <a:cubicBezTo>
                    <a:pt x="0" y="849"/>
                    <a:pt x="0" y="503"/>
                    <a:pt x="0" y="157"/>
                  </a:cubicBezTo>
                  <a:cubicBezTo>
                    <a:pt x="0" y="110"/>
                    <a:pt x="0" y="64"/>
                    <a:pt x="0" y="17"/>
                  </a:cubicBezTo>
                  <a:cubicBezTo>
                    <a:pt x="0" y="4"/>
                    <a:pt x="4" y="0"/>
                    <a:pt x="17" y="0"/>
                  </a:cubicBezTo>
                  <a:cubicBezTo>
                    <a:pt x="242" y="0"/>
                    <a:pt x="466" y="0"/>
                    <a:pt x="691" y="0"/>
                  </a:cubicBezTo>
                  <a:cubicBezTo>
                    <a:pt x="695" y="0"/>
                    <a:pt x="700" y="1"/>
                    <a:pt x="707" y="2"/>
                  </a:cubicBezTo>
                  <a:cubicBezTo>
                    <a:pt x="707" y="22"/>
                    <a:pt x="707" y="42"/>
                    <a:pt x="707" y="62"/>
                  </a:cubicBezTo>
                  <a:cubicBezTo>
                    <a:pt x="707" y="91"/>
                    <a:pt x="707" y="119"/>
                    <a:pt x="707" y="148"/>
                  </a:cubicBezTo>
                  <a:cubicBezTo>
                    <a:pt x="707" y="173"/>
                    <a:pt x="719" y="184"/>
                    <a:pt x="744" y="184"/>
                  </a:cubicBezTo>
                  <a:cubicBezTo>
                    <a:pt x="793" y="185"/>
                    <a:pt x="843" y="185"/>
                    <a:pt x="892" y="185"/>
                  </a:cubicBezTo>
                  <a:cubicBezTo>
                    <a:pt x="899" y="185"/>
                    <a:pt x="905" y="185"/>
                    <a:pt x="914" y="185"/>
                  </a:cubicBezTo>
                  <a:cubicBezTo>
                    <a:pt x="915" y="193"/>
                    <a:pt x="915" y="200"/>
                    <a:pt x="915" y="207"/>
                  </a:cubicBezTo>
                  <a:cubicBezTo>
                    <a:pt x="915" y="355"/>
                    <a:pt x="915" y="502"/>
                    <a:pt x="916" y="649"/>
                  </a:cubicBezTo>
                  <a:cubicBezTo>
                    <a:pt x="916" y="666"/>
                    <a:pt x="911" y="672"/>
                    <a:pt x="895" y="675"/>
                  </a:cubicBezTo>
                  <a:cubicBezTo>
                    <a:pt x="819" y="689"/>
                    <a:pt x="743" y="705"/>
                    <a:pt x="667" y="719"/>
                  </a:cubicBezTo>
                  <a:cubicBezTo>
                    <a:pt x="652" y="722"/>
                    <a:pt x="646" y="728"/>
                    <a:pt x="646" y="742"/>
                  </a:cubicBezTo>
                  <a:cubicBezTo>
                    <a:pt x="644" y="786"/>
                    <a:pt x="641" y="830"/>
                    <a:pt x="642" y="873"/>
                  </a:cubicBezTo>
                  <a:cubicBezTo>
                    <a:pt x="643" y="931"/>
                    <a:pt x="640" y="989"/>
                    <a:pt x="656" y="1046"/>
                  </a:cubicBezTo>
                  <a:cubicBezTo>
                    <a:pt x="672" y="1103"/>
                    <a:pt x="697" y="1154"/>
                    <a:pt x="731" y="1201"/>
                  </a:cubicBezTo>
                  <a:cubicBezTo>
                    <a:pt x="735" y="1207"/>
                    <a:pt x="739" y="1212"/>
                    <a:pt x="744" y="1219"/>
                  </a:cubicBezTo>
                  <a:close/>
                  <a:moveTo>
                    <a:pt x="467" y="405"/>
                  </a:moveTo>
                  <a:cubicBezTo>
                    <a:pt x="522" y="405"/>
                    <a:pt x="577" y="405"/>
                    <a:pt x="633" y="405"/>
                  </a:cubicBezTo>
                  <a:cubicBezTo>
                    <a:pt x="679" y="405"/>
                    <a:pt x="726" y="406"/>
                    <a:pt x="773" y="405"/>
                  </a:cubicBezTo>
                  <a:cubicBezTo>
                    <a:pt x="795" y="405"/>
                    <a:pt x="812" y="387"/>
                    <a:pt x="812" y="365"/>
                  </a:cubicBezTo>
                  <a:cubicBezTo>
                    <a:pt x="812" y="345"/>
                    <a:pt x="797" y="329"/>
                    <a:pt x="774" y="326"/>
                  </a:cubicBezTo>
                  <a:cubicBezTo>
                    <a:pt x="770" y="326"/>
                    <a:pt x="765" y="326"/>
                    <a:pt x="760" y="326"/>
                  </a:cubicBezTo>
                  <a:cubicBezTo>
                    <a:pt x="566" y="326"/>
                    <a:pt x="371" y="326"/>
                    <a:pt x="176" y="326"/>
                  </a:cubicBezTo>
                  <a:cubicBezTo>
                    <a:pt x="170" y="326"/>
                    <a:pt x="163" y="326"/>
                    <a:pt x="156" y="327"/>
                  </a:cubicBezTo>
                  <a:cubicBezTo>
                    <a:pt x="136" y="330"/>
                    <a:pt x="121" y="347"/>
                    <a:pt x="122" y="367"/>
                  </a:cubicBezTo>
                  <a:cubicBezTo>
                    <a:pt x="122" y="386"/>
                    <a:pt x="137" y="402"/>
                    <a:pt x="157" y="405"/>
                  </a:cubicBezTo>
                  <a:cubicBezTo>
                    <a:pt x="163" y="406"/>
                    <a:pt x="170" y="405"/>
                    <a:pt x="177" y="405"/>
                  </a:cubicBezTo>
                  <a:cubicBezTo>
                    <a:pt x="273" y="405"/>
                    <a:pt x="370" y="405"/>
                    <a:pt x="467" y="405"/>
                  </a:cubicBezTo>
                  <a:close/>
                  <a:moveTo>
                    <a:pt x="467" y="511"/>
                  </a:moveTo>
                  <a:cubicBezTo>
                    <a:pt x="418" y="511"/>
                    <a:pt x="369" y="511"/>
                    <a:pt x="321" y="511"/>
                  </a:cubicBezTo>
                  <a:cubicBezTo>
                    <a:pt x="267" y="511"/>
                    <a:pt x="214" y="511"/>
                    <a:pt x="161" y="512"/>
                  </a:cubicBezTo>
                  <a:cubicBezTo>
                    <a:pt x="139" y="512"/>
                    <a:pt x="123" y="527"/>
                    <a:pt x="122" y="547"/>
                  </a:cubicBezTo>
                  <a:cubicBezTo>
                    <a:pt x="120" y="567"/>
                    <a:pt x="135" y="586"/>
                    <a:pt x="157" y="589"/>
                  </a:cubicBezTo>
                  <a:cubicBezTo>
                    <a:pt x="162" y="590"/>
                    <a:pt x="168" y="589"/>
                    <a:pt x="174" y="589"/>
                  </a:cubicBezTo>
                  <a:cubicBezTo>
                    <a:pt x="310" y="589"/>
                    <a:pt x="446" y="589"/>
                    <a:pt x="582" y="589"/>
                  </a:cubicBezTo>
                  <a:cubicBezTo>
                    <a:pt x="644" y="589"/>
                    <a:pt x="706" y="590"/>
                    <a:pt x="768" y="589"/>
                  </a:cubicBezTo>
                  <a:cubicBezTo>
                    <a:pt x="801" y="589"/>
                    <a:pt x="821" y="563"/>
                    <a:pt x="809" y="535"/>
                  </a:cubicBezTo>
                  <a:cubicBezTo>
                    <a:pt x="801" y="516"/>
                    <a:pt x="785" y="511"/>
                    <a:pt x="766" y="511"/>
                  </a:cubicBezTo>
                  <a:cubicBezTo>
                    <a:pt x="666" y="511"/>
                    <a:pt x="566" y="511"/>
                    <a:pt x="467" y="511"/>
                  </a:cubicBezTo>
                  <a:close/>
                  <a:moveTo>
                    <a:pt x="329" y="705"/>
                  </a:moveTo>
                  <a:cubicBezTo>
                    <a:pt x="275" y="705"/>
                    <a:pt x="222" y="704"/>
                    <a:pt x="169" y="705"/>
                  </a:cubicBezTo>
                  <a:cubicBezTo>
                    <a:pt x="140" y="705"/>
                    <a:pt x="122" y="721"/>
                    <a:pt x="122" y="745"/>
                  </a:cubicBezTo>
                  <a:cubicBezTo>
                    <a:pt x="122" y="768"/>
                    <a:pt x="141" y="784"/>
                    <a:pt x="170" y="784"/>
                  </a:cubicBezTo>
                  <a:cubicBezTo>
                    <a:pt x="275" y="784"/>
                    <a:pt x="381" y="784"/>
                    <a:pt x="487" y="784"/>
                  </a:cubicBezTo>
                  <a:cubicBezTo>
                    <a:pt x="516" y="784"/>
                    <a:pt x="534" y="768"/>
                    <a:pt x="534" y="744"/>
                  </a:cubicBezTo>
                  <a:cubicBezTo>
                    <a:pt x="534" y="720"/>
                    <a:pt x="516" y="705"/>
                    <a:pt x="486" y="705"/>
                  </a:cubicBezTo>
                  <a:cubicBezTo>
                    <a:pt x="434" y="704"/>
                    <a:pt x="381" y="705"/>
                    <a:pt x="329" y="705"/>
                  </a:cubicBezTo>
                  <a:close/>
                  <a:moveTo>
                    <a:pt x="329" y="968"/>
                  </a:moveTo>
                  <a:cubicBezTo>
                    <a:pt x="329" y="968"/>
                    <a:pt x="329" y="968"/>
                    <a:pt x="329" y="968"/>
                  </a:cubicBezTo>
                  <a:cubicBezTo>
                    <a:pt x="380" y="968"/>
                    <a:pt x="431" y="968"/>
                    <a:pt x="481" y="968"/>
                  </a:cubicBezTo>
                  <a:cubicBezTo>
                    <a:pt x="489" y="968"/>
                    <a:pt x="497" y="967"/>
                    <a:pt x="505" y="966"/>
                  </a:cubicBezTo>
                  <a:cubicBezTo>
                    <a:pt x="530" y="959"/>
                    <a:pt x="544" y="929"/>
                    <a:pt x="528" y="909"/>
                  </a:cubicBezTo>
                  <a:cubicBezTo>
                    <a:pt x="520" y="899"/>
                    <a:pt x="504" y="890"/>
                    <a:pt x="491" y="890"/>
                  </a:cubicBezTo>
                  <a:cubicBezTo>
                    <a:pt x="383" y="888"/>
                    <a:pt x="274" y="889"/>
                    <a:pt x="166" y="889"/>
                  </a:cubicBezTo>
                  <a:cubicBezTo>
                    <a:pt x="159" y="889"/>
                    <a:pt x="152" y="890"/>
                    <a:pt x="146" y="893"/>
                  </a:cubicBezTo>
                  <a:cubicBezTo>
                    <a:pt x="130" y="900"/>
                    <a:pt x="121" y="913"/>
                    <a:pt x="122" y="930"/>
                  </a:cubicBezTo>
                  <a:cubicBezTo>
                    <a:pt x="123" y="948"/>
                    <a:pt x="132" y="961"/>
                    <a:pt x="150" y="965"/>
                  </a:cubicBezTo>
                  <a:cubicBezTo>
                    <a:pt x="159" y="967"/>
                    <a:pt x="168" y="968"/>
                    <a:pt x="178" y="968"/>
                  </a:cubicBezTo>
                  <a:cubicBezTo>
                    <a:pt x="228" y="968"/>
                    <a:pt x="279" y="968"/>
                    <a:pt x="329" y="9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Freeform 10">
              <a:extLst>
                <a:ext uri="{FF2B5EF4-FFF2-40B4-BE49-F238E27FC236}">
                  <a16:creationId xmlns:a16="http://schemas.microsoft.com/office/drawing/2014/main" id="{16792EAE-73E3-48AB-B1C3-90D2B5A04B13}"/>
                </a:ext>
              </a:extLst>
            </p:cNvPr>
            <p:cNvSpPr>
              <a:spLocks noEditPoints="1"/>
            </p:cNvSpPr>
            <p:nvPr/>
          </p:nvSpPr>
          <p:spPr bwMode="auto">
            <a:xfrm>
              <a:off x="2247900" y="4016375"/>
              <a:ext cx="309563" cy="368300"/>
            </a:xfrm>
            <a:custGeom>
              <a:avLst/>
              <a:gdLst>
                <a:gd name="T0" fmla="*/ 492 w 493"/>
                <a:gd name="T1" fmla="*/ 135 h 584"/>
                <a:gd name="T2" fmla="*/ 450 w 493"/>
                <a:gd name="T3" fmla="*/ 377 h 584"/>
                <a:gd name="T4" fmla="*/ 326 w 493"/>
                <a:gd name="T5" fmla="*/ 529 h 584"/>
                <a:gd name="T6" fmla="*/ 259 w 493"/>
                <a:gd name="T7" fmla="*/ 580 h 584"/>
                <a:gd name="T8" fmla="*/ 238 w 493"/>
                <a:gd name="T9" fmla="*/ 581 h 584"/>
                <a:gd name="T10" fmla="*/ 12 w 493"/>
                <a:gd name="T11" fmla="*/ 291 h 584"/>
                <a:gd name="T12" fmla="*/ 1 w 493"/>
                <a:gd name="T13" fmla="*/ 140 h 584"/>
                <a:gd name="T14" fmla="*/ 2 w 493"/>
                <a:gd name="T15" fmla="*/ 64 h 584"/>
                <a:gd name="T16" fmla="*/ 15 w 493"/>
                <a:gd name="T17" fmla="*/ 46 h 584"/>
                <a:gd name="T18" fmla="*/ 239 w 493"/>
                <a:gd name="T19" fmla="*/ 4 h 584"/>
                <a:gd name="T20" fmla="*/ 331 w 493"/>
                <a:gd name="T21" fmla="*/ 17 h 584"/>
                <a:gd name="T22" fmla="*/ 476 w 493"/>
                <a:gd name="T23" fmla="*/ 47 h 584"/>
                <a:gd name="T24" fmla="*/ 492 w 493"/>
                <a:gd name="T25" fmla="*/ 67 h 584"/>
                <a:gd name="T26" fmla="*/ 492 w 493"/>
                <a:gd name="T27" fmla="*/ 135 h 584"/>
                <a:gd name="T28" fmla="*/ 220 w 493"/>
                <a:gd name="T29" fmla="*/ 290 h 584"/>
                <a:gd name="T30" fmla="*/ 196 w 493"/>
                <a:gd name="T31" fmla="*/ 262 h 584"/>
                <a:gd name="T32" fmla="*/ 172 w 493"/>
                <a:gd name="T33" fmla="*/ 234 h 584"/>
                <a:gd name="T34" fmla="*/ 116 w 493"/>
                <a:gd name="T35" fmla="*/ 227 h 584"/>
                <a:gd name="T36" fmla="*/ 113 w 493"/>
                <a:gd name="T37" fmla="*/ 285 h 584"/>
                <a:gd name="T38" fmla="*/ 186 w 493"/>
                <a:gd name="T39" fmla="*/ 372 h 584"/>
                <a:gd name="T40" fmla="*/ 258 w 493"/>
                <a:gd name="T41" fmla="*/ 371 h 584"/>
                <a:gd name="T42" fmla="*/ 410 w 493"/>
                <a:gd name="T43" fmla="*/ 178 h 584"/>
                <a:gd name="T44" fmla="*/ 409 w 493"/>
                <a:gd name="T45" fmla="*/ 116 h 584"/>
                <a:gd name="T46" fmla="*/ 349 w 493"/>
                <a:gd name="T47" fmla="*/ 129 h 584"/>
                <a:gd name="T48" fmla="*/ 220 w 493"/>
                <a:gd name="T49" fmla="*/ 29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3" h="584">
                  <a:moveTo>
                    <a:pt x="492" y="135"/>
                  </a:moveTo>
                  <a:cubicBezTo>
                    <a:pt x="493" y="218"/>
                    <a:pt x="485" y="300"/>
                    <a:pt x="450" y="377"/>
                  </a:cubicBezTo>
                  <a:cubicBezTo>
                    <a:pt x="422" y="438"/>
                    <a:pt x="375" y="484"/>
                    <a:pt x="326" y="529"/>
                  </a:cubicBezTo>
                  <a:cubicBezTo>
                    <a:pt x="306" y="548"/>
                    <a:pt x="282" y="564"/>
                    <a:pt x="259" y="580"/>
                  </a:cubicBezTo>
                  <a:cubicBezTo>
                    <a:pt x="254" y="583"/>
                    <a:pt x="243" y="584"/>
                    <a:pt x="238" y="581"/>
                  </a:cubicBezTo>
                  <a:cubicBezTo>
                    <a:pt x="130" y="510"/>
                    <a:pt x="40" y="423"/>
                    <a:pt x="12" y="291"/>
                  </a:cubicBezTo>
                  <a:cubicBezTo>
                    <a:pt x="1" y="243"/>
                    <a:pt x="4" y="191"/>
                    <a:pt x="1" y="140"/>
                  </a:cubicBezTo>
                  <a:cubicBezTo>
                    <a:pt x="0" y="115"/>
                    <a:pt x="2" y="90"/>
                    <a:pt x="2" y="64"/>
                  </a:cubicBezTo>
                  <a:cubicBezTo>
                    <a:pt x="2" y="54"/>
                    <a:pt x="4" y="49"/>
                    <a:pt x="15" y="46"/>
                  </a:cubicBezTo>
                  <a:cubicBezTo>
                    <a:pt x="90" y="32"/>
                    <a:pt x="164" y="14"/>
                    <a:pt x="239" y="4"/>
                  </a:cubicBezTo>
                  <a:cubicBezTo>
                    <a:pt x="268" y="0"/>
                    <a:pt x="300" y="11"/>
                    <a:pt x="331" y="17"/>
                  </a:cubicBezTo>
                  <a:cubicBezTo>
                    <a:pt x="379" y="26"/>
                    <a:pt x="427" y="37"/>
                    <a:pt x="476" y="47"/>
                  </a:cubicBezTo>
                  <a:cubicBezTo>
                    <a:pt x="488" y="49"/>
                    <a:pt x="492" y="55"/>
                    <a:pt x="492" y="67"/>
                  </a:cubicBezTo>
                  <a:cubicBezTo>
                    <a:pt x="491" y="90"/>
                    <a:pt x="492" y="112"/>
                    <a:pt x="492" y="135"/>
                  </a:cubicBezTo>
                  <a:close/>
                  <a:moveTo>
                    <a:pt x="220" y="290"/>
                  </a:moveTo>
                  <a:cubicBezTo>
                    <a:pt x="211" y="280"/>
                    <a:pt x="203" y="271"/>
                    <a:pt x="196" y="262"/>
                  </a:cubicBezTo>
                  <a:cubicBezTo>
                    <a:pt x="188" y="253"/>
                    <a:pt x="180" y="243"/>
                    <a:pt x="172" y="234"/>
                  </a:cubicBezTo>
                  <a:cubicBezTo>
                    <a:pt x="154" y="215"/>
                    <a:pt x="134" y="212"/>
                    <a:pt x="116" y="227"/>
                  </a:cubicBezTo>
                  <a:cubicBezTo>
                    <a:pt x="97" y="242"/>
                    <a:pt x="96" y="264"/>
                    <a:pt x="113" y="285"/>
                  </a:cubicBezTo>
                  <a:cubicBezTo>
                    <a:pt x="137" y="315"/>
                    <a:pt x="162" y="344"/>
                    <a:pt x="186" y="372"/>
                  </a:cubicBezTo>
                  <a:cubicBezTo>
                    <a:pt x="210" y="400"/>
                    <a:pt x="235" y="400"/>
                    <a:pt x="258" y="371"/>
                  </a:cubicBezTo>
                  <a:cubicBezTo>
                    <a:pt x="308" y="306"/>
                    <a:pt x="359" y="242"/>
                    <a:pt x="410" y="178"/>
                  </a:cubicBezTo>
                  <a:cubicBezTo>
                    <a:pt x="429" y="154"/>
                    <a:pt x="428" y="132"/>
                    <a:pt x="409" y="116"/>
                  </a:cubicBezTo>
                  <a:cubicBezTo>
                    <a:pt x="389" y="101"/>
                    <a:pt x="368" y="105"/>
                    <a:pt x="349" y="129"/>
                  </a:cubicBezTo>
                  <a:cubicBezTo>
                    <a:pt x="307" y="182"/>
                    <a:pt x="264" y="235"/>
                    <a:pt x="220" y="2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6" name="Freeform 11">
              <a:extLst>
                <a:ext uri="{FF2B5EF4-FFF2-40B4-BE49-F238E27FC236}">
                  <a16:creationId xmlns:a16="http://schemas.microsoft.com/office/drawing/2014/main" id="{9CA4EFDF-C571-453B-88FF-6D2A429D132E}"/>
                </a:ext>
              </a:extLst>
            </p:cNvPr>
            <p:cNvSpPr>
              <a:spLocks/>
            </p:cNvSpPr>
            <p:nvPr/>
          </p:nvSpPr>
          <p:spPr bwMode="auto">
            <a:xfrm>
              <a:off x="2290763" y="3586163"/>
              <a:ext cx="52388" cy="47625"/>
            </a:xfrm>
            <a:custGeom>
              <a:avLst/>
              <a:gdLst>
                <a:gd name="T0" fmla="*/ 0 w 84"/>
                <a:gd name="T1" fmla="*/ 0 h 77"/>
                <a:gd name="T2" fmla="*/ 84 w 84"/>
                <a:gd name="T3" fmla="*/ 77 h 77"/>
                <a:gd name="T4" fmla="*/ 0 w 84"/>
                <a:gd name="T5" fmla="*/ 77 h 77"/>
                <a:gd name="T6" fmla="*/ 0 w 84"/>
                <a:gd name="T7" fmla="*/ 0 h 77"/>
              </a:gdLst>
              <a:ahLst/>
              <a:cxnLst>
                <a:cxn ang="0">
                  <a:pos x="T0" y="T1"/>
                </a:cxn>
                <a:cxn ang="0">
                  <a:pos x="T2" y="T3"/>
                </a:cxn>
                <a:cxn ang="0">
                  <a:pos x="T4" y="T5"/>
                </a:cxn>
                <a:cxn ang="0">
                  <a:pos x="T6" y="T7"/>
                </a:cxn>
              </a:cxnLst>
              <a:rect l="0" t="0" r="r" b="b"/>
              <a:pathLst>
                <a:path w="84" h="77">
                  <a:moveTo>
                    <a:pt x="0" y="0"/>
                  </a:moveTo>
                  <a:cubicBezTo>
                    <a:pt x="28" y="26"/>
                    <a:pt x="54" y="50"/>
                    <a:pt x="84" y="77"/>
                  </a:cubicBezTo>
                  <a:cubicBezTo>
                    <a:pt x="54" y="77"/>
                    <a:pt x="28" y="77"/>
                    <a:pt x="0" y="77"/>
                  </a:cubicBezTo>
                  <a:cubicBezTo>
                    <a:pt x="0" y="53"/>
                    <a:pt x="0" y="29"/>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7" name="Text Placeholder 7">
            <a:extLst>
              <a:ext uri="{FF2B5EF4-FFF2-40B4-BE49-F238E27FC236}">
                <a16:creationId xmlns:a16="http://schemas.microsoft.com/office/drawing/2014/main" id="{2B9FBFCB-683E-4836-862F-9612161E2131}"/>
              </a:ext>
            </a:extLst>
          </p:cNvPr>
          <p:cNvSpPr txBox="1">
            <a:spLocks/>
          </p:cNvSpPr>
          <p:nvPr/>
        </p:nvSpPr>
        <p:spPr>
          <a:xfrm>
            <a:off x="1068644" y="4228046"/>
            <a:ext cx="9061450" cy="1453884"/>
          </a:xfrm>
          <a:prstGeom prst="rect">
            <a:avLst/>
          </a:prstGeom>
          <a:ln>
            <a:noFill/>
          </a:ln>
        </p:spPr>
        <p:txBody>
          <a:bodyPr vert="horz" lIns="0" tIns="0" rIns="0" bIns="0" rtlCol="0">
            <a:noAutofit/>
          </a:bodyPr>
          <a:lstStyle>
            <a:lvl1pPr marL="0" indent="0" algn="l" defTabSz="914400" rtl="0" eaLnBrk="1" latinLnBrk="0" hangingPunct="1">
              <a:spcBef>
                <a:spcPts val="1200"/>
              </a:spcBef>
              <a:buFont typeface="Arial" pitchFamily="34" charset="0"/>
              <a:buNone/>
              <a:defRPr sz="1800" b="0" kern="1200">
                <a:solidFill>
                  <a:schemeClr val="tx2"/>
                </a:solidFill>
                <a:latin typeface="+mn-lt"/>
                <a:ea typeface="+mn-ea"/>
                <a:cs typeface="+mn-cs"/>
              </a:defRPr>
            </a:lvl1pPr>
            <a:lvl2pPr marL="266700" indent="-26670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2pPr>
            <a:lvl3pPr marL="266700" indent="-266700" algn="l" defTabSz="914400" rtl="0" eaLnBrk="1" latinLnBrk="0" hangingPunct="1">
              <a:spcBef>
                <a:spcPts val="1200"/>
              </a:spcBef>
              <a:buFont typeface="Arial" pitchFamily="34" charset="0"/>
              <a:buChar char="•"/>
              <a:defRPr sz="1800" i="1" kern="1200">
                <a:solidFill>
                  <a:schemeClr val="tx2"/>
                </a:solidFill>
                <a:latin typeface="+mn-lt"/>
                <a:ea typeface="+mn-ea"/>
                <a:cs typeface="+mn-cs"/>
              </a:defRPr>
            </a:lvl3pPr>
            <a:lvl4pPr marL="539750" indent="-27305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4pPr>
            <a:lvl5pPr marL="806450" indent="-26670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1200"/>
              </a:spcBef>
              <a:spcAft>
                <a:spcPts val="0"/>
              </a:spcAft>
              <a:buClrTx/>
              <a:buSzTx/>
              <a:buFont typeface="Arial" pitchFamily="34" charset="0"/>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MSECB is specialized in the certification of management systems and processes on a wide range of international standards. As a global accredited provider of audit and certification services, MSECB offers its expertise on multiple fields, including but not limited to Information Security, IT, Business Continuity, Service Management, Quality Management Systems, Risk Management, Health, Safety, and Environment and privacy</a:t>
            </a:r>
            <a:r>
              <a:rPr lang="en-US" sz="1400" dirty="0">
                <a:solidFill>
                  <a:srgbClr val="000000"/>
                </a:solidFill>
                <a:latin typeface="Arial"/>
                <a:cs typeface="Arial" panose="020B0604020202020204" pitchFamily="34" charset="0"/>
              </a:rPr>
              <a:t>: </a:t>
            </a:r>
            <a:r>
              <a:rPr lang="en-US" sz="1400" dirty="0">
                <a:solidFill>
                  <a:srgbClr val="000000"/>
                </a:solidFill>
                <a:latin typeface="Arial"/>
                <a:cs typeface="Arial" panose="020B0604020202020204" pitchFamily="34" charset="0"/>
                <a:hlinkClick r:id="rId2"/>
              </a:rPr>
              <a:t>www.msecb.com</a:t>
            </a:r>
            <a:r>
              <a:rPr lang="en-US" sz="1400" dirty="0">
                <a:solidFill>
                  <a:srgbClr val="000000"/>
                </a:solidFill>
                <a:latin typeface="Arial"/>
                <a:cs typeface="Arial" panose="020B0604020202020204" pitchFamily="34" charset="0"/>
              </a:rPr>
              <a:t> </a:t>
            </a:r>
            <a:endParaRPr kumimoji="0" lang="en-GB" sz="1400" b="0" i="0" u="none" strike="noStrike" kern="1200" cap="none" spc="0" normalizeH="0" baseline="0" noProof="0" dirty="0">
              <a:ln>
                <a:noFill/>
              </a:ln>
              <a:solidFill>
                <a:srgbClr val="FF0000"/>
              </a:solidFill>
              <a:effectLst/>
              <a:uLnTx/>
              <a:uFillTx/>
              <a:latin typeface="Arial"/>
              <a:ea typeface="+mn-ea"/>
              <a:cs typeface="Arial" panose="020B0604020202020204" pitchFamily="34" charset="0"/>
            </a:endParaRPr>
          </a:p>
        </p:txBody>
      </p:sp>
      <p:pic>
        <p:nvPicPr>
          <p:cNvPr id="49" name="Picture 48">
            <a:extLst>
              <a:ext uri="{FF2B5EF4-FFF2-40B4-BE49-F238E27FC236}">
                <a16:creationId xmlns:a16="http://schemas.microsoft.com/office/drawing/2014/main" id="{D0268B50-7A7A-4929-82CB-AEB03A06EB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49805" y="1289050"/>
            <a:ext cx="1645999" cy="1456394"/>
          </a:xfrm>
          <a:prstGeom prst="rect">
            <a:avLst/>
          </a:prstGeom>
        </p:spPr>
      </p:pic>
      <p:sp>
        <p:nvSpPr>
          <p:cNvPr id="3" name="Rectangle 2">
            <a:extLst>
              <a:ext uri="{FF2B5EF4-FFF2-40B4-BE49-F238E27FC236}">
                <a16:creationId xmlns:a16="http://schemas.microsoft.com/office/drawing/2014/main" id="{D863E5E7-9B6F-44DC-B1C7-38CE2AA21C26}"/>
              </a:ext>
            </a:extLst>
          </p:cNvPr>
          <p:cNvSpPr/>
          <p:nvPr/>
        </p:nvSpPr>
        <p:spPr>
          <a:xfrm>
            <a:off x="869950" y="4110331"/>
            <a:ext cx="9425854" cy="1321923"/>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rial"/>
              <a:ea typeface="+mn-ea"/>
              <a:cs typeface="+mn-cs"/>
            </a:endParaRPr>
          </a:p>
        </p:txBody>
      </p:sp>
      <p:pic>
        <p:nvPicPr>
          <p:cNvPr id="7" name="Picture 6" descr="A picture containing text, clipart&#10;&#10;Description automatically generated">
            <a:extLst>
              <a:ext uri="{FF2B5EF4-FFF2-40B4-BE49-F238E27FC236}">
                <a16:creationId xmlns:a16="http://schemas.microsoft.com/office/drawing/2014/main" id="{9A576A4F-E805-C49C-D3E9-79741D2293D3}"/>
              </a:ext>
            </a:extLst>
          </p:cNvPr>
          <p:cNvPicPr>
            <a:picLocks noChangeAspect="1"/>
          </p:cNvPicPr>
          <p:nvPr/>
        </p:nvPicPr>
        <p:blipFill>
          <a:blip r:embed="rId4"/>
          <a:stretch>
            <a:fillRect/>
          </a:stretch>
        </p:blipFill>
        <p:spPr>
          <a:xfrm>
            <a:off x="8853279" y="3119883"/>
            <a:ext cx="1442525" cy="302788"/>
          </a:xfrm>
          <a:prstGeom prst="rect">
            <a:avLst/>
          </a:prstGeom>
        </p:spPr>
      </p:pic>
    </p:spTree>
    <p:extLst>
      <p:ext uri="{BB962C8B-B14F-4D97-AF65-F5344CB8AC3E}">
        <p14:creationId xmlns:p14="http://schemas.microsoft.com/office/powerpoint/2010/main" val="2977219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E6AE94-0D49-4A68-BACC-34D90EF3EE9E}"/>
              </a:ext>
            </a:extLst>
          </p:cNvPr>
          <p:cNvSpPr>
            <a:spLocks noGrp="1"/>
          </p:cNvSpPr>
          <p:nvPr>
            <p:ph type="title"/>
          </p:nvPr>
        </p:nvSpPr>
        <p:spPr>
          <a:xfrm>
            <a:off x="600059" y="300118"/>
            <a:ext cx="10195200" cy="533400"/>
          </a:xfrm>
        </p:spPr>
        <p:txBody>
          <a:bodyPr/>
          <a:lstStyle/>
          <a:p>
            <a:r>
              <a:rPr lang="en-GB" altLang="en-US" sz="4400" dirty="0">
                <a:solidFill>
                  <a:srgbClr val="00338D"/>
                </a:solidFill>
              </a:rPr>
              <a:t>Privacy by Design Adopters</a:t>
            </a:r>
            <a:endParaRPr lang="en-CA" dirty="0"/>
          </a:p>
        </p:txBody>
      </p:sp>
      <p:pic>
        <p:nvPicPr>
          <p:cNvPr id="17" name="Picture 17">
            <a:extLst>
              <a:ext uri="{FF2B5EF4-FFF2-40B4-BE49-F238E27FC236}">
                <a16:creationId xmlns:a16="http://schemas.microsoft.com/office/drawing/2014/main" id="{3DC24B56-7FF9-4B59-B0AA-184A783C47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07484" y="1203866"/>
            <a:ext cx="1438088" cy="953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9">
            <a:extLst>
              <a:ext uri="{FF2B5EF4-FFF2-40B4-BE49-F238E27FC236}">
                <a16:creationId xmlns:a16="http://schemas.microsoft.com/office/drawing/2014/main" id="{3714FA47-15A4-4316-A7BC-975E7AFA3DE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10680" y="1877622"/>
            <a:ext cx="2027019" cy="1140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0">
            <a:extLst>
              <a:ext uri="{FF2B5EF4-FFF2-40B4-BE49-F238E27FC236}">
                <a16:creationId xmlns:a16="http://schemas.microsoft.com/office/drawing/2014/main" id="{0FB7E06C-AFB9-4EE8-B83A-A41E3EC1748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64529" y="3357778"/>
            <a:ext cx="2162611" cy="66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1">
            <a:extLst>
              <a:ext uri="{FF2B5EF4-FFF2-40B4-BE49-F238E27FC236}">
                <a16:creationId xmlns:a16="http://schemas.microsoft.com/office/drawing/2014/main" id="{C50B1259-BA3C-472E-9208-3BDE3029960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84108" y="2695653"/>
            <a:ext cx="2157133" cy="101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2">
            <a:extLst>
              <a:ext uri="{FF2B5EF4-FFF2-40B4-BE49-F238E27FC236}">
                <a16:creationId xmlns:a16="http://schemas.microsoft.com/office/drawing/2014/main" id="{83EAE419-1847-4CAA-B14C-86F95F7AEB49}"/>
              </a:ext>
            </a:extLst>
          </p:cNvPr>
          <p:cNvPicPr>
            <a:picLocks noChangeAspect="1"/>
          </p:cNvPicPr>
          <p:nvPr/>
        </p:nvPicPr>
        <p:blipFill rotWithShape="1">
          <a:blip r:embed="rId6">
            <a:extLst>
              <a:ext uri="{28A0092B-C50C-407E-A947-70E740481C1C}">
                <a14:useLocalDpi xmlns:a14="http://schemas.microsoft.com/office/drawing/2010/main" val="0"/>
              </a:ext>
            </a:extLst>
          </a:blip>
          <a:srcRect t="17447"/>
          <a:stretch/>
        </p:blipFill>
        <p:spPr bwMode="auto">
          <a:xfrm>
            <a:off x="3432942" y="2545733"/>
            <a:ext cx="1594224" cy="1316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3">
            <a:extLst>
              <a:ext uri="{FF2B5EF4-FFF2-40B4-BE49-F238E27FC236}">
                <a16:creationId xmlns:a16="http://schemas.microsoft.com/office/drawing/2014/main" id="{41079E5C-6B37-4981-8F96-865FEE045D7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28134" y="903696"/>
            <a:ext cx="3111749" cy="1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 descr="Image result for National Health Data Coalition">
            <a:extLst>
              <a:ext uri="{FF2B5EF4-FFF2-40B4-BE49-F238E27FC236}">
                <a16:creationId xmlns:a16="http://schemas.microsoft.com/office/drawing/2014/main" id="{3659783C-1391-4117-B84F-0291DB084BA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1153" y="1236736"/>
            <a:ext cx="1955800" cy="920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 descr="Related image">
            <a:extLst>
              <a:ext uri="{FF2B5EF4-FFF2-40B4-BE49-F238E27FC236}">
                <a16:creationId xmlns:a16="http://schemas.microsoft.com/office/drawing/2014/main" id="{28990C8D-F9AE-4ABB-8A99-D69A02BC5A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2631" y="1696924"/>
            <a:ext cx="1814730" cy="181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 descr="Image result for kinduct">
            <a:extLst>
              <a:ext uri="{FF2B5EF4-FFF2-40B4-BE49-F238E27FC236}">
                <a16:creationId xmlns:a16="http://schemas.microsoft.com/office/drawing/2014/main" id="{0FB3A5E8-BCD2-4D36-901D-C05C5D91E9B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42464" y="4244963"/>
            <a:ext cx="2492686" cy="477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extLst>
              <a:ext uri="{FF2B5EF4-FFF2-40B4-BE49-F238E27FC236}">
                <a16:creationId xmlns:a16="http://schemas.microsoft.com/office/drawing/2014/main" id="{35EC132F-5085-42DB-BAF6-1AC21CDC6934}"/>
              </a:ext>
            </a:extLst>
          </p:cNvPr>
          <p:cNvPicPr>
            <a:picLocks noChangeAspect="1"/>
          </p:cNvPicPr>
          <p:nvPr/>
        </p:nvPicPr>
        <p:blipFill>
          <a:blip r:embed="rId11"/>
          <a:stretch>
            <a:fillRect/>
          </a:stretch>
        </p:blipFill>
        <p:spPr>
          <a:xfrm>
            <a:off x="7295579" y="3544257"/>
            <a:ext cx="2914687" cy="835138"/>
          </a:xfrm>
          <a:prstGeom prst="rect">
            <a:avLst/>
          </a:prstGeom>
        </p:spPr>
      </p:pic>
      <p:pic>
        <p:nvPicPr>
          <p:cNvPr id="27" name="Picture 2" descr="Cooler Screens Company Profile: Valuation &amp; Investors | PitchBook">
            <a:extLst>
              <a:ext uri="{FF2B5EF4-FFF2-40B4-BE49-F238E27FC236}">
                <a16:creationId xmlns:a16="http://schemas.microsoft.com/office/drawing/2014/main" id="{7CCC07D3-11AD-4F0B-917D-BA122CAE8FD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20541" y="4419896"/>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Vertical City - Accelerate Fund">
            <a:extLst>
              <a:ext uri="{FF2B5EF4-FFF2-40B4-BE49-F238E27FC236}">
                <a16:creationId xmlns:a16="http://schemas.microsoft.com/office/drawing/2014/main" id="{467D44DF-9384-474A-AF59-0D5A0946340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164558" y="4726866"/>
            <a:ext cx="2279699" cy="126649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nvironics Analytics | Premier Data and Analytics Services Company">
            <a:extLst>
              <a:ext uri="{FF2B5EF4-FFF2-40B4-BE49-F238E27FC236}">
                <a16:creationId xmlns:a16="http://schemas.microsoft.com/office/drawing/2014/main" id="{FA2CDA63-71F3-475A-8952-8ED76B68CA4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00248" y="4558443"/>
            <a:ext cx="2464181" cy="66015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Accelerate growth and productivity at your law firm with Introhive">
            <a:extLst>
              <a:ext uri="{FF2B5EF4-FFF2-40B4-BE49-F238E27FC236}">
                <a16:creationId xmlns:a16="http://schemas.microsoft.com/office/drawing/2014/main" id="{49F6E6AE-FF92-4CBF-BA9A-3C7B51F227D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651323" y="4483960"/>
            <a:ext cx="2956528" cy="9639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a:extLst>
              <a:ext uri="{FF2B5EF4-FFF2-40B4-BE49-F238E27FC236}">
                <a16:creationId xmlns:a16="http://schemas.microsoft.com/office/drawing/2014/main" id="{B818EA14-C650-4FB9-9A8C-D9C79B3454C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289316" y="1877622"/>
            <a:ext cx="1480156" cy="1480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531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C72F1-C59D-497D-8DC4-EA9C23C0C34A}"/>
              </a:ext>
            </a:extLst>
          </p:cNvPr>
          <p:cNvSpPr>
            <a:spLocks noGrp="1"/>
          </p:cNvSpPr>
          <p:nvPr>
            <p:ph type="title"/>
          </p:nvPr>
        </p:nvSpPr>
        <p:spPr>
          <a:xfrm>
            <a:off x="625804" y="297748"/>
            <a:ext cx="10195200" cy="533400"/>
          </a:xfrm>
        </p:spPr>
        <p:txBody>
          <a:bodyPr/>
          <a:lstStyle/>
          <a:p>
            <a:r>
              <a:rPr lang="en-US" dirty="0"/>
              <a:t>PbD Refresh – Version 2.0</a:t>
            </a:r>
            <a:endParaRPr lang="en-CA" dirty="0"/>
          </a:p>
        </p:txBody>
      </p:sp>
      <p:sp>
        <p:nvSpPr>
          <p:cNvPr id="3" name="Text Placeholder 2">
            <a:extLst>
              <a:ext uri="{FF2B5EF4-FFF2-40B4-BE49-F238E27FC236}">
                <a16:creationId xmlns:a16="http://schemas.microsoft.com/office/drawing/2014/main" id="{5B46F4A5-21F6-491C-A895-3A5AB5A4556F}"/>
              </a:ext>
            </a:extLst>
          </p:cNvPr>
          <p:cNvSpPr txBox="1">
            <a:spLocks/>
          </p:cNvSpPr>
          <p:nvPr/>
        </p:nvSpPr>
        <p:spPr>
          <a:xfrm>
            <a:off x="625804" y="1078592"/>
            <a:ext cx="10439089" cy="122748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Tx/>
              <a:buNone/>
              <a:defRPr sz="1500" b="1"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accent2"/>
                </a:solidFill>
                <a:latin typeface="+mn-lt"/>
                <a:ea typeface="+mn-ea"/>
                <a:cs typeface="+mn-cs"/>
              </a:defRPr>
            </a:lvl2pPr>
            <a:lvl3pPr marL="180975"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a:solidFill>
                  <a:schemeClr val="accent2"/>
                </a:solidFill>
                <a:latin typeface="+mn-lt"/>
                <a:ea typeface="+mn-ea"/>
                <a:cs typeface="+mn-cs"/>
              </a:defRPr>
            </a:lvl3pPr>
            <a:lvl4pPr marL="361950"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a:solidFill>
                  <a:schemeClr val="accent2"/>
                </a:solidFill>
                <a:latin typeface="+mn-lt"/>
                <a:ea typeface="+mn-ea"/>
                <a:cs typeface="+mn-cs"/>
              </a:defRPr>
            </a:lvl4pPr>
            <a:lvl5pPr marL="542925"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baseline="0">
                <a:solidFill>
                  <a:schemeClr val="accent2"/>
                </a:solidFill>
                <a:latin typeface="+mn-lt"/>
                <a:ea typeface="+mn-ea"/>
                <a:cs typeface="+mn-cs"/>
              </a:defRPr>
            </a:lvl5pPr>
            <a:lvl6pPr marL="719138" indent="-1809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8969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0747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1257300" indent="-182563"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9pPr>
          </a:lstStyle>
          <a:p>
            <a:r>
              <a:rPr lang="en-GB" altLang="en-US" sz="1600" b="0" dirty="0">
                <a:solidFill>
                  <a:schemeClr val="tx1"/>
                </a:solidFill>
              </a:rPr>
              <a:t>KPMG has enhanced its proprietary Privacy by Design Assessment Framework to ensure a proactive risk based approach focusing on data lifecycle risks. The PbD Framework harmonizes legal requirements, including Bill C-27, Law 25, international law (e.g. GDPR) and regulatory expectations on facial recognition, artificial intelligence, and digital ID services.</a:t>
            </a:r>
            <a:endParaRPr lang="en-GB" altLang="en-US" sz="1600" b="0" dirty="0">
              <a:solidFill>
                <a:schemeClr val="tx1"/>
              </a:solidFill>
              <a:cs typeface="Arial"/>
            </a:endParaRPr>
          </a:p>
        </p:txBody>
      </p:sp>
      <p:grpSp>
        <p:nvGrpSpPr>
          <p:cNvPr id="4" name="Group 43">
            <a:extLst>
              <a:ext uri="{FF2B5EF4-FFF2-40B4-BE49-F238E27FC236}">
                <a16:creationId xmlns:a16="http://schemas.microsoft.com/office/drawing/2014/main" id="{56FDC22C-38A1-4615-8E80-8E93BBF59065}"/>
              </a:ext>
            </a:extLst>
          </p:cNvPr>
          <p:cNvGrpSpPr>
            <a:grpSpLocks/>
          </p:cNvGrpSpPr>
          <p:nvPr/>
        </p:nvGrpSpPr>
        <p:grpSpPr bwMode="auto">
          <a:xfrm>
            <a:off x="792150" y="2363240"/>
            <a:ext cx="4574736" cy="3230911"/>
            <a:chOff x="364635" y="2545078"/>
            <a:chExt cx="4391895" cy="2743200"/>
          </a:xfrm>
        </p:grpSpPr>
        <p:sp>
          <p:nvSpPr>
            <p:cNvPr id="5" name="Isosceles Triangle 4">
              <a:extLst>
                <a:ext uri="{FF2B5EF4-FFF2-40B4-BE49-F238E27FC236}">
                  <a16:creationId xmlns:a16="http://schemas.microsoft.com/office/drawing/2014/main" id="{D257F1C9-511D-42A9-9FDA-C2FD271407AC}"/>
                </a:ext>
              </a:extLst>
            </p:cNvPr>
            <p:cNvSpPr/>
            <p:nvPr/>
          </p:nvSpPr>
          <p:spPr>
            <a:xfrm rot="5400000">
              <a:off x="3370843" y="3820356"/>
              <a:ext cx="2580283" cy="191091"/>
            </a:xfrm>
            <a:prstGeom prst="triangle">
              <a:avLst/>
            </a:prstGeom>
            <a:solidFill>
              <a:srgbClr val="00338D"/>
            </a:solidFill>
            <a:ln>
              <a:solidFill>
                <a:srgbClr val="005EB8"/>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6" name="Group 45">
              <a:extLst>
                <a:ext uri="{FF2B5EF4-FFF2-40B4-BE49-F238E27FC236}">
                  <a16:creationId xmlns:a16="http://schemas.microsoft.com/office/drawing/2014/main" id="{521C3FAB-9DAC-482E-BCB7-E58475149FC4}"/>
                </a:ext>
              </a:extLst>
            </p:cNvPr>
            <p:cNvGrpSpPr>
              <a:grpSpLocks/>
            </p:cNvGrpSpPr>
            <p:nvPr/>
          </p:nvGrpSpPr>
          <p:grpSpPr bwMode="auto">
            <a:xfrm>
              <a:off x="364635" y="2545078"/>
              <a:ext cx="4080369" cy="2743200"/>
              <a:chOff x="303962" y="1649456"/>
              <a:chExt cx="4923902" cy="4546294"/>
            </a:xfrm>
          </p:grpSpPr>
          <p:sp>
            <p:nvSpPr>
              <p:cNvPr id="7" name="Rectangle 6">
                <a:extLst>
                  <a:ext uri="{FF2B5EF4-FFF2-40B4-BE49-F238E27FC236}">
                    <a16:creationId xmlns:a16="http://schemas.microsoft.com/office/drawing/2014/main" id="{3CAC6B20-0EF0-4553-96E2-D7C1AD0F84B3}"/>
                  </a:ext>
                </a:extLst>
              </p:cNvPr>
              <p:cNvSpPr/>
              <p:nvPr/>
            </p:nvSpPr>
            <p:spPr>
              <a:xfrm>
                <a:off x="873670" y="1649456"/>
                <a:ext cx="4354194" cy="547714"/>
              </a:xfrm>
              <a:prstGeom prst="rect">
                <a:avLst/>
              </a:prstGeom>
              <a:ln/>
            </p:spPr>
            <p:style>
              <a:lnRef idx="2">
                <a:schemeClr val="accent1"/>
              </a:lnRef>
              <a:fillRef idx="1">
                <a:schemeClr val="lt1"/>
              </a:fillRef>
              <a:effectRef idx="0">
                <a:schemeClr val="accent1"/>
              </a:effectRef>
              <a:fontRef idx="minor">
                <a:schemeClr val="dk1"/>
              </a:fontRef>
            </p:style>
            <p:txBody>
              <a:bodyPr lIns="91440" tIns="45720" rIns="91440" bIns="457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solidFill>
                    <a:effectLst/>
                    <a:uLnTx/>
                    <a:uFillTx/>
                    <a:latin typeface="Arial"/>
                    <a:cs typeface="Arial"/>
                  </a:rPr>
                  <a:t>Proactive</a:t>
                </a:r>
                <a:r>
                  <a:rPr kumimoji="0" lang="en-US" sz="1600" b="1" i="0" u="none" strike="noStrike" kern="0" cap="none" spc="0" normalizeH="0" baseline="0" noProof="0" dirty="0">
                    <a:ln>
                      <a:noFill/>
                    </a:ln>
                    <a:solidFill>
                      <a:srgbClr val="FFFFFF"/>
                    </a:solidFill>
                    <a:effectLst/>
                    <a:uLnTx/>
                    <a:uFillTx/>
                    <a:latin typeface="Arial"/>
                    <a:cs typeface="Arial"/>
                  </a:rPr>
                  <a:t> not reactive</a:t>
                </a:r>
              </a:p>
            </p:txBody>
          </p:sp>
          <p:sp>
            <p:nvSpPr>
              <p:cNvPr id="8" name="Rectangle 7">
                <a:extLst>
                  <a:ext uri="{FF2B5EF4-FFF2-40B4-BE49-F238E27FC236}">
                    <a16:creationId xmlns:a16="http://schemas.microsoft.com/office/drawing/2014/main" id="{C0975680-5530-4BEF-9C8D-612480F32A80}"/>
                  </a:ext>
                </a:extLst>
              </p:cNvPr>
              <p:cNvSpPr/>
              <p:nvPr/>
            </p:nvSpPr>
            <p:spPr>
              <a:xfrm>
                <a:off x="313650" y="1649456"/>
                <a:ext cx="457316" cy="547714"/>
              </a:xfrm>
              <a:prstGeom prst="rect">
                <a:avLst/>
              </a:prstGeom>
              <a:solidFill>
                <a:srgbClr val="00338D"/>
              </a:solidFill>
              <a:ln w="12700" cap="flat" cmpd="sng" algn="ctr">
                <a:solidFill>
                  <a:schemeClr val="accent2"/>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1</a:t>
                </a:r>
              </a:p>
            </p:txBody>
          </p:sp>
          <p:sp>
            <p:nvSpPr>
              <p:cNvPr id="9" name="Rectangle 8">
                <a:extLst>
                  <a:ext uri="{FF2B5EF4-FFF2-40B4-BE49-F238E27FC236}">
                    <a16:creationId xmlns:a16="http://schemas.microsoft.com/office/drawing/2014/main" id="{3E7381A2-8319-4A69-93B5-74B7891E41BE}"/>
                  </a:ext>
                </a:extLst>
              </p:cNvPr>
              <p:cNvSpPr/>
              <p:nvPr/>
            </p:nvSpPr>
            <p:spPr>
              <a:xfrm>
                <a:off x="838790" y="2318029"/>
                <a:ext cx="4389074" cy="545144"/>
              </a:xfrm>
              <a:prstGeom prst="rect">
                <a:avLst/>
              </a:prstGeom>
              <a:ln/>
            </p:spPr>
            <p:style>
              <a:lnRef idx="2">
                <a:schemeClr val="accent1"/>
              </a:lnRef>
              <a:fillRef idx="1">
                <a:schemeClr val="lt1"/>
              </a:fillRef>
              <a:effectRef idx="0">
                <a:schemeClr val="accent1"/>
              </a:effectRef>
              <a:fontRef idx="minor">
                <a:schemeClr val="dk1"/>
              </a:fontRef>
            </p:style>
            <p:txBody>
              <a:bodyPr lIns="91440" tIns="45720" rIns="91440" bIns="457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solidFill>
                    <a:effectLst/>
                    <a:uLnTx/>
                    <a:uFillTx/>
                    <a:latin typeface="Arial"/>
                    <a:cs typeface="Arial"/>
                  </a:rPr>
                  <a:t>Privacy as the default setting</a:t>
                </a:r>
              </a:p>
            </p:txBody>
          </p:sp>
          <p:sp>
            <p:nvSpPr>
              <p:cNvPr id="10" name="Rectangle 9">
                <a:extLst>
                  <a:ext uri="{FF2B5EF4-FFF2-40B4-BE49-F238E27FC236}">
                    <a16:creationId xmlns:a16="http://schemas.microsoft.com/office/drawing/2014/main" id="{21F6281E-17B8-4B85-93AC-E5AEDAFF7C72}"/>
                  </a:ext>
                </a:extLst>
              </p:cNvPr>
              <p:cNvSpPr/>
              <p:nvPr/>
            </p:nvSpPr>
            <p:spPr>
              <a:xfrm>
                <a:off x="303962" y="2315456"/>
                <a:ext cx="457316" cy="547716"/>
              </a:xfrm>
              <a:prstGeom prst="rect">
                <a:avLst/>
              </a:prstGeom>
              <a:solidFill>
                <a:srgbClr val="00338D"/>
              </a:solidFill>
              <a:ln w="12700" cap="flat" cmpd="sng" algn="ctr">
                <a:solidFill>
                  <a:schemeClr val="accent2"/>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2</a:t>
                </a:r>
              </a:p>
            </p:txBody>
          </p:sp>
          <p:sp>
            <p:nvSpPr>
              <p:cNvPr id="11" name="Rectangle 10">
                <a:extLst>
                  <a:ext uri="{FF2B5EF4-FFF2-40B4-BE49-F238E27FC236}">
                    <a16:creationId xmlns:a16="http://schemas.microsoft.com/office/drawing/2014/main" id="{D8E6A6E6-65E2-4645-A241-BD05CF95DAA8}"/>
                  </a:ext>
                </a:extLst>
              </p:cNvPr>
              <p:cNvSpPr/>
              <p:nvPr/>
            </p:nvSpPr>
            <p:spPr>
              <a:xfrm>
                <a:off x="838790" y="2984029"/>
                <a:ext cx="4389074" cy="547716"/>
              </a:xfrm>
              <a:prstGeom prst="rect">
                <a:avLst/>
              </a:prstGeom>
              <a:ln/>
            </p:spPr>
            <p:style>
              <a:lnRef idx="2">
                <a:schemeClr val="accent1"/>
              </a:lnRef>
              <a:fillRef idx="1">
                <a:schemeClr val="lt1"/>
              </a:fillRef>
              <a:effectRef idx="0">
                <a:schemeClr val="accent1"/>
              </a:effectRef>
              <a:fontRef idx="minor">
                <a:schemeClr val="dk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Privacy embedded into design</a:t>
                </a:r>
              </a:p>
            </p:txBody>
          </p:sp>
          <p:sp>
            <p:nvSpPr>
              <p:cNvPr id="12" name="Rectangle 11">
                <a:extLst>
                  <a:ext uri="{FF2B5EF4-FFF2-40B4-BE49-F238E27FC236}">
                    <a16:creationId xmlns:a16="http://schemas.microsoft.com/office/drawing/2014/main" id="{B041E734-C8E8-4773-888E-3AA08E88EC4E}"/>
                  </a:ext>
                </a:extLst>
              </p:cNvPr>
              <p:cNvSpPr/>
              <p:nvPr/>
            </p:nvSpPr>
            <p:spPr>
              <a:xfrm>
                <a:off x="315589" y="2963458"/>
                <a:ext cx="457316" cy="547716"/>
              </a:xfrm>
              <a:prstGeom prst="rect">
                <a:avLst/>
              </a:prstGeom>
              <a:solidFill>
                <a:srgbClr val="00338D"/>
              </a:solidFill>
              <a:ln w="12700" cap="flat" cmpd="sng" algn="ctr">
                <a:solidFill>
                  <a:schemeClr val="accent2"/>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3</a:t>
                </a:r>
              </a:p>
            </p:txBody>
          </p:sp>
          <p:sp>
            <p:nvSpPr>
              <p:cNvPr id="13" name="Rectangle 12">
                <a:extLst>
                  <a:ext uri="{FF2B5EF4-FFF2-40B4-BE49-F238E27FC236}">
                    <a16:creationId xmlns:a16="http://schemas.microsoft.com/office/drawing/2014/main" id="{2A546428-AEBB-4AF2-9205-09F8D28BF91D}"/>
                  </a:ext>
                </a:extLst>
              </p:cNvPr>
              <p:cNvSpPr/>
              <p:nvPr/>
            </p:nvSpPr>
            <p:spPr>
              <a:xfrm>
                <a:off x="838790" y="3650031"/>
                <a:ext cx="4389074" cy="547714"/>
              </a:xfrm>
              <a:prstGeom prst="rect">
                <a:avLst/>
              </a:prstGeom>
              <a:ln/>
            </p:spPr>
            <p:style>
              <a:lnRef idx="2">
                <a:schemeClr val="accent1"/>
              </a:lnRef>
              <a:fillRef idx="1">
                <a:schemeClr val="lt1"/>
              </a:fillRef>
              <a:effectRef idx="0">
                <a:schemeClr val="accent1"/>
              </a:effectRef>
              <a:fontRef idx="minor">
                <a:schemeClr val="dk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Full functionality</a:t>
                </a:r>
              </a:p>
            </p:txBody>
          </p:sp>
          <p:sp>
            <p:nvSpPr>
              <p:cNvPr id="14" name="Rectangle 13">
                <a:extLst>
                  <a:ext uri="{FF2B5EF4-FFF2-40B4-BE49-F238E27FC236}">
                    <a16:creationId xmlns:a16="http://schemas.microsoft.com/office/drawing/2014/main" id="{ACF9D780-48A9-4344-A905-8F1FCD31B8A0}"/>
                  </a:ext>
                </a:extLst>
              </p:cNvPr>
              <p:cNvSpPr/>
              <p:nvPr/>
            </p:nvSpPr>
            <p:spPr>
              <a:xfrm>
                <a:off x="303962" y="3647459"/>
                <a:ext cx="457316" cy="547716"/>
              </a:xfrm>
              <a:prstGeom prst="rect">
                <a:avLst/>
              </a:prstGeom>
              <a:solidFill>
                <a:srgbClr val="00338D"/>
              </a:solidFill>
              <a:ln w="12700" cap="flat" cmpd="sng" algn="ctr">
                <a:solidFill>
                  <a:schemeClr val="accent2"/>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4</a:t>
                </a:r>
              </a:p>
            </p:txBody>
          </p:sp>
          <p:sp>
            <p:nvSpPr>
              <p:cNvPr id="15" name="Rectangle 14">
                <a:extLst>
                  <a:ext uri="{FF2B5EF4-FFF2-40B4-BE49-F238E27FC236}">
                    <a16:creationId xmlns:a16="http://schemas.microsoft.com/office/drawing/2014/main" id="{74835C76-28F9-4645-9783-1E7E14D26FB4}"/>
                  </a:ext>
                </a:extLst>
              </p:cNvPr>
              <p:cNvSpPr/>
              <p:nvPr/>
            </p:nvSpPr>
            <p:spPr>
              <a:xfrm>
                <a:off x="838790" y="4316031"/>
                <a:ext cx="4389074" cy="547716"/>
              </a:xfrm>
              <a:prstGeom prst="rect">
                <a:avLst/>
              </a:prstGeom>
              <a:ln/>
            </p:spPr>
            <p:style>
              <a:lnRef idx="2">
                <a:schemeClr val="accent1"/>
              </a:lnRef>
              <a:fillRef idx="1">
                <a:schemeClr val="lt1"/>
              </a:fillRef>
              <a:effectRef idx="0">
                <a:schemeClr val="accent1"/>
              </a:effectRef>
              <a:fontRef idx="minor">
                <a:schemeClr val="dk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End-to-end security</a:t>
                </a:r>
              </a:p>
            </p:txBody>
          </p:sp>
          <p:sp>
            <p:nvSpPr>
              <p:cNvPr id="16" name="Rectangle 15">
                <a:extLst>
                  <a:ext uri="{FF2B5EF4-FFF2-40B4-BE49-F238E27FC236}">
                    <a16:creationId xmlns:a16="http://schemas.microsoft.com/office/drawing/2014/main" id="{C8097363-6C91-43A0-9C62-D30769463A8E}"/>
                  </a:ext>
                </a:extLst>
              </p:cNvPr>
              <p:cNvSpPr/>
              <p:nvPr/>
            </p:nvSpPr>
            <p:spPr>
              <a:xfrm>
                <a:off x="303962" y="4313461"/>
                <a:ext cx="457316" cy="547714"/>
              </a:xfrm>
              <a:prstGeom prst="rect">
                <a:avLst/>
              </a:prstGeom>
              <a:solidFill>
                <a:srgbClr val="00338D"/>
              </a:solidFill>
              <a:ln w="12700" cap="flat" cmpd="sng" algn="ctr">
                <a:solidFill>
                  <a:schemeClr val="accent2"/>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5</a:t>
                </a:r>
              </a:p>
            </p:txBody>
          </p:sp>
          <p:sp>
            <p:nvSpPr>
              <p:cNvPr id="17" name="Rectangle 16">
                <a:extLst>
                  <a:ext uri="{FF2B5EF4-FFF2-40B4-BE49-F238E27FC236}">
                    <a16:creationId xmlns:a16="http://schemas.microsoft.com/office/drawing/2014/main" id="{F2AD9CDA-856B-4DB8-95FC-C102E78453C3}"/>
                  </a:ext>
                </a:extLst>
              </p:cNvPr>
              <p:cNvSpPr/>
              <p:nvPr/>
            </p:nvSpPr>
            <p:spPr>
              <a:xfrm>
                <a:off x="838790" y="4982034"/>
                <a:ext cx="4389074" cy="547714"/>
              </a:xfrm>
              <a:prstGeom prst="rect">
                <a:avLst/>
              </a:prstGeom>
              <a:ln/>
            </p:spPr>
            <p:style>
              <a:lnRef idx="2">
                <a:schemeClr val="accent1"/>
              </a:lnRef>
              <a:fillRef idx="1">
                <a:schemeClr val="lt1"/>
              </a:fillRef>
              <a:effectRef idx="0">
                <a:schemeClr val="accent1"/>
              </a:effectRef>
              <a:fontRef idx="minor">
                <a:schemeClr val="dk1"/>
              </a:fontRef>
            </p:style>
            <p:txBody>
              <a:bodyPr lIns="91440" tIns="45720" rIns="91440" bIns="457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solidFill>
                    <a:effectLst/>
                    <a:uLnTx/>
                    <a:uFillTx/>
                    <a:latin typeface="Arial"/>
                    <a:cs typeface="Arial"/>
                  </a:rPr>
                  <a:t>Visibility and</a:t>
                </a:r>
                <a:r>
                  <a:rPr kumimoji="0" lang="en-US" sz="1600" b="1" i="0" u="none" strike="noStrike" kern="0" cap="none" spc="0" normalizeH="0" baseline="0" noProof="0" dirty="0">
                    <a:ln>
                      <a:noFill/>
                    </a:ln>
                    <a:solidFill>
                      <a:srgbClr val="FFFFFF"/>
                    </a:solidFill>
                    <a:effectLst/>
                    <a:uLnTx/>
                    <a:uFillTx/>
                    <a:latin typeface="Arial"/>
                    <a:cs typeface="Arial"/>
                  </a:rPr>
                  <a:t> </a:t>
                </a:r>
                <a:r>
                  <a:rPr kumimoji="0" lang="en-US" sz="1600" b="1" i="0" u="none" strike="noStrike" kern="0" cap="none" spc="0" normalizeH="0" baseline="0" noProof="0" dirty="0">
                    <a:ln>
                      <a:noFill/>
                    </a:ln>
                    <a:solidFill>
                      <a:schemeClr val="tx1"/>
                    </a:solidFill>
                    <a:effectLst/>
                    <a:uLnTx/>
                    <a:uFillTx/>
                    <a:latin typeface="Arial"/>
                    <a:cs typeface="Arial"/>
                  </a:rPr>
                  <a:t>transparency</a:t>
                </a:r>
              </a:p>
            </p:txBody>
          </p:sp>
          <p:sp>
            <p:nvSpPr>
              <p:cNvPr id="18" name="Rectangle 17">
                <a:extLst>
                  <a:ext uri="{FF2B5EF4-FFF2-40B4-BE49-F238E27FC236}">
                    <a16:creationId xmlns:a16="http://schemas.microsoft.com/office/drawing/2014/main" id="{6E8D00ED-0C85-4FC9-A7A6-E91823111068}"/>
                  </a:ext>
                </a:extLst>
              </p:cNvPr>
              <p:cNvSpPr/>
              <p:nvPr/>
            </p:nvSpPr>
            <p:spPr>
              <a:xfrm>
                <a:off x="303962" y="4982034"/>
                <a:ext cx="457316" cy="545144"/>
              </a:xfrm>
              <a:prstGeom prst="rect">
                <a:avLst/>
              </a:prstGeom>
              <a:solidFill>
                <a:srgbClr val="00338D"/>
              </a:solidFill>
              <a:ln w="12700" cap="flat" cmpd="sng" algn="ctr">
                <a:solidFill>
                  <a:schemeClr val="accent2"/>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6</a:t>
                </a:r>
              </a:p>
            </p:txBody>
          </p:sp>
          <p:sp>
            <p:nvSpPr>
              <p:cNvPr id="19" name="Rectangle 18">
                <a:extLst>
                  <a:ext uri="{FF2B5EF4-FFF2-40B4-BE49-F238E27FC236}">
                    <a16:creationId xmlns:a16="http://schemas.microsoft.com/office/drawing/2014/main" id="{1F095D4F-14A5-48C4-8D0E-A3588E311C45}"/>
                  </a:ext>
                </a:extLst>
              </p:cNvPr>
              <p:cNvSpPr/>
              <p:nvPr/>
            </p:nvSpPr>
            <p:spPr>
              <a:xfrm>
                <a:off x="838790" y="5648034"/>
                <a:ext cx="4389074" cy="547716"/>
              </a:xfrm>
              <a:prstGeom prst="rect">
                <a:avLst/>
              </a:prstGeom>
              <a:ln/>
            </p:spPr>
            <p:style>
              <a:lnRef idx="2">
                <a:schemeClr val="accent1"/>
              </a:lnRef>
              <a:fillRef idx="1">
                <a:schemeClr val="lt1"/>
              </a:fillRef>
              <a:effectRef idx="0">
                <a:schemeClr val="accent1"/>
              </a:effectRef>
              <a:fontRef idx="minor">
                <a:schemeClr val="dk1"/>
              </a:fontRef>
            </p:style>
            <p:txBody>
              <a:bodyPr lIns="91440" tIns="45720" rIns="91440" bIns="457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solidFill>
                    <a:effectLst/>
                    <a:uLnTx/>
                    <a:uFillTx/>
                    <a:latin typeface="Arial"/>
                    <a:cs typeface="Arial"/>
                  </a:rPr>
                  <a:t>Respect for user privacy</a:t>
                </a:r>
              </a:p>
            </p:txBody>
          </p:sp>
          <p:sp>
            <p:nvSpPr>
              <p:cNvPr id="20" name="Rectangle 19">
                <a:extLst>
                  <a:ext uri="{FF2B5EF4-FFF2-40B4-BE49-F238E27FC236}">
                    <a16:creationId xmlns:a16="http://schemas.microsoft.com/office/drawing/2014/main" id="{9EBCB59E-AD49-4FF6-BB60-7398A423CB67}"/>
                  </a:ext>
                </a:extLst>
              </p:cNvPr>
              <p:cNvSpPr/>
              <p:nvPr/>
            </p:nvSpPr>
            <p:spPr>
              <a:xfrm>
                <a:off x="303962" y="5648034"/>
                <a:ext cx="457316" cy="545144"/>
              </a:xfrm>
              <a:prstGeom prst="rect">
                <a:avLst/>
              </a:prstGeom>
              <a:solidFill>
                <a:srgbClr val="00338D"/>
              </a:solidFill>
              <a:ln w="12700" cap="flat" cmpd="sng" algn="ctr">
                <a:solidFill>
                  <a:schemeClr val="accent2"/>
                </a:solid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7</a:t>
                </a:r>
              </a:p>
            </p:txBody>
          </p:sp>
        </p:grpSp>
      </p:grpSp>
      <p:graphicFrame>
        <p:nvGraphicFramePr>
          <p:cNvPr id="21" name="Table 20">
            <a:extLst>
              <a:ext uri="{FF2B5EF4-FFF2-40B4-BE49-F238E27FC236}">
                <a16:creationId xmlns:a16="http://schemas.microsoft.com/office/drawing/2014/main" id="{1A0B243E-832A-4D6A-84F7-7C24CFC076E0}"/>
              </a:ext>
            </a:extLst>
          </p:cNvPr>
          <p:cNvGraphicFramePr>
            <a:graphicFrameLocks noGrp="1"/>
          </p:cNvGraphicFramePr>
          <p:nvPr>
            <p:extLst>
              <p:ext uri="{D42A27DB-BD31-4B8C-83A1-F6EECF244321}">
                <p14:modId xmlns:p14="http://schemas.microsoft.com/office/powerpoint/2010/main" val="2752182951"/>
              </p:ext>
            </p:extLst>
          </p:nvPr>
        </p:nvGraphicFramePr>
        <p:xfrm>
          <a:off x="5403965" y="2363240"/>
          <a:ext cx="5504121" cy="3324404"/>
        </p:xfrm>
        <a:graphic>
          <a:graphicData uri="http://schemas.openxmlformats.org/drawingml/2006/table">
            <a:tbl>
              <a:tblPr firstRow="1" firstCol="1" bandRow="1">
                <a:tableStyleId>{6E25E649-3F16-4E02-A733-19D2CDBF48F0}</a:tableStyleId>
              </a:tblPr>
              <a:tblGrid>
                <a:gridCol w="1834707">
                  <a:extLst>
                    <a:ext uri="{9D8B030D-6E8A-4147-A177-3AD203B41FA5}">
                      <a16:colId xmlns:a16="http://schemas.microsoft.com/office/drawing/2014/main" val="20000"/>
                    </a:ext>
                  </a:extLst>
                </a:gridCol>
                <a:gridCol w="1834707">
                  <a:extLst>
                    <a:ext uri="{9D8B030D-6E8A-4147-A177-3AD203B41FA5}">
                      <a16:colId xmlns:a16="http://schemas.microsoft.com/office/drawing/2014/main" val="20001"/>
                    </a:ext>
                  </a:extLst>
                </a:gridCol>
                <a:gridCol w="1834707">
                  <a:extLst>
                    <a:ext uri="{9D8B030D-6E8A-4147-A177-3AD203B41FA5}">
                      <a16:colId xmlns:a16="http://schemas.microsoft.com/office/drawing/2014/main" val="20002"/>
                    </a:ext>
                  </a:extLst>
                </a:gridCol>
              </a:tblGrid>
              <a:tr h="547482">
                <a:tc>
                  <a:txBody>
                    <a:bodyPr/>
                    <a:lstStyle/>
                    <a:p>
                      <a:pPr marL="0" marR="0">
                        <a:spcBef>
                          <a:spcPts val="300"/>
                        </a:spcBef>
                        <a:spcAft>
                          <a:spcPts val="720"/>
                        </a:spcAft>
                      </a:pPr>
                      <a:r>
                        <a:rPr lang="en-CA" sz="1600" dirty="0">
                          <a:effectLst/>
                          <a:latin typeface="Arial" panose="020B0604020202020204" pitchFamily="34" charset="0"/>
                          <a:cs typeface="Arial" panose="020B0604020202020204" pitchFamily="34" charset="0"/>
                        </a:rPr>
                        <a:t>7</a:t>
                      </a:r>
                      <a:r>
                        <a:rPr lang="en-CA" sz="1600" baseline="0" dirty="0">
                          <a:effectLst/>
                          <a:latin typeface="Arial" panose="020B0604020202020204" pitchFamily="34" charset="0"/>
                          <a:cs typeface="Arial" panose="020B0604020202020204" pitchFamily="34" charset="0"/>
                        </a:rPr>
                        <a:t> </a:t>
                      </a:r>
                      <a:r>
                        <a:rPr lang="en-CA" sz="1600" dirty="0">
                          <a:effectLst/>
                          <a:latin typeface="Arial" panose="020B0604020202020204" pitchFamily="34" charset="0"/>
                          <a:cs typeface="Arial" panose="020B0604020202020204" pitchFamily="34" charset="0"/>
                        </a:rPr>
                        <a:t>Principles </a:t>
                      </a:r>
                      <a:endParaRPr lang="en-US" sz="1600" dirty="0">
                        <a:solidFill>
                          <a:srgbClr val="000000"/>
                        </a:solidFill>
                        <a:effectLst/>
                        <a:latin typeface="Arial" panose="020B0604020202020204" pitchFamily="34" charset="0"/>
                        <a:ea typeface="Times" panose="02020603050405020304" pitchFamily="18" charset="0"/>
                        <a:cs typeface="Arial" panose="020B0604020202020204" pitchFamily="34" charset="0"/>
                      </a:endParaRPr>
                    </a:p>
                  </a:txBody>
                  <a:tcPr marL="78890" marR="78890" marT="39457" marB="39457" anchor="ctr">
                    <a:solidFill>
                      <a:srgbClr val="00338D"/>
                    </a:solidFill>
                  </a:tcPr>
                </a:tc>
                <a:tc>
                  <a:txBody>
                    <a:bodyPr/>
                    <a:lstStyle/>
                    <a:p>
                      <a:pPr marL="0" marR="0" algn="ctr">
                        <a:spcBef>
                          <a:spcPts val="300"/>
                        </a:spcBef>
                        <a:spcAft>
                          <a:spcPts val="720"/>
                        </a:spcAft>
                      </a:pPr>
                      <a:r>
                        <a:rPr lang="en-CA" sz="1600" dirty="0">
                          <a:effectLst/>
                          <a:latin typeface="Arial" panose="020B0604020202020204" pitchFamily="34" charset="0"/>
                          <a:cs typeface="Arial" panose="020B0604020202020204" pitchFamily="34" charset="0"/>
                        </a:rPr>
                        <a:t>Assessment criteria</a:t>
                      </a:r>
                      <a:endParaRPr lang="en-US" sz="1600" dirty="0">
                        <a:solidFill>
                          <a:srgbClr val="000000"/>
                        </a:solidFill>
                        <a:effectLst/>
                        <a:latin typeface="Arial" panose="020B0604020202020204" pitchFamily="34" charset="0"/>
                        <a:ea typeface="Times" panose="02020603050405020304" pitchFamily="18" charset="0"/>
                        <a:cs typeface="Arial" panose="020B0604020202020204" pitchFamily="34" charset="0"/>
                      </a:endParaRPr>
                    </a:p>
                  </a:txBody>
                  <a:tcPr marL="78890" marR="78890" marT="39457" marB="39457" anchor="ctr">
                    <a:solidFill>
                      <a:srgbClr val="00338D"/>
                    </a:solidFill>
                  </a:tcPr>
                </a:tc>
                <a:tc>
                  <a:txBody>
                    <a:bodyPr/>
                    <a:lstStyle/>
                    <a:p>
                      <a:pPr marL="0" marR="0" algn="ctr">
                        <a:spcBef>
                          <a:spcPts val="300"/>
                        </a:spcBef>
                        <a:spcAft>
                          <a:spcPts val="720"/>
                        </a:spcAft>
                      </a:pPr>
                      <a:r>
                        <a:rPr lang="en-CA" sz="1600" dirty="0">
                          <a:effectLst/>
                          <a:latin typeface="Arial" panose="020B0604020202020204" pitchFamily="34" charset="0"/>
                          <a:cs typeface="Arial" panose="020B0604020202020204" pitchFamily="34" charset="0"/>
                        </a:rPr>
                        <a:t>Illustrative controls</a:t>
                      </a:r>
                      <a:endParaRPr lang="en-US" sz="1600" dirty="0">
                        <a:solidFill>
                          <a:srgbClr val="000000"/>
                        </a:solidFill>
                        <a:effectLst/>
                        <a:latin typeface="Arial" panose="020B0604020202020204" pitchFamily="34" charset="0"/>
                        <a:ea typeface="Times" panose="02020603050405020304" pitchFamily="18" charset="0"/>
                        <a:cs typeface="Arial" panose="020B0604020202020204" pitchFamily="34" charset="0"/>
                      </a:endParaRPr>
                    </a:p>
                  </a:txBody>
                  <a:tcPr marL="78890" marR="78890" marT="39457" marB="39457" anchor="ctr">
                    <a:solidFill>
                      <a:srgbClr val="00338D"/>
                    </a:solidFill>
                  </a:tcPr>
                </a:tc>
                <a:extLst>
                  <a:ext uri="{0D108BD9-81ED-4DB2-BD59-A6C34878D82A}">
                    <a16:rowId xmlns:a16="http://schemas.microsoft.com/office/drawing/2014/main" val="10000"/>
                  </a:ext>
                </a:extLst>
              </a:tr>
              <a:tr h="311867">
                <a:tc>
                  <a:txBody>
                    <a:bodyPr/>
                    <a:lstStyle/>
                    <a:p>
                      <a:pPr marL="0" marR="0">
                        <a:spcBef>
                          <a:spcPts val="300"/>
                        </a:spcBef>
                        <a:spcAft>
                          <a:spcPts val="720"/>
                        </a:spcAft>
                      </a:pPr>
                      <a:r>
                        <a:rPr lang="en-CA" sz="1600" dirty="0">
                          <a:effectLst/>
                          <a:latin typeface="Arial" panose="020B0604020202020204" pitchFamily="34" charset="0"/>
                          <a:cs typeface="Arial" panose="020B0604020202020204" pitchFamily="34" charset="0"/>
                        </a:rPr>
                        <a:t>Principle 1</a:t>
                      </a:r>
                      <a:endParaRPr lang="en-US" sz="1600" dirty="0">
                        <a:solidFill>
                          <a:srgbClr val="000000"/>
                        </a:solidFill>
                        <a:effectLst/>
                        <a:latin typeface="Arial" panose="020B0604020202020204" pitchFamily="34" charset="0"/>
                        <a:ea typeface="Times" panose="02020603050405020304" pitchFamily="18" charset="0"/>
                        <a:cs typeface="Arial" panose="020B0604020202020204" pitchFamily="34" charset="0"/>
                      </a:endParaRPr>
                    </a:p>
                  </a:txBody>
                  <a:tcPr marL="78890" marR="78890" marT="39457" marB="39457" anchor="ctr">
                    <a:solidFill>
                      <a:srgbClr val="00338D"/>
                    </a:solidFill>
                  </a:tcPr>
                </a:tc>
                <a:tc>
                  <a:txBody>
                    <a:bodyPr/>
                    <a:lstStyle/>
                    <a:p>
                      <a:pPr marL="0" marR="0" algn="ctr">
                        <a:spcBef>
                          <a:spcPts val="300"/>
                        </a:spcBef>
                        <a:spcAft>
                          <a:spcPts val="720"/>
                        </a:spcAft>
                      </a:pPr>
                      <a:r>
                        <a:rPr lang="en-US" sz="1600" dirty="0">
                          <a:effectLst/>
                          <a:latin typeface="Arial" panose="020B0604020202020204" pitchFamily="34" charset="0"/>
                          <a:cs typeface="Arial" panose="020B0604020202020204" pitchFamily="34" charset="0"/>
                        </a:rPr>
                        <a:t>1-9</a:t>
                      </a:r>
                      <a:endParaRPr lang="en-US" sz="1600" dirty="0">
                        <a:solidFill>
                          <a:srgbClr val="000000"/>
                        </a:solidFill>
                        <a:effectLst/>
                        <a:latin typeface="Arial" panose="020B0604020202020204" pitchFamily="34" charset="0"/>
                        <a:ea typeface="Times" panose="02020603050405020304" pitchFamily="18" charset="0"/>
                        <a:cs typeface="Arial" panose="020B0604020202020204" pitchFamily="34" charset="0"/>
                      </a:endParaRPr>
                    </a:p>
                  </a:txBody>
                  <a:tcPr marL="78890" marR="78890" marT="39457" marB="39457" anchor="ctr"/>
                </a:tc>
                <a:tc>
                  <a:txBody>
                    <a:bodyPr/>
                    <a:lstStyle/>
                    <a:p>
                      <a:pPr marL="0" marR="0" algn="ctr">
                        <a:spcBef>
                          <a:spcPts val="300"/>
                        </a:spcBef>
                        <a:spcAft>
                          <a:spcPts val="720"/>
                        </a:spcAft>
                      </a:pPr>
                      <a:r>
                        <a:rPr lang="en-CA" sz="1600" dirty="0">
                          <a:effectLst/>
                          <a:latin typeface="Arial" panose="020B0604020202020204" pitchFamily="34" charset="0"/>
                          <a:cs typeface="Arial" panose="020B0604020202020204" pitchFamily="34" charset="0"/>
                        </a:rPr>
                        <a:t>1-23</a:t>
                      </a:r>
                      <a:endParaRPr lang="en-US" sz="1600" dirty="0">
                        <a:solidFill>
                          <a:srgbClr val="000000"/>
                        </a:solidFill>
                        <a:effectLst/>
                        <a:latin typeface="Arial" panose="020B0604020202020204" pitchFamily="34" charset="0"/>
                        <a:ea typeface="Times" panose="02020603050405020304" pitchFamily="18" charset="0"/>
                        <a:cs typeface="Arial" panose="020B0604020202020204" pitchFamily="34" charset="0"/>
                      </a:endParaRPr>
                    </a:p>
                  </a:txBody>
                  <a:tcPr marL="78890" marR="78890" marT="39457" marB="39457" anchor="ctr"/>
                </a:tc>
                <a:extLst>
                  <a:ext uri="{0D108BD9-81ED-4DB2-BD59-A6C34878D82A}">
                    <a16:rowId xmlns:a16="http://schemas.microsoft.com/office/drawing/2014/main" val="10001"/>
                  </a:ext>
                </a:extLst>
              </a:tr>
              <a:tr h="311867">
                <a:tc>
                  <a:txBody>
                    <a:bodyPr/>
                    <a:lstStyle/>
                    <a:p>
                      <a:pPr marL="0" marR="0">
                        <a:spcBef>
                          <a:spcPts val="300"/>
                        </a:spcBef>
                        <a:spcAft>
                          <a:spcPts val="720"/>
                        </a:spcAft>
                      </a:pPr>
                      <a:r>
                        <a:rPr lang="en-CA" sz="1600" dirty="0">
                          <a:effectLst/>
                          <a:latin typeface="Arial" panose="020B0604020202020204" pitchFamily="34" charset="0"/>
                          <a:cs typeface="Arial" panose="020B0604020202020204" pitchFamily="34" charset="0"/>
                        </a:rPr>
                        <a:t>Principle 2</a:t>
                      </a:r>
                      <a:endParaRPr lang="en-US" sz="1600" dirty="0">
                        <a:solidFill>
                          <a:srgbClr val="000000"/>
                        </a:solidFill>
                        <a:effectLst/>
                        <a:latin typeface="Arial" panose="020B0604020202020204" pitchFamily="34" charset="0"/>
                        <a:ea typeface="Times" panose="02020603050405020304" pitchFamily="18" charset="0"/>
                        <a:cs typeface="Arial" panose="020B0604020202020204" pitchFamily="34" charset="0"/>
                      </a:endParaRPr>
                    </a:p>
                  </a:txBody>
                  <a:tcPr marL="78890" marR="78890" marT="39457" marB="39457" anchor="ctr">
                    <a:solidFill>
                      <a:srgbClr val="00338D"/>
                    </a:solidFill>
                  </a:tcPr>
                </a:tc>
                <a:tc>
                  <a:txBody>
                    <a:bodyPr/>
                    <a:lstStyle/>
                    <a:p>
                      <a:pPr marL="0" marR="0" algn="ctr">
                        <a:spcBef>
                          <a:spcPts val="300"/>
                        </a:spcBef>
                        <a:spcAft>
                          <a:spcPts val="720"/>
                        </a:spcAft>
                      </a:pPr>
                      <a:r>
                        <a:rPr lang="en-CA" sz="1600" dirty="0">
                          <a:effectLst/>
                          <a:latin typeface="Arial" panose="020B0604020202020204" pitchFamily="34" charset="0"/>
                          <a:cs typeface="Arial" panose="020B0604020202020204" pitchFamily="34" charset="0"/>
                        </a:rPr>
                        <a:t>10-15</a:t>
                      </a:r>
                      <a:endParaRPr lang="en-US" sz="1600" dirty="0">
                        <a:solidFill>
                          <a:srgbClr val="000000"/>
                        </a:solidFill>
                        <a:effectLst/>
                        <a:latin typeface="Arial" panose="020B0604020202020204" pitchFamily="34" charset="0"/>
                        <a:ea typeface="Times" panose="02020603050405020304" pitchFamily="18" charset="0"/>
                        <a:cs typeface="Arial" panose="020B0604020202020204" pitchFamily="34" charset="0"/>
                      </a:endParaRPr>
                    </a:p>
                  </a:txBody>
                  <a:tcPr marL="78890" marR="78890" marT="39457" marB="39457" anchor="ctr"/>
                </a:tc>
                <a:tc>
                  <a:txBody>
                    <a:bodyPr/>
                    <a:lstStyle/>
                    <a:p>
                      <a:pPr marL="0" marR="0" algn="ctr">
                        <a:spcBef>
                          <a:spcPts val="300"/>
                        </a:spcBef>
                        <a:spcAft>
                          <a:spcPts val="720"/>
                        </a:spcAft>
                      </a:pPr>
                      <a:r>
                        <a:rPr lang="en-CA" sz="1600" dirty="0">
                          <a:effectLst/>
                          <a:latin typeface="Arial" panose="020B0604020202020204" pitchFamily="34" charset="0"/>
                          <a:cs typeface="Arial" panose="020B0604020202020204" pitchFamily="34" charset="0"/>
                        </a:rPr>
                        <a:t>24-36</a:t>
                      </a:r>
                      <a:endParaRPr lang="en-US" sz="1600" dirty="0">
                        <a:solidFill>
                          <a:srgbClr val="000000"/>
                        </a:solidFill>
                        <a:effectLst/>
                        <a:latin typeface="Arial" panose="020B0604020202020204" pitchFamily="34" charset="0"/>
                        <a:ea typeface="Times" panose="02020603050405020304" pitchFamily="18" charset="0"/>
                        <a:cs typeface="Arial" panose="020B0604020202020204" pitchFamily="34" charset="0"/>
                      </a:endParaRPr>
                    </a:p>
                  </a:txBody>
                  <a:tcPr marL="78890" marR="78890" marT="39457" marB="39457" anchor="ctr"/>
                </a:tc>
                <a:extLst>
                  <a:ext uri="{0D108BD9-81ED-4DB2-BD59-A6C34878D82A}">
                    <a16:rowId xmlns:a16="http://schemas.microsoft.com/office/drawing/2014/main" val="10002"/>
                  </a:ext>
                </a:extLst>
              </a:tr>
              <a:tr h="311867">
                <a:tc>
                  <a:txBody>
                    <a:bodyPr/>
                    <a:lstStyle/>
                    <a:p>
                      <a:pPr marL="0" marR="0">
                        <a:spcBef>
                          <a:spcPts val="300"/>
                        </a:spcBef>
                        <a:spcAft>
                          <a:spcPts val="720"/>
                        </a:spcAft>
                      </a:pPr>
                      <a:r>
                        <a:rPr lang="en-CA" sz="1600" dirty="0">
                          <a:effectLst/>
                          <a:latin typeface="Arial" panose="020B0604020202020204" pitchFamily="34" charset="0"/>
                          <a:cs typeface="Arial" panose="020B0604020202020204" pitchFamily="34" charset="0"/>
                        </a:rPr>
                        <a:t>Principle 3</a:t>
                      </a:r>
                      <a:endParaRPr lang="en-US" sz="1600" dirty="0">
                        <a:solidFill>
                          <a:srgbClr val="000000"/>
                        </a:solidFill>
                        <a:effectLst/>
                        <a:latin typeface="Arial" panose="020B0604020202020204" pitchFamily="34" charset="0"/>
                        <a:ea typeface="Times" panose="02020603050405020304" pitchFamily="18" charset="0"/>
                        <a:cs typeface="Arial" panose="020B0604020202020204" pitchFamily="34" charset="0"/>
                      </a:endParaRPr>
                    </a:p>
                  </a:txBody>
                  <a:tcPr marL="78890" marR="78890" marT="39457" marB="39457" anchor="ctr">
                    <a:solidFill>
                      <a:srgbClr val="00338D"/>
                    </a:solidFill>
                  </a:tcPr>
                </a:tc>
                <a:tc>
                  <a:txBody>
                    <a:bodyPr/>
                    <a:lstStyle/>
                    <a:p>
                      <a:pPr marL="0" marR="0" algn="ctr">
                        <a:spcBef>
                          <a:spcPts val="300"/>
                        </a:spcBef>
                        <a:spcAft>
                          <a:spcPts val="720"/>
                        </a:spcAft>
                      </a:pPr>
                      <a:r>
                        <a:rPr lang="en-CA" sz="1600" dirty="0">
                          <a:effectLst/>
                          <a:latin typeface="Arial" panose="020B0604020202020204" pitchFamily="34" charset="0"/>
                          <a:cs typeface="Arial" panose="020B0604020202020204" pitchFamily="34" charset="0"/>
                        </a:rPr>
                        <a:t>16-19</a:t>
                      </a:r>
                      <a:endParaRPr lang="en-US" sz="1600" dirty="0">
                        <a:solidFill>
                          <a:srgbClr val="000000"/>
                        </a:solidFill>
                        <a:effectLst/>
                        <a:latin typeface="Arial" panose="020B0604020202020204" pitchFamily="34" charset="0"/>
                        <a:ea typeface="Times" panose="02020603050405020304" pitchFamily="18" charset="0"/>
                        <a:cs typeface="Arial" panose="020B0604020202020204" pitchFamily="34" charset="0"/>
                      </a:endParaRPr>
                    </a:p>
                  </a:txBody>
                  <a:tcPr marL="78890" marR="78890" marT="39457" marB="39457" anchor="ctr"/>
                </a:tc>
                <a:tc>
                  <a:txBody>
                    <a:bodyPr/>
                    <a:lstStyle/>
                    <a:p>
                      <a:pPr marL="0" marR="0" algn="ctr">
                        <a:spcBef>
                          <a:spcPts val="300"/>
                        </a:spcBef>
                        <a:spcAft>
                          <a:spcPts val="720"/>
                        </a:spcAft>
                      </a:pPr>
                      <a:r>
                        <a:rPr lang="en-CA" sz="1600" dirty="0">
                          <a:effectLst/>
                          <a:latin typeface="Arial" panose="020B0604020202020204" pitchFamily="34" charset="0"/>
                          <a:cs typeface="Arial" panose="020B0604020202020204" pitchFamily="34" charset="0"/>
                        </a:rPr>
                        <a:t>37-44</a:t>
                      </a:r>
                      <a:endParaRPr lang="en-US" sz="1600" dirty="0">
                        <a:solidFill>
                          <a:srgbClr val="000000"/>
                        </a:solidFill>
                        <a:effectLst/>
                        <a:latin typeface="Arial" panose="020B0604020202020204" pitchFamily="34" charset="0"/>
                        <a:ea typeface="Times" panose="02020603050405020304" pitchFamily="18" charset="0"/>
                        <a:cs typeface="Arial" panose="020B0604020202020204" pitchFamily="34" charset="0"/>
                      </a:endParaRPr>
                    </a:p>
                  </a:txBody>
                  <a:tcPr marL="78890" marR="78890" marT="39457" marB="39457" anchor="ctr"/>
                </a:tc>
                <a:extLst>
                  <a:ext uri="{0D108BD9-81ED-4DB2-BD59-A6C34878D82A}">
                    <a16:rowId xmlns:a16="http://schemas.microsoft.com/office/drawing/2014/main" val="10003"/>
                  </a:ext>
                </a:extLst>
              </a:tr>
              <a:tr h="311867">
                <a:tc>
                  <a:txBody>
                    <a:bodyPr/>
                    <a:lstStyle/>
                    <a:p>
                      <a:pPr marL="0" marR="0">
                        <a:spcBef>
                          <a:spcPts val="300"/>
                        </a:spcBef>
                        <a:spcAft>
                          <a:spcPts val="720"/>
                        </a:spcAft>
                      </a:pPr>
                      <a:r>
                        <a:rPr lang="en-CA" sz="1600" dirty="0">
                          <a:effectLst/>
                          <a:latin typeface="Arial" panose="020B0604020202020204" pitchFamily="34" charset="0"/>
                          <a:cs typeface="Arial" panose="020B0604020202020204" pitchFamily="34" charset="0"/>
                        </a:rPr>
                        <a:t>Principle 4</a:t>
                      </a:r>
                      <a:endParaRPr lang="en-US" sz="1600" dirty="0">
                        <a:solidFill>
                          <a:srgbClr val="000000"/>
                        </a:solidFill>
                        <a:effectLst/>
                        <a:latin typeface="Arial" panose="020B0604020202020204" pitchFamily="34" charset="0"/>
                        <a:ea typeface="Times" panose="02020603050405020304" pitchFamily="18" charset="0"/>
                        <a:cs typeface="Arial" panose="020B0604020202020204" pitchFamily="34" charset="0"/>
                      </a:endParaRPr>
                    </a:p>
                  </a:txBody>
                  <a:tcPr marL="78890" marR="78890" marT="39457" marB="39457" anchor="ctr">
                    <a:solidFill>
                      <a:srgbClr val="00338D"/>
                    </a:solidFill>
                  </a:tcPr>
                </a:tc>
                <a:tc>
                  <a:txBody>
                    <a:bodyPr/>
                    <a:lstStyle/>
                    <a:p>
                      <a:pPr marL="0" marR="0" algn="ctr">
                        <a:spcBef>
                          <a:spcPts val="300"/>
                        </a:spcBef>
                        <a:spcAft>
                          <a:spcPts val="720"/>
                        </a:spcAft>
                      </a:pPr>
                      <a:r>
                        <a:rPr lang="en-US" sz="1600" dirty="0">
                          <a:solidFill>
                            <a:srgbClr val="000000"/>
                          </a:solidFill>
                          <a:effectLst/>
                          <a:latin typeface="Arial" panose="020B0604020202020204" pitchFamily="34" charset="0"/>
                          <a:ea typeface="Times" panose="02020603050405020304" pitchFamily="18" charset="0"/>
                          <a:cs typeface="Arial" panose="020B0604020202020204" pitchFamily="34" charset="0"/>
                        </a:rPr>
                        <a:t>2</a:t>
                      </a:r>
                      <a:r>
                        <a:rPr lang="en-CA" sz="1600" dirty="0">
                          <a:solidFill>
                            <a:srgbClr val="000000"/>
                          </a:solidFill>
                          <a:effectLst/>
                          <a:latin typeface="Arial" panose="020B0604020202020204" pitchFamily="34" charset="0"/>
                          <a:ea typeface="Times" panose="02020603050405020304" pitchFamily="18" charset="0"/>
                          <a:cs typeface="Arial" panose="020B0604020202020204" pitchFamily="34" charset="0"/>
                        </a:rPr>
                        <a:t>0</a:t>
                      </a:r>
                      <a:endParaRPr lang="en-US" sz="1600" dirty="0">
                        <a:solidFill>
                          <a:srgbClr val="000000"/>
                        </a:solidFill>
                        <a:effectLst/>
                        <a:latin typeface="Arial" panose="020B0604020202020204" pitchFamily="34" charset="0"/>
                        <a:ea typeface="Times" panose="02020603050405020304" pitchFamily="18" charset="0"/>
                        <a:cs typeface="Arial" panose="020B0604020202020204" pitchFamily="34" charset="0"/>
                      </a:endParaRPr>
                    </a:p>
                  </a:txBody>
                  <a:tcPr marL="78890" marR="78890" marT="39457" marB="39457" anchor="ctr"/>
                </a:tc>
                <a:tc>
                  <a:txBody>
                    <a:bodyPr/>
                    <a:lstStyle/>
                    <a:p>
                      <a:pPr marL="0" marR="0" algn="ctr">
                        <a:spcBef>
                          <a:spcPts val="300"/>
                        </a:spcBef>
                        <a:spcAft>
                          <a:spcPts val="720"/>
                        </a:spcAft>
                      </a:pPr>
                      <a:r>
                        <a:rPr lang="en-US" sz="1600" dirty="0">
                          <a:solidFill>
                            <a:srgbClr val="000000"/>
                          </a:solidFill>
                          <a:effectLst/>
                          <a:latin typeface="Arial" panose="020B0604020202020204" pitchFamily="34" charset="0"/>
                          <a:ea typeface="Times" panose="02020603050405020304" pitchFamily="18" charset="0"/>
                          <a:cs typeface="Arial" panose="020B0604020202020204" pitchFamily="34" charset="0"/>
                        </a:rPr>
                        <a:t>4</a:t>
                      </a:r>
                      <a:r>
                        <a:rPr lang="en-CA" sz="1600" dirty="0">
                          <a:solidFill>
                            <a:srgbClr val="000000"/>
                          </a:solidFill>
                          <a:effectLst/>
                          <a:latin typeface="Arial" panose="020B0604020202020204" pitchFamily="34" charset="0"/>
                          <a:ea typeface="Times" panose="02020603050405020304" pitchFamily="18" charset="0"/>
                          <a:cs typeface="Arial" panose="020B0604020202020204" pitchFamily="34" charset="0"/>
                        </a:rPr>
                        <a:t>5-47</a:t>
                      </a:r>
                      <a:endParaRPr lang="en-US" sz="1600" dirty="0">
                        <a:solidFill>
                          <a:srgbClr val="000000"/>
                        </a:solidFill>
                        <a:effectLst/>
                        <a:latin typeface="Arial" panose="020B0604020202020204" pitchFamily="34" charset="0"/>
                        <a:ea typeface="Times" panose="02020603050405020304" pitchFamily="18" charset="0"/>
                        <a:cs typeface="Arial" panose="020B0604020202020204" pitchFamily="34" charset="0"/>
                      </a:endParaRPr>
                    </a:p>
                  </a:txBody>
                  <a:tcPr marL="78890" marR="78890" marT="39457" marB="39457" anchor="ctr"/>
                </a:tc>
                <a:extLst>
                  <a:ext uri="{0D108BD9-81ED-4DB2-BD59-A6C34878D82A}">
                    <a16:rowId xmlns:a16="http://schemas.microsoft.com/office/drawing/2014/main" val="10004"/>
                  </a:ext>
                </a:extLst>
              </a:tr>
              <a:tr h="311867">
                <a:tc>
                  <a:txBody>
                    <a:bodyPr/>
                    <a:lstStyle/>
                    <a:p>
                      <a:pPr marL="0" marR="0">
                        <a:spcBef>
                          <a:spcPts val="300"/>
                        </a:spcBef>
                        <a:spcAft>
                          <a:spcPts val="720"/>
                        </a:spcAft>
                      </a:pPr>
                      <a:r>
                        <a:rPr lang="en-CA" sz="1600" dirty="0">
                          <a:effectLst/>
                          <a:latin typeface="Arial" panose="020B0604020202020204" pitchFamily="34" charset="0"/>
                          <a:cs typeface="Arial" panose="020B0604020202020204" pitchFamily="34" charset="0"/>
                        </a:rPr>
                        <a:t>Principle 5</a:t>
                      </a:r>
                      <a:endParaRPr lang="en-US" sz="1600" dirty="0">
                        <a:solidFill>
                          <a:srgbClr val="000000"/>
                        </a:solidFill>
                        <a:effectLst/>
                        <a:latin typeface="Arial" panose="020B0604020202020204" pitchFamily="34" charset="0"/>
                        <a:ea typeface="Times" panose="02020603050405020304" pitchFamily="18" charset="0"/>
                        <a:cs typeface="Arial" panose="020B0604020202020204" pitchFamily="34" charset="0"/>
                      </a:endParaRPr>
                    </a:p>
                  </a:txBody>
                  <a:tcPr marL="78890" marR="78890" marT="39457" marB="39457" anchor="ctr">
                    <a:solidFill>
                      <a:srgbClr val="00338D"/>
                    </a:solidFill>
                  </a:tcPr>
                </a:tc>
                <a:tc>
                  <a:txBody>
                    <a:bodyPr/>
                    <a:lstStyle/>
                    <a:p>
                      <a:pPr marL="0" marR="0" algn="ctr">
                        <a:spcBef>
                          <a:spcPts val="300"/>
                        </a:spcBef>
                        <a:spcAft>
                          <a:spcPts val="720"/>
                        </a:spcAft>
                      </a:pPr>
                      <a:r>
                        <a:rPr lang="en-CA" sz="1600" dirty="0">
                          <a:effectLst/>
                          <a:latin typeface="Arial" panose="020B0604020202020204" pitchFamily="34" charset="0"/>
                          <a:cs typeface="Arial" panose="020B0604020202020204" pitchFamily="34" charset="0"/>
                        </a:rPr>
                        <a:t>21-30</a:t>
                      </a:r>
                      <a:endParaRPr lang="en-US" sz="1600" dirty="0">
                        <a:solidFill>
                          <a:srgbClr val="000000"/>
                        </a:solidFill>
                        <a:effectLst/>
                        <a:latin typeface="Arial" panose="020B0604020202020204" pitchFamily="34" charset="0"/>
                        <a:ea typeface="Times" panose="02020603050405020304" pitchFamily="18" charset="0"/>
                        <a:cs typeface="Arial" panose="020B0604020202020204" pitchFamily="34" charset="0"/>
                      </a:endParaRPr>
                    </a:p>
                  </a:txBody>
                  <a:tcPr marL="78890" marR="78890" marT="39457" marB="39457" anchor="ctr"/>
                </a:tc>
                <a:tc>
                  <a:txBody>
                    <a:bodyPr/>
                    <a:lstStyle/>
                    <a:p>
                      <a:pPr marL="0" marR="0" algn="ctr">
                        <a:spcBef>
                          <a:spcPts val="300"/>
                        </a:spcBef>
                        <a:spcAft>
                          <a:spcPts val="720"/>
                        </a:spcAft>
                      </a:pPr>
                      <a:r>
                        <a:rPr lang="en-CA" sz="1600" dirty="0">
                          <a:effectLst/>
                          <a:latin typeface="Arial" panose="020B0604020202020204" pitchFamily="34" charset="0"/>
                          <a:cs typeface="Arial" panose="020B0604020202020204" pitchFamily="34" charset="0"/>
                        </a:rPr>
                        <a:t>48-75</a:t>
                      </a:r>
                      <a:endParaRPr lang="en-US" sz="1600" dirty="0">
                        <a:solidFill>
                          <a:srgbClr val="000000"/>
                        </a:solidFill>
                        <a:effectLst/>
                        <a:latin typeface="Arial" panose="020B0604020202020204" pitchFamily="34" charset="0"/>
                        <a:ea typeface="Times" panose="02020603050405020304" pitchFamily="18" charset="0"/>
                        <a:cs typeface="Arial" panose="020B0604020202020204" pitchFamily="34" charset="0"/>
                      </a:endParaRPr>
                    </a:p>
                  </a:txBody>
                  <a:tcPr marL="78890" marR="78890" marT="39457" marB="39457" anchor="ctr"/>
                </a:tc>
                <a:extLst>
                  <a:ext uri="{0D108BD9-81ED-4DB2-BD59-A6C34878D82A}">
                    <a16:rowId xmlns:a16="http://schemas.microsoft.com/office/drawing/2014/main" val="10005"/>
                  </a:ext>
                </a:extLst>
              </a:tr>
              <a:tr h="311867">
                <a:tc>
                  <a:txBody>
                    <a:bodyPr/>
                    <a:lstStyle/>
                    <a:p>
                      <a:pPr marL="0" marR="0">
                        <a:spcBef>
                          <a:spcPts val="300"/>
                        </a:spcBef>
                        <a:spcAft>
                          <a:spcPts val="720"/>
                        </a:spcAft>
                      </a:pPr>
                      <a:r>
                        <a:rPr lang="en-CA" sz="1600" dirty="0">
                          <a:effectLst/>
                          <a:latin typeface="Arial" panose="020B0604020202020204" pitchFamily="34" charset="0"/>
                          <a:cs typeface="Arial" panose="020B0604020202020204" pitchFamily="34" charset="0"/>
                        </a:rPr>
                        <a:t>Principle 6</a:t>
                      </a:r>
                      <a:endParaRPr lang="en-US" sz="1600" dirty="0">
                        <a:solidFill>
                          <a:srgbClr val="000000"/>
                        </a:solidFill>
                        <a:effectLst/>
                        <a:latin typeface="Arial" panose="020B0604020202020204" pitchFamily="34" charset="0"/>
                        <a:ea typeface="Times" panose="02020603050405020304" pitchFamily="18" charset="0"/>
                        <a:cs typeface="Arial" panose="020B0604020202020204" pitchFamily="34" charset="0"/>
                      </a:endParaRPr>
                    </a:p>
                  </a:txBody>
                  <a:tcPr marL="78890" marR="78890" marT="39457" marB="39457" anchor="ctr">
                    <a:solidFill>
                      <a:srgbClr val="00338D"/>
                    </a:solidFill>
                  </a:tcPr>
                </a:tc>
                <a:tc>
                  <a:txBody>
                    <a:bodyPr/>
                    <a:lstStyle/>
                    <a:p>
                      <a:pPr marL="0" marR="0" algn="ctr">
                        <a:spcBef>
                          <a:spcPts val="300"/>
                        </a:spcBef>
                        <a:spcAft>
                          <a:spcPts val="720"/>
                        </a:spcAft>
                      </a:pPr>
                      <a:r>
                        <a:rPr lang="en-CA" sz="1600" dirty="0">
                          <a:effectLst/>
                          <a:latin typeface="Arial" panose="020B0604020202020204" pitchFamily="34" charset="0"/>
                          <a:cs typeface="Arial" panose="020B0604020202020204" pitchFamily="34" charset="0"/>
                        </a:rPr>
                        <a:t>31-33</a:t>
                      </a:r>
                      <a:endParaRPr lang="en-US" sz="1600" dirty="0">
                        <a:solidFill>
                          <a:srgbClr val="000000"/>
                        </a:solidFill>
                        <a:effectLst/>
                        <a:latin typeface="Arial" panose="020B0604020202020204" pitchFamily="34" charset="0"/>
                        <a:ea typeface="Times" panose="02020603050405020304" pitchFamily="18" charset="0"/>
                        <a:cs typeface="Arial" panose="020B0604020202020204" pitchFamily="34" charset="0"/>
                      </a:endParaRPr>
                    </a:p>
                  </a:txBody>
                  <a:tcPr marL="78890" marR="78890" marT="39457" marB="39457" anchor="ctr"/>
                </a:tc>
                <a:tc>
                  <a:txBody>
                    <a:bodyPr/>
                    <a:lstStyle/>
                    <a:p>
                      <a:pPr marL="0" marR="0" algn="ctr">
                        <a:spcBef>
                          <a:spcPts val="300"/>
                        </a:spcBef>
                        <a:spcAft>
                          <a:spcPts val="720"/>
                        </a:spcAft>
                      </a:pPr>
                      <a:r>
                        <a:rPr lang="en-CA" sz="1600" dirty="0">
                          <a:effectLst/>
                          <a:latin typeface="Arial" panose="020B0604020202020204" pitchFamily="34" charset="0"/>
                          <a:cs typeface="Arial" panose="020B0604020202020204" pitchFamily="34" charset="0"/>
                        </a:rPr>
                        <a:t>76-92</a:t>
                      </a:r>
                      <a:endParaRPr lang="en-US" sz="1600" dirty="0">
                        <a:solidFill>
                          <a:srgbClr val="000000"/>
                        </a:solidFill>
                        <a:effectLst/>
                        <a:latin typeface="Arial" panose="020B0604020202020204" pitchFamily="34" charset="0"/>
                        <a:ea typeface="Times" panose="02020603050405020304" pitchFamily="18" charset="0"/>
                        <a:cs typeface="Arial" panose="020B0604020202020204" pitchFamily="34" charset="0"/>
                      </a:endParaRPr>
                    </a:p>
                  </a:txBody>
                  <a:tcPr marL="78890" marR="78890" marT="39457" marB="39457" anchor="ctr"/>
                </a:tc>
                <a:extLst>
                  <a:ext uri="{0D108BD9-81ED-4DB2-BD59-A6C34878D82A}">
                    <a16:rowId xmlns:a16="http://schemas.microsoft.com/office/drawing/2014/main" val="10006"/>
                  </a:ext>
                </a:extLst>
              </a:tr>
              <a:tr h="311867">
                <a:tc>
                  <a:txBody>
                    <a:bodyPr/>
                    <a:lstStyle/>
                    <a:p>
                      <a:pPr marL="0" marR="0">
                        <a:spcBef>
                          <a:spcPts val="300"/>
                        </a:spcBef>
                        <a:spcAft>
                          <a:spcPts val="720"/>
                        </a:spcAft>
                      </a:pPr>
                      <a:r>
                        <a:rPr lang="en-CA" sz="1600" dirty="0">
                          <a:effectLst/>
                          <a:latin typeface="Arial" panose="020B0604020202020204" pitchFamily="34" charset="0"/>
                          <a:cs typeface="Arial" panose="020B0604020202020204" pitchFamily="34" charset="0"/>
                        </a:rPr>
                        <a:t>Principle 7</a:t>
                      </a:r>
                      <a:endParaRPr lang="en-US" sz="1600" dirty="0">
                        <a:solidFill>
                          <a:srgbClr val="000000"/>
                        </a:solidFill>
                        <a:effectLst/>
                        <a:latin typeface="Arial" panose="020B0604020202020204" pitchFamily="34" charset="0"/>
                        <a:ea typeface="Times" panose="02020603050405020304" pitchFamily="18" charset="0"/>
                        <a:cs typeface="Arial" panose="020B0604020202020204" pitchFamily="34" charset="0"/>
                      </a:endParaRPr>
                    </a:p>
                  </a:txBody>
                  <a:tcPr marL="78890" marR="78890" marT="39457" marB="39457" anchor="ctr">
                    <a:solidFill>
                      <a:srgbClr val="00338D"/>
                    </a:solidFill>
                  </a:tcPr>
                </a:tc>
                <a:tc>
                  <a:txBody>
                    <a:bodyPr/>
                    <a:lstStyle/>
                    <a:p>
                      <a:pPr marL="0" marR="0" algn="ctr">
                        <a:spcBef>
                          <a:spcPts val="300"/>
                        </a:spcBef>
                        <a:spcAft>
                          <a:spcPts val="720"/>
                        </a:spcAft>
                      </a:pPr>
                      <a:r>
                        <a:rPr lang="en-CA" sz="1600" dirty="0">
                          <a:effectLst/>
                          <a:latin typeface="Arial" panose="020B0604020202020204" pitchFamily="34" charset="0"/>
                          <a:cs typeface="Arial" panose="020B0604020202020204" pitchFamily="34" charset="0"/>
                        </a:rPr>
                        <a:t>34-37</a:t>
                      </a:r>
                      <a:endParaRPr lang="en-US" sz="1600" dirty="0">
                        <a:solidFill>
                          <a:srgbClr val="000000"/>
                        </a:solidFill>
                        <a:effectLst/>
                        <a:latin typeface="Arial" panose="020B0604020202020204" pitchFamily="34" charset="0"/>
                        <a:ea typeface="Times" panose="02020603050405020304" pitchFamily="18" charset="0"/>
                        <a:cs typeface="Arial" panose="020B0604020202020204" pitchFamily="34" charset="0"/>
                      </a:endParaRPr>
                    </a:p>
                  </a:txBody>
                  <a:tcPr marL="78890" marR="78890" marT="39457" marB="39457" anchor="ctr"/>
                </a:tc>
                <a:tc>
                  <a:txBody>
                    <a:bodyPr/>
                    <a:lstStyle/>
                    <a:p>
                      <a:pPr marL="0" marR="0" algn="ctr">
                        <a:spcBef>
                          <a:spcPts val="300"/>
                        </a:spcBef>
                        <a:spcAft>
                          <a:spcPts val="720"/>
                        </a:spcAft>
                      </a:pPr>
                      <a:r>
                        <a:rPr lang="en-CA" sz="1600" dirty="0">
                          <a:effectLst/>
                          <a:latin typeface="Arial" panose="020B0604020202020204" pitchFamily="34" charset="0"/>
                          <a:cs typeface="Arial" panose="020B0604020202020204" pitchFamily="34" charset="0"/>
                        </a:rPr>
                        <a:t>93-107</a:t>
                      </a:r>
                      <a:endParaRPr lang="en-US" sz="1600" dirty="0">
                        <a:solidFill>
                          <a:srgbClr val="000000"/>
                        </a:solidFill>
                        <a:effectLst/>
                        <a:latin typeface="Arial" panose="020B0604020202020204" pitchFamily="34" charset="0"/>
                        <a:ea typeface="Times" panose="02020603050405020304" pitchFamily="18" charset="0"/>
                        <a:cs typeface="Arial" panose="020B0604020202020204" pitchFamily="34" charset="0"/>
                      </a:endParaRPr>
                    </a:p>
                  </a:txBody>
                  <a:tcPr marL="78890" marR="78890" marT="39457" marB="39457" anchor="ctr"/>
                </a:tc>
                <a:extLst>
                  <a:ext uri="{0D108BD9-81ED-4DB2-BD59-A6C34878D82A}">
                    <a16:rowId xmlns:a16="http://schemas.microsoft.com/office/drawing/2014/main" val="10007"/>
                  </a:ext>
                </a:extLst>
              </a:tr>
              <a:tr h="498532">
                <a:tc>
                  <a:txBody>
                    <a:bodyPr/>
                    <a:lstStyle/>
                    <a:p>
                      <a:pPr marL="0" marR="0" algn="l">
                        <a:spcBef>
                          <a:spcPts val="300"/>
                        </a:spcBef>
                        <a:spcAft>
                          <a:spcPts val="720"/>
                        </a:spcAft>
                      </a:pPr>
                      <a:r>
                        <a:rPr lang="en-CA" sz="1600" dirty="0">
                          <a:effectLst/>
                          <a:latin typeface="Arial" panose="020B0604020202020204" pitchFamily="34" charset="0"/>
                          <a:cs typeface="Arial" panose="020B0604020202020204" pitchFamily="34" charset="0"/>
                        </a:rPr>
                        <a:t>Total</a:t>
                      </a:r>
                      <a:endParaRPr lang="en-US" sz="1600" dirty="0">
                        <a:solidFill>
                          <a:srgbClr val="000000"/>
                        </a:solidFill>
                        <a:effectLst/>
                        <a:latin typeface="Arial" panose="020B0604020202020204" pitchFamily="34" charset="0"/>
                        <a:ea typeface="Times" panose="02020603050405020304" pitchFamily="18" charset="0"/>
                        <a:cs typeface="Arial" panose="020B0604020202020204" pitchFamily="34" charset="0"/>
                      </a:endParaRPr>
                    </a:p>
                  </a:txBody>
                  <a:tcPr marL="78890" marR="78890" marT="39457" marB="39457" anchor="ctr">
                    <a:solidFill>
                      <a:srgbClr val="00338D"/>
                    </a:solidFill>
                  </a:tcPr>
                </a:tc>
                <a:tc>
                  <a:txBody>
                    <a:bodyPr/>
                    <a:lstStyle/>
                    <a:p>
                      <a:pPr marL="0" marR="0" algn="ctr">
                        <a:spcBef>
                          <a:spcPts val="300"/>
                        </a:spcBef>
                        <a:spcAft>
                          <a:spcPts val="720"/>
                        </a:spcAft>
                      </a:pPr>
                      <a:r>
                        <a:rPr lang="en-CA" sz="1600" dirty="0">
                          <a:effectLst/>
                          <a:latin typeface="Arial" panose="020B0604020202020204" pitchFamily="34" charset="0"/>
                          <a:cs typeface="Arial" panose="020B0604020202020204" pitchFamily="34" charset="0"/>
                        </a:rPr>
                        <a:t>32 criteria</a:t>
                      </a:r>
                      <a:endParaRPr lang="en-US" sz="1600" dirty="0">
                        <a:solidFill>
                          <a:srgbClr val="000000"/>
                        </a:solidFill>
                        <a:effectLst/>
                        <a:latin typeface="Arial" panose="020B0604020202020204" pitchFamily="34" charset="0"/>
                        <a:ea typeface="Times" panose="02020603050405020304" pitchFamily="18" charset="0"/>
                        <a:cs typeface="Arial" panose="020B0604020202020204" pitchFamily="34" charset="0"/>
                      </a:endParaRPr>
                    </a:p>
                  </a:txBody>
                  <a:tcPr marL="78890" marR="78890" marT="39457" marB="39457" anchor="ctr"/>
                </a:tc>
                <a:tc>
                  <a:txBody>
                    <a:bodyPr/>
                    <a:lstStyle/>
                    <a:p>
                      <a:pPr marL="0" marR="0" algn="ctr">
                        <a:spcBef>
                          <a:spcPts val="300"/>
                        </a:spcBef>
                        <a:spcAft>
                          <a:spcPts val="720"/>
                        </a:spcAft>
                      </a:pPr>
                      <a:r>
                        <a:rPr lang="en-CA" sz="1600" dirty="0">
                          <a:effectLst/>
                          <a:latin typeface="Arial" panose="020B0604020202020204" pitchFamily="34" charset="0"/>
                          <a:cs typeface="Arial" panose="020B0604020202020204" pitchFamily="34" charset="0"/>
                        </a:rPr>
                        <a:t>Up to </a:t>
                      </a:r>
                      <a:r>
                        <a:rPr lang="en-CA" sz="1600" b="1" u="sng" dirty="0">
                          <a:effectLst/>
                          <a:latin typeface="Arial" panose="020B0604020202020204" pitchFamily="34" charset="0"/>
                          <a:cs typeface="Arial" panose="020B0604020202020204" pitchFamily="34" charset="0"/>
                        </a:rPr>
                        <a:t>107</a:t>
                      </a:r>
                      <a:r>
                        <a:rPr lang="en-CA" sz="1600" dirty="0">
                          <a:effectLst/>
                          <a:latin typeface="Arial" panose="020B0604020202020204" pitchFamily="34" charset="0"/>
                          <a:cs typeface="Arial" panose="020B0604020202020204" pitchFamily="34" charset="0"/>
                        </a:rPr>
                        <a:t> controls</a:t>
                      </a:r>
                      <a:endParaRPr lang="en-US" sz="1600" dirty="0">
                        <a:solidFill>
                          <a:srgbClr val="000000"/>
                        </a:solidFill>
                        <a:effectLst/>
                        <a:latin typeface="Arial" panose="020B0604020202020204" pitchFamily="34" charset="0"/>
                        <a:ea typeface="Times" panose="02020603050405020304" pitchFamily="18" charset="0"/>
                        <a:cs typeface="Arial" panose="020B0604020202020204" pitchFamily="34" charset="0"/>
                      </a:endParaRPr>
                    </a:p>
                  </a:txBody>
                  <a:tcPr marL="78890" marR="78890" marT="39457" marB="39457" anchor="ct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073019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C97CA31-FE30-4068-812B-BDD95C977E1E}"/>
              </a:ext>
            </a:extLst>
          </p:cNvPr>
          <p:cNvPicPr>
            <a:picLocks noChangeAspect="1"/>
          </p:cNvPicPr>
          <p:nvPr/>
        </p:nvPicPr>
        <p:blipFill rotWithShape="1">
          <a:blip r:embed="rId2"/>
          <a:srcRect l="52427"/>
          <a:stretch/>
        </p:blipFill>
        <p:spPr>
          <a:xfrm>
            <a:off x="5856916" y="3089092"/>
            <a:ext cx="4934197" cy="2914172"/>
          </a:xfrm>
          <a:prstGeom prst="rect">
            <a:avLst/>
          </a:prstGeom>
          <a:solidFill>
            <a:schemeClr val="bg1"/>
          </a:solidFill>
          <a:effectLst>
            <a:outerShdw blurRad="50800" dist="38100" dir="16200000" rotWithShape="0">
              <a:prstClr val="black">
                <a:alpha val="40000"/>
              </a:prstClr>
            </a:outerShdw>
          </a:effectLst>
        </p:spPr>
      </p:pic>
      <p:sp>
        <p:nvSpPr>
          <p:cNvPr id="5" name="Title 1">
            <a:extLst>
              <a:ext uri="{FF2B5EF4-FFF2-40B4-BE49-F238E27FC236}">
                <a16:creationId xmlns:a16="http://schemas.microsoft.com/office/drawing/2014/main" id="{09ED5235-BF5D-4538-9CCD-22AB5F294E42}"/>
              </a:ext>
            </a:extLst>
          </p:cNvPr>
          <p:cNvSpPr>
            <a:spLocks noGrp="1"/>
          </p:cNvSpPr>
          <p:nvPr>
            <p:ph type="title"/>
          </p:nvPr>
        </p:nvSpPr>
        <p:spPr>
          <a:xfrm>
            <a:off x="538763" y="429793"/>
            <a:ext cx="10195200" cy="533400"/>
          </a:xfrm>
        </p:spPr>
        <p:txBody>
          <a:bodyPr/>
          <a:lstStyle/>
          <a:p>
            <a:r>
              <a:rPr lang="en-US" dirty="0"/>
              <a:t>Comply Once Attest to Many</a:t>
            </a:r>
            <a:endParaRPr lang="en-CA" dirty="0"/>
          </a:p>
        </p:txBody>
      </p:sp>
      <p:sp>
        <p:nvSpPr>
          <p:cNvPr id="6" name="TextBox 5">
            <a:extLst>
              <a:ext uri="{FF2B5EF4-FFF2-40B4-BE49-F238E27FC236}">
                <a16:creationId xmlns:a16="http://schemas.microsoft.com/office/drawing/2014/main" id="{7152C8F8-7DFD-4BE1-8647-D6B178D5586C}"/>
              </a:ext>
            </a:extLst>
          </p:cNvPr>
          <p:cNvSpPr txBox="1"/>
          <p:nvPr/>
        </p:nvSpPr>
        <p:spPr>
          <a:xfrm>
            <a:off x="538763" y="1080732"/>
            <a:ext cx="1093137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600" b="0" i="0" u="none" strike="noStrike" kern="1200" cap="none" spc="0" normalizeH="0" baseline="0" noProof="0" dirty="0">
                <a:ln>
                  <a:noFill/>
                </a:ln>
                <a:solidFill>
                  <a:srgbClr val="000000"/>
                </a:solidFill>
                <a:effectLst/>
                <a:uLnTx/>
                <a:uFillTx/>
                <a:latin typeface="Arial"/>
                <a:ea typeface="+mn-ea"/>
                <a:cs typeface="+mn-cs"/>
              </a:rPr>
              <a:t>KPMG has streamlined and updated its mapping to </a:t>
            </a:r>
            <a:r>
              <a:rPr lang="en-GB" altLang="en-US" sz="1600" dirty="0">
                <a:solidFill>
                  <a:srgbClr val="000000"/>
                </a:solidFill>
                <a:latin typeface="Arial"/>
              </a:rPr>
              <a:t>include new </a:t>
            </a:r>
            <a:r>
              <a:rPr kumimoji="0" lang="en-GB" altLang="en-US" sz="1600" b="0" i="0" u="none" strike="noStrike" kern="1200" cap="none" spc="0" normalizeH="0" baseline="0" noProof="0" dirty="0">
                <a:ln>
                  <a:noFill/>
                </a:ln>
                <a:solidFill>
                  <a:srgbClr val="000000"/>
                </a:solidFill>
                <a:effectLst/>
                <a:uLnTx/>
                <a:uFillTx/>
                <a:latin typeface="Arial"/>
                <a:ea typeface="+mn-ea"/>
                <a:cs typeface="+mn-cs"/>
              </a:rPr>
              <a:t>Canadian privacy laws and regulatory guidance. </a:t>
            </a:r>
            <a:endParaRPr kumimoji="0" lang="en-GB" altLang="en-US" sz="1600" b="0" i="0" u="none" strike="noStrike" kern="1200" cap="none" spc="0" normalizeH="0" baseline="0" noProof="0" dirty="0">
              <a:ln>
                <a:noFill/>
              </a:ln>
              <a:solidFill>
                <a:srgbClr val="000000"/>
              </a:solidFill>
              <a:effectLst/>
              <a:uLnTx/>
              <a:uFillTx/>
              <a:latin typeface="Arial"/>
              <a:ea typeface="+mn-ea"/>
              <a:cs typeface="Arial"/>
            </a:endParaRPr>
          </a:p>
        </p:txBody>
      </p:sp>
      <p:pic>
        <p:nvPicPr>
          <p:cNvPr id="4" name="Picture 3">
            <a:extLst>
              <a:ext uri="{FF2B5EF4-FFF2-40B4-BE49-F238E27FC236}">
                <a16:creationId xmlns:a16="http://schemas.microsoft.com/office/drawing/2014/main" id="{F7C2C683-921F-453B-9B1D-F9857823542C}"/>
              </a:ext>
            </a:extLst>
          </p:cNvPr>
          <p:cNvPicPr>
            <a:picLocks noChangeAspect="1"/>
          </p:cNvPicPr>
          <p:nvPr/>
        </p:nvPicPr>
        <p:blipFill rotWithShape="1">
          <a:blip r:embed="rId3"/>
          <a:srcRect r="47427"/>
          <a:stretch/>
        </p:blipFill>
        <p:spPr>
          <a:xfrm>
            <a:off x="923277" y="1671826"/>
            <a:ext cx="5692375" cy="3042215"/>
          </a:xfrm>
          <a:prstGeom prst="rect">
            <a:avLst/>
          </a:prstGeom>
          <a:solidFill>
            <a:schemeClr val="bg1"/>
          </a:solidFill>
          <a:effectLst>
            <a:outerShdw blurRad="50800" dist="38100" dir="16200000" rotWithShape="0">
              <a:prstClr val="black">
                <a:alpha val="40000"/>
              </a:prstClr>
            </a:outerShdw>
          </a:effectLst>
        </p:spPr>
      </p:pic>
    </p:spTree>
    <p:extLst>
      <p:ext uri="{BB962C8B-B14F-4D97-AF65-F5344CB8AC3E}">
        <p14:creationId xmlns:p14="http://schemas.microsoft.com/office/powerpoint/2010/main" val="698178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390C8DF8-DE6F-4395-9C0B-B175F8014BEA}"/>
              </a:ext>
            </a:extLst>
          </p:cNvPr>
          <p:cNvGraphicFramePr>
            <a:graphicFrameLocks noGrp="1"/>
          </p:cNvGraphicFramePr>
          <p:nvPr>
            <p:extLst>
              <p:ext uri="{D42A27DB-BD31-4B8C-83A1-F6EECF244321}">
                <p14:modId xmlns:p14="http://schemas.microsoft.com/office/powerpoint/2010/main" val="1996837742"/>
              </p:ext>
            </p:extLst>
          </p:nvPr>
        </p:nvGraphicFramePr>
        <p:xfrm>
          <a:off x="629518" y="1046766"/>
          <a:ext cx="10581407" cy="5191119"/>
        </p:xfrm>
        <a:graphic>
          <a:graphicData uri="http://schemas.openxmlformats.org/drawingml/2006/table">
            <a:tbl>
              <a:tblPr>
                <a:tableStyleId>{5C22544A-7EE6-4342-B048-85BDC9FD1C3A}</a:tableStyleId>
              </a:tblPr>
              <a:tblGrid>
                <a:gridCol w="4069772">
                  <a:extLst>
                    <a:ext uri="{9D8B030D-6E8A-4147-A177-3AD203B41FA5}">
                      <a16:colId xmlns:a16="http://schemas.microsoft.com/office/drawing/2014/main" val="3253161914"/>
                    </a:ext>
                  </a:extLst>
                </a:gridCol>
                <a:gridCol w="725481">
                  <a:extLst>
                    <a:ext uri="{9D8B030D-6E8A-4147-A177-3AD203B41FA5}">
                      <a16:colId xmlns:a16="http://schemas.microsoft.com/office/drawing/2014/main" val="603819382"/>
                    </a:ext>
                  </a:extLst>
                </a:gridCol>
                <a:gridCol w="5786154">
                  <a:extLst>
                    <a:ext uri="{9D8B030D-6E8A-4147-A177-3AD203B41FA5}">
                      <a16:colId xmlns:a16="http://schemas.microsoft.com/office/drawing/2014/main" val="2296680362"/>
                    </a:ext>
                  </a:extLst>
                </a:gridCol>
              </a:tblGrid>
              <a:tr h="304999">
                <a:tc gridSpan="3">
                  <a:txBody>
                    <a:bodyPr/>
                    <a:lstStyle/>
                    <a:p>
                      <a:pPr algn="l" rtl="0" fontAlgn="ctr"/>
                      <a:r>
                        <a:rPr lang="en-US" sz="1400" b="1" i="0" u="none" strike="noStrike" dirty="0">
                          <a:solidFill>
                            <a:schemeClr val="bg1"/>
                          </a:solidFill>
                          <a:effectLst/>
                          <a:latin typeface="Arial" panose="020B0604020202020204" pitchFamily="34" charset="0"/>
                        </a:rPr>
                        <a:t>Principle 1 – Proactive not reactive; preventative not remedial</a:t>
                      </a:r>
                    </a:p>
                  </a:txBody>
                  <a:tcPr marL="0" marR="0" marT="0" marB="0" anchor="ctr">
                    <a:solidFill>
                      <a:schemeClr val="tx2"/>
                    </a:solidFill>
                  </a:tcPr>
                </a:tc>
                <a:tc hMerge="1">
                  <a:txBody>
                    <a:bodyPr/>
                    <a:lstStyle/>
                    <a:p>
                      <a:pPr algn="ctr" rtl="0" fontAlgn="b"/>
                      <a:endParaRPr lang="en-CA" sz="1000" b="0" i="0" u="none" strike="noStrike">
                        <a:solidFill>
                          <a:srgbClr val="000000"/>
                        </a:solidFill>
                        <a:effectLst/>
                        <a:latin typeface="Arial" panose="020B0604020202020204" pitchFamily="34" charset="0"/>
                      </a:endParaRPr>
                    </a:p>
                  </a:txBody>
                  <a:tcPr marL="0" marR="0" marT="0" marB="0" anchor="ctr">
                    <a:solidFill>
                      <a:schemeClr val="tx2"/>
                    </a:solidFill>
                  </a:tcPr>
                </a:tc>
                <a:tc hMerge="1">
                  <a:txBody>
                    <a:bodyPr/>
                    <a:lstStyle/>
                    <a:p>
                      <a:pPr algn="l" rtl="0" fontAlgn="b"/>
                      <a:endParaRPr lang="en-US" sz="1000" b="0" i="0" u="none" strike="noStrike" dirty="0">
                        <a:solidFill>
                          <a:srgbClr val="000000"/>
                        </a:solidFill>
                        <a:effectLst/>
                        <a:latin typeface="Arial" panose="020B0604020202020204" pitchFamily="34" charset="0"/>
                      </a:endParaRPr>
                    </a:p>
                  </a:txBody>
                  <a:tcPr marL="0" marR="0" marT="0" marB="0" anchor="ctr">
                    <a:solidFill>
                      <a:schemeClr val="tx2"/>
                    </a:solidFill>
                  </a:tcPr>
                </a:tc>
                <a:extLst>
                  <a:ext uri="{0D108BD9-81ED-4DB2-BD59-A6C34878D82A}">
                    <a16:rowId xmlns:a16="http://schemas.microsoft.com/office/drawing/2014/main" val="1163094698"/>
                  </a:ext>
                </a:extLst>
              </a:tr>
              <a:tr h="304999">
                <a:tc>
                  <a:txBody>
                    <a:bodyPr/>
                    <a:lstStyle/>
                    <a:p>
                      <a:pPr algn="ctr" rtl="0" fontAlgn="ctr"/>
                      <a:r>
                        <a:rPr lang="en-US" sz="1100" b="1" i="0" u="none" strike="noStrike" dirty="0">
                          <a:solidFill>
                            <a:schemeClr val="bg1"/>
                          </a:solidFill>
                          <a:effectLst/>
                          <a:latin typeface="Arial" panose="020B0604020202020204" pitchFamily="34" charset="0"/>
                        </a:rPr>
                        <a:t>Criteria</a:t>
                      </a:r>
                    </a:p>
                  </a:txBody>
                  <a:tcPr marL="0" marR="0" marT="0" marB="0" anchor="ctr">
                    <a:solidFill>
                      <a:schemeClr val="accent1"/>
                    </a:solidFill>
                  </a:tcPr>
                </a:tc>
                <a:tc>
                  <a:txBody>
                    <a:bodyPr/>
                    <a:lstStyle/>
                    <a:p>
                      <a:pPr algn="ctr" rtl="0" fontAlgn="b"/>
                      <a:r>
                        <a:rPr lang="en-US" sz="1100" b="1" i="0" u="none" strike="noStrike" dirty="0">
                          <a:solidFill>
                            <a:schemeClr val="bg1"/>
                          </a:solidFill>
                          <a:effectLst/>
                          <a:latin typeface="Arial" panose="020B0604020202020204" pitchFamily="34" charset="0"/>
                        </a:rPr>
                        <a:t>Control #</a:t>
                      </a:r>
                      <a:endParaRPr lang="en-CA" sz="1100" b="1" i="0" u="none" strike="noStrike" dirty="0">
                        <a:solidFill>
                          <a:schemeClr val="bg1"/>
                        </a:solidFill>
                        <a:effectLst/>
                        <a:latin typeface="Arial" panose="020B0604020202020204" pitchFamily="34" charset="0"/>
                      </a:endParaRPr>
                    </a:p>
                  </a:txBody>
                  <a:tcPr marL="0" marR="0" marT="0" marB="0" anchor="ctr">
                    <a:solidFill>
                      <a:schemeClr val="accent1"/>
                    </a:solidFill>
                  </a:tcPr>
                </a:tc>
                <a:tc>
                  <a:txBody>
                    <a:bodyPr/>
                    <a:lstStyle/>
                    <a:p>
                      <a:pPr algn="ctr" rtl="0" fontAlgn="b"/>
                      <a:r>
                        <a:rPr lang="en-US" sz="1100" b="1" i="0" u="none" strike="noStrike" dirty="0">
                          <a:solidFill>
                            <a:schemeClr val="bg1"/>
                          </a:solidFill>
                          <a:effectLst/>
                          <a:latin typeface="Arial" panose="020B0604020202020204" pitchFamily="34" charset="0"/>
                        </a:rPr>
                        <a:t>Controls</a:t>
                      </a:r>
                    </a:p>
                  </a:txBody>
                  <a:tcPr marL="0" marR="0" marT="0" marB="0" anchor="ctr">
                    <a:solidFill>
                      <a:schemeClr val="accent1"/>
                    </a:solidFill>
                  </a:tcPr>
                </a:tc>
                <a:extLst>
                  <a:ext uri="{0D108BD9-81ED-4DB2-BD59-A6C34878D82A}">
                    <a16:rowId xmlns:a16="http://schemas.microsoft.com/office/drawing/2014/main" val="622067143"/>
                  </a:ext>
                </a:extLst>
              </a:tr>
              <a:tr h="304999">
                <a:tc rowSpan="4">
                  <a:txBody>
                    <a:bodyPr/>
                    <a:lstStyle/>
                    <a:p>
                      <a:pPr algn="l" rtl="0" fontAlgn="ctr"/>
                      <a:r>
                        <a:rPr lang="en-US" sz="1100" b="1" u="none" strike="noStrike" dirty="0">
                          <a:effectLst/>
                        </a:rPr>
                        <a:t>1.1 Privacy Governance - Responsibility and Accountability for Policies and Procedures</a:t>
                      </a:r>
                      <a:endParaRPr lang="en-US" sz="1100" b="1"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ctr" rtl="0" fontAlgn="b"/>
                      <a:r>
                        <a:rPr lang="en-CA" sz="1000" u="none" strike="noStrike" dirty="0">
                          <a:effectLst/>
                        </a:rPr>
                        <a:t>1.1.1</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b"/>
                      <a:r>
                        <a:rPr lang="en-US" sz="1000" u="none" strike="noStrike" dirty="0">
                          <a:effectLst/>
                        </a:rPr>
                        <a:t>Designated Individual Responsible for Privacy (“Privacy Officer”)</a:t>
                      </a:r>
                      <a:endParaRPr lang="en-US"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extLst>
                  <a:ext uri="{0D108BD9-81ED-4DB2-BD59-A6C34878D82A}">
                    <a16:rowId xmlns:a16="http://schemas.microsoft.com/office/drawing/2014/main" val="1501316746"/>
                  </a:ext>
                </a:extLst>
              </a:tr>
              <a:tr h="157866">
                <a:tc vMerge="1">
                  <a:txBody>
                    <a:bodyPr/>
                    <a:lstStyle/>
                    <a:p>
                      <a:pPr algn="l" rtl="0" fontAlgn="ctr"/>
                      <a:endParaRPr lang="en-CA" sz="1000" b="0" i="0" u="none" strike="noStrike">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ctr" rtl="0" fontAlgn="b"/>
                      <a:r>
                        <a:rPr lang="en-CA" sz="1000" u="none" strike="noStrike" dirty="0">
                          <a:effectLst/>
                        </a:rPr>
                        <a:t>1.1.2</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b"/>
                      <a:r>
                        <a:rPr lang="en-US" sz="1000" u="none" strike="noStrike" dirty="0">
                          <a:effectLst/>
                        </a:rPr>
                        <a:t>Documented Roles and Responsibilities for Privacy</a:t>
                      </a:r>
                      <a:endParaRPr lang="en-US"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extLst>
                  <a:ext uri="{0D108BD9-81ED-4DB2-BD59-A6C34878D82A}">
                    <a16:rowId xmlns:a16="http://schemas.microsoft.com/office/drawing/2014/main" val="3572803239"/>
                  </a:ext>
                </a:extLst>
              </a:tr>
              <a:tr h="175896">
                <a:tc vMerge="1">
                  <a:txBody>
                    <a:bodyPr/>
                    <a:lstStyle/>
                    <a:p>
                      <a:pPr algn="l" rtl="0" fontAlgn="ctr"/>
                      <a:endParaRPr lang="en-CA" sz="1000" b="0" i="0" u="none" strike="noStrike">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ctr" rtl="0" fontAlgn="b"/>
                      <a:r>
                        <a:rPr lang="en-CA" sz="1000" u="none" strike="noStrike" dirty="0">
                          <a:effectLst/>
                        </a:rPr>
                        <a:t>1.1.3</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b"/>
                      <a:r>
                        <a:rPr lang="en-US" sz="1000" u="none" strike="noStrike" dirty="0">
                          <a:effectLst/>
                        </a:rPr>
                        <a:t>Formally Documented Privacy Management Program</a:t>
                      </a:r>
                      <a:endParaRPr lang="en-US" sz="1000" b="0" i="0" u="none" strike="noStrike" dirty="0">
                        <a:solidFill>
                          <a:srgbClr val="000000"/>
                        </a:solidFill>
                        <a:effectLst/>
                        <a:latin typeface="Arial" panose="020B0604020202020204" pitchFamily="34" charset="0"/>
                      </a:endParaRPr>
                    </a:p>
                  </a:txBody>
                  <a:tcPr marL="0" marR="0" marT="0" marB="0" anchor="ctr">
                    <a:solidFill>
                      <a:srgbClr val="CCFFCC"/>
                    </a:solidFill>
                  </a:tcPr>
                </a:tc>
                <a:extLst>
                  <a:ext uri="{0D108BD9-81ED-4DB2-BD59-A6C34878D82A}">
                    <a16:rowId xmlns:a16="http://schemas.microsoft.com/office/drawing/2014/main" val="3558937499"/>
                  </a:ext>
                </a:extLst>
              </a:tr>
              <a:tr h="157866">
                <a:tc vMerge="1">
                  <a:txBody>
                    <a:bodyPr/>
                    <a:lstStyle/>
                    <a:p>
                      <a:pPr algn="l" rtl="0" fontAlgn="ct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ctr" rtl="0" fontAlgn="b"/>
                      <a:r>
                        <a:rPr lang="en-CA" sz="1000" u="none" strike="noStrike" dirty="0">
                          <a:effectLst/>
                        </a:rPr>
                        <a:t>1.1.4</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b"/>
                      <a:r>
                        <a:rPr lang="en-CA" sz="1000" u="none" strike="noStrike" dirty="0">
                          <a:effectLst/>
                        </a:rPr>
                        <a:t>Regulatory Interactions</a:t>
                      </a:r>
                      <a:endParaRPr lang="en-CA" sz="1000" b="0" i="0" u="none" strike="noStrike" dirty="0">
                        <a:solidFill>
                          <a:srgbClr val="000000"/>
                        </a:solidFill>
                        <a:effectLst/>
                        <a:latin typeface="Arial" panose="020B0604020202020204" pitchFamily="34" charset="0"/>
                      </a:endParaRPr>
                    </a:p>
                  </a:txBody>
                  <a:tcPr marL="0" marR="0" marT="0" marB="0" anchor="ctr">
                    <a:solidFill>
                      <a:srgbClr val="CCFFCC"/>
                    </a:solidFill>
                  </a:tcPr>
                </a:tc>
                <a:extLst>
                  <a:ext uri="{0D108BD9-81ED-4DB2-BD59-A6C34878D82A}">
                    <a16:rowId xmlns:a16="http://schemas.microsoft.com/office/drawing/2014/main" val="2697677144"/>
                  </a:ext>
                </a:extLst>
              </a:tr>
              <a:tr h="309659">
                <a:tc rowSpan="5">
                  <a:txBody>
                    <a:bodyPr/>
                    <a:lstStyle/>
                    <a:p>
                      <a:pPr algn="l" rtl="0" fontAlgn="b"/>
                      <a:r>
                        <a:rPr lang="en-US" sz="1100" b="1" u="none" strike="noStrike" dirty="0">
                          <a:effectLst/>
                        </a:rPr>
                        <a:t>1.2 Privacy Impact Assessments or Privacy Risk Reviews</a:t>
                      </a:r>
                      <a:endParaRPr lang="en-US" sz="1100" b="1"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ctr" rtl="0" fontAlgn="b"/>
                      <a:r>
                        <a:rPr lang="en-CA" sz="1000" u="none" strike="noStrike" dirty="0">
                          <a:effectLst/>
                        </a:rPr>
                        <a:t>1.2.1</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b"/>
                      <a:r>
                        <a:rPr lang="en-CA" sz="1000" u="none" strike="noStrike" dirty="0">
                          <a:effectLst/>
                        </a:rPr>
                        <a:t>Privacy Assessment Process</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extLst>
                  <a:ext uri="{0D108BD9-81ED-4DB2-BD59-A6C34878D82A}">
                    <a16:rowId xmlns:a16="http://schemas.microsoft.com/office/drawing/2014/main" val="2240044771"/>
                  </a:ext>
                </a:extLst>
              </a:tr>
              <a:tr h="157866">
                <a:tc vMerge="1">
                  <a:txBody>
                    <a:bodyPr/>
                    <a:lstStyle/>
                    <a:p>
                      <a:pPr algn="l" rtl="0" fontAlgn="b"/>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ctr" rtl="0" fontAlgn="b"/>
                      <a:r>
                        <a:rPr lang="en-CA" sz="1000" u="none" strike="noStrike" dirty="0">
                          <a:effectLst/>
                        </a:rPr>
                        <a:t>1.2.2</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b"/>
                      <a:r>
                        <a:rPr lang="en-US" sz="1000" u="none" strike="noStrike" dirty="0">
                          <a:effectLst/>
                        </a:rPr>
                        <a:t>Documented Privacy Assessment, Recommendations and Roadmap</a:t>
                      </a:r>
                      <a:endParaRPr lang="en-US"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extLst>
                  <a:ext uri="{0D108BD9-81ED-4DB2-BD59-A6C34878D82A}">
                    <a16:rowId xmlns:a16="http://schemas.microsoft.com/office/drawing/2014/main" val="2811180670"/>
                  </a:ext>
                </a:extLst>
              </a:tr>
              <a:tr h="157866">
                <a:tc vMerge="1">
                  <a:txBody>
                    <a:bodyPr/>
                    <a:lstStyle/>
                    <a:p>
                      <a:pPr algn="l" rtl="0" fontAlgn="b"/>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ctr" rtl="0" fontAlgn="b"/>
                      <a:r>
                        <a:rPr lang="en-CA" sz="1000" u="none" strike="noStrike" dirty="0">
                          <a:effectLst/>
                        </a:rPr>
                        <a:t>1.2.3</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b"/>
                      <a:r>
                        <a:rPr lang="en-CA" sz="1000" u="none" strike="noStrike" dirty="0">
                          <a:effectLst/>
                        </a:rPr>
                        <a:t>Data Sharing Assessment</a:t>
                      </a:r>
                      <a:endParaRPr lang="en-CA" sz="1000" b="0" i="0" u="none" strike="noStrike" dirty="0">
                        <a:solidFill>
                          <a:srgbClr val="000000"/>
                        </a:solidFill>
                        <a:effectLst/>
                        <a:latin typeface="Arial" panose="020B0604020202020204" pitchFamily="34" charset="0"/>
                      </a:endParaRPr>
                    </a:p>
                  </a:txBody>
                  <a:tcPr marL="0" marR="0" marT="0" marB="0" anchor="ctr">
                    <a:solidFill>
                      <a:srgbClr val="CCFFCC"/>
                    </a:solidFill>
                  </a:tcPr>
                </a:tc>
                <a:extLst>
                  <a:ext uri="{0D108BD9-81ED-4DB2-BD59-A6C34878D82A}">
                    <a16:rowId xmlns:a16="http://schemas.microsoft.com/office/drawing/2014/main" val="317132677"/>
                  </a:ext>
                </a:extLst>
              </a:tr>
              <a:tr h="157866">
                <a:tc vMerge="1">
                  <a:txBody>
                    <a:bodyPr/>
                    <a:lstStyle/>
                    <a:p>
                      <a:pPr algn="l" rtl="0" fontAlgn="b"/>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ctr" rtl="0" fontAlgn="b"/>
                      <a:r>
                        <a:rPr lang="en-CA" sz="1000" u="none" strike="noStrike" dirty="0">
                          <a:effectLst/>
                        </a:rPr>
                        <a:t>1.2.3</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b"/>
                      <a:r>
                        <a:rPr lang="en-CA" sz="1000" u="none" strike="noStrike" dirty="0">
                          <a:effectLst/>
                        </a:rPr>
                        <a:t>Algorithmic Impact Assessments</a:t>
                      </a:r>
                      <a:endParaRPr lang="en-CA" sz="1000" b="0" i="0" u="none" strike="noStrike" dirty="0">
                        <a:solidFill>
                          <a:srgbClr val="000000"/>
                        </a:solidFill>
                        <a:effectLst/>
                        <a:latin typeface="Arial" panose="020B0604020202020204" pitchFamily="34" charset="0"/>
                      </a:endParaRPr>
                    </a:p>
                  </a:txBody>
                  <a:tcPr marL="0" marR="0" marT="0" marB="0" anchor="ctr">
                    <a:solidFill>
                      <a:srgbClr val="CCFFCC"/>
                    </a:solidFill>
                  </a:tcPr>
                </a:tc>
                <a:extLst>
                  <a:ext uri="{0D108BD9-81ED-4DB2-BD59-A6C34878D82A}">
                    <a16:rowId xmlns:a16="http://schemas.microsoft.com/office/drawing/2014/main" val="3446492741"/>
                  </a:ext>
                </a:extLst>
              </a:tr>
              <a:tr h="157866">
                <a:tc vMerge="1">
                  <a:txBody>
                    <a:bodyPr/>
                    <a:lstStyle/>
                    <a:p>
                      <a:pPr algn="l" rtl="0" fontAlgn="b"/>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ctr" rtl="0" fontAlgn="b"/>
                      <a:r>
                        <a:rPr lang="en-CA" sz="1000" u="none" strike="noStrike" dirty="0">
                          <a:effectLst/>
                        </a:rPr>
                        <a:t>1.2.4</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b"/>
                      <a:r>
                        <a:rPr lang="en-CA" sz="1000" u="none" strike="noStrike" dirty="0">
                          <a:effectLst/>
                        </a:rPr>
                        <a:t>Re-identification Risk Assessments</a:t>
                      </a:r>
                      <a:endParaRPr lang="en-CA" sz="1000" b="0" i="0" u="none" strike="noStrike" dirty="0">
                        <a:solidFill>
                          <a:srgbClr val="000000"/>
                        </a:solidFill>
                        <a:effectLst/>
                        <a:latin typeface="Arial" panose="020B0604020202020204" pitchFamily="34" charset="0"/>
                      </a:endParaRPr>
                    </a:p>
                  </a:txBody>
                  <a:tcPr marL="0" marR="0" marT="0" marB="0" anchor="ctr">
                    <a:solidFill>
                      <a:srgbClr val="CCFFCC"/>
                    </a:solidFill>
                  </a:tcPr>
                </a:tc>
                <a:extLst>
                  <a:ext uri="{0D108BD9-81ED-4DB2-BD59-A6C34878D82A}">
                    <a16:rowId xmlns:a16="http://schemas.microsoft.com/office/drawing/2014/main" val="1576078281"/>
                  </a:ext>
                </a:extLst>
              </a:tr>
              <a:tr h="304999">
                <a:tc rowSpan="4">
                  <a:txBody>
                    <a:bodyPr/>
                    <a:lstStyle/>
                    <a:p>
                      <a:pPr algn="l" rtl="0" fontAlgn="b"/>
                      <a:r>
                        <a:rPr lang="en-US" sz="1100" b="1" u="none" strike="noStrike" dirty="0">
                          <a:effectLst/>
                        </a:rPr>
                        <a:t>1.3 Compliance, Monitoring and Enforcement</a:t>
                      </a:r>
                      <a:endParaRPr lang="en-US" sz="1100" b="1"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ctr" rtl="0" fontAlgn="b"/>
                      <a:r>
                        <a:rPr lang="en-CA" sz="1000" u="none" strike="noStrike" dirty="0">
                          <a:effectLst/>
                        </a:rPr>
                        <a:t>1.3.1</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b"/>
                      <a:r>
                        <a:rPr lang="en-US" sz="1000" u="none" strike="noStrike" dirty="0">
                          <a:effectLst/>
                        </a:rPr>
                        <a:t>Review / Approval of Privacy-Related Policies, Standards and Processes</a:t>
                      </a:r>
                      <a:endParaRPr lang="en-US"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extLst>
                  <a:ext uri="{0D108BD9-81ED-4DB2-BD59-A6C34878D82A}">
                    <a16:rowId xmlns:a16="http://schemas.microsoft.com/office/drawing/2014/main" val="1765007988"/>
                  </a:ext>
                </a:extLst>
              </a:tr>
              <a:tr h="157866">
                <a:tc vMerge="1">
                  <a:txBody>
                    <a:bodyPr/>
                    <a:lstStyle/>
                    <a:p>
                      <a:pPr algn="l" rtl="0" fontAlgn="b"/>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ctr" rtl="0" fontAlgn="b"/>
                      <a:r>
                        <a:rPr lang="en-CA" sz="1000" u="none" strike="noStrike" dirty="0">
                          <a:effectLst/>
                        </a:rPr>
                        <a:t>1.3.3</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b"/>
                      <a:r>
                        <a:rPr lang="en-CA" sz="1000" u="none" strike="noStrike" dirty="0">
                          <a:effectLst/>
                        </a:rPr>
                        <a:t>Control Testing &amp; Monitoring</a:t>
                      </a:r>
                      <a:endParaRPr lang="en-CA" sz="1000" b="0" i="0" u="none" strike="noStrike" dirty="0">
                        <a:solidFill>
                          <a:srgbClr val="000000"/>
                        </a:solidFill>
                        <a:effectLst/>
                        <a:latin typeface="Arial" panose="020B0604020202020204" pitchFamily="34" charset="0"/>
                      </a:endParaRPr>
                    </a:p>
                  </a:txBody>
                  <a:tcPr marL="0" marR="0" marT="0" marB="0" anchor="ctr">
                    <a:solidFill>
                      <a:srgbClr val="CCFFCC"/>
                    </a:solidFill>
                  </a:tcPr>
                </a:tc>
                <a:extLst>
                  <a:ext uri="{0D108BD9-81ED-4DB2-BD59-A6C34878D82A}">
                    <a16:rowId xmlns:a16="http://schemas.microsoft.com/office/drawing/2014/main" val="3065762604"/>
                  </a:ext>
                </a:extLst>
              </a:tr>
              <a:tr h="157866">
                <a:tc vMerge="1">
                  <a:txBody>
                    <a:bodyPr/>
                    <a:lstStyle/>
                    <a:p>
                      <a:pPr algn="l" rtl="0" fontAlgn="b"/>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ctr" rtl="0" fontAlgn="b"/>
                      <a:r>
                        <a:rPr lang="en-CA" sz="1000" u="none" strike="noStrike" dirty="0">
                          <a:effectLst/>
                        </a:rPr>
                        <a:t>1.3.4</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b"/>
                      <a:r>
                        <a:rPr lang="en-US" sz="1000" u="none" strike="noStrike" dirty="0">
                          <a:effectLst/>
                        </a:rPr>
                        <a:t>Oversight of Control Testing &amp; Monitoring</a:t>
                      </a:r>
                      <a:endParaRPr lang="en-US"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extLst>
                  <a:ext uri="{0D108BD9-81ED-4DB2-BD59-A6C34878D82A}">
                    <a16:rowId xmlns:a16="http://schemas.microsoft.com/office/drawing/2014/main" val="3077391997"/>
                  </a:ext>
                </a:extLst>
              </a:tr>
              <a:tr h="157866">
                <a:tc vMerge="1">
                  <a:txBody>
                    <a:bodyPr/>
                    <a:lstStyle/>
                    <a:p>
                      <a:pPr algn="l" rtl="0" fontAlgn="b"/>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ctr" rtl="0" fontAlgn="b"/>
                      <a:r>
                        <a:rPr lang="en-CA" sz="1000" u="none" strike="noStrike" dirty="0">
                          <a:effectLst/>
                        </a:rPr>
                        <a:t>1.3.5</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b"/>
                      <a:r>
                        <a:rPr lang="en-US" sz="1000" u="none" strike="noStrike" dirty="0">
                          <a:effectLst/>
                        </a:rPr>
                        <a:t>Tracking Privacy Risks and Remediation Activities</a:t>
                      </a:r>
                      <a:endParaRPr lang="en-US"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extLst>
                  <a:ext uri="{0D108BD9-81ED-4DB2-BD59-A6C34878D82A}">
                    <a16:rowId xmlns:a16="http://schemas.microsoft.com/office/drawing/2014/main" val="3536706767"/>
                  </a:ext>
                </a:extLst>
              </a:tr>
              <a:tr h="335266">
                <a:tc>
                  <a:txBody>
                    <a:bodyPr/>
                    <a:lstStyle/>
                    <a:p>
                      <a:pPr algn="l" rtl="0" fontAlgn="b"/>
                      <a:r>
                        <a:rPr lang="en-US" sz="1100" b="1" u="none" strike="noStrike" dirty="0">
                          <a:effectLst/>
                        </a:rPr>
                        <a:t>1.4 Consistency of Privacy Policies and Procedures With Laws and Regulations</a:t>
                      </a:r>
                      <a:endParaRPr lang="en-US" sz="1100" b="1"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ctr" rtl="0" fontAlgn="b"/>
                      <a:r>
                        <a:rPr lang="en-CA" sz="1000" u="none" strike="noStrike" dirty="0">
                          <a:effectLst/>
                        </a:rPr>
                        <a:t>1.4.1</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b"/>
                      <a:r>
                        <a:rPr lang="en-US" sz="1000" u="none" strike="noStrike" dirty="0">
                          <a:effectLst/>
                        </a:rPr>
                        <a:t>Consistency of Privacy Policies with Laws, Regulations and Industry Standards</a:t>
                      </a:r>
                      <a:endParaRPr lang="en-US"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extLst>
                  <a:ext uri="{0D108BD9-81ED-4DB2-BD59-A6C34878D82A}">
                    <a16:rowId xmlns:a16="http://schemas.microsoft.com/office/drawing/2014/main" val="1881919788"/>
                  </a:ext>
                </a:extLst>
              </a:tr>
              <a:tr h="157866">
                <a:tc rowSpan="2">
                  <a:txBody>
                    <a:bodyPr/>
                    <a:lstStyle/>
                    <a:p>
                      <a:pPr algn="l" rtl="0" fontAlgn="b"/>
                      <a:r>
                        <a:rPr lang="en-CA" sz="1100" b="1" u="none" strike="noStrike" dirty="0">
                          <a:effectLst/>
                        </a:rPr>
                        <a:t>1.5 Privacy Training &amp; Awareness</a:t>
                      </a:r>
                    </a:p>
                  </a:txBody>
                  <a:tcPr marL="0" marR="0" marT="0" marB="0" anchor="ctr">
                    <a:solidFill>
                      <a:schemeClr val="bg1">
                        <a:lumMod val="95000"/>
                      </a:schemeClr>
                    </a:solidFill>
                  </a:tcPr>
                </a:tc>
                <a:tc>
                  <a:txBody>
                    <a:bodyPr/>
                    <a:lstStyle/>
                    <a:p>
                      <a:pPr algn="ctr" rtl="0" fontAlgn="b"/>
                      <a:r>
                        <a:rPr lang="en-CA" sz="1000" u="none" strike="noStrike" dirty="0">
                          <a:effectLst/>
                        </a:rPr>
                        <a:t>1.5.1</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b"/>
                      <a:r>
                        <a:rPr lang="en-CA" sz="1000" u="none" strike="noStrike" dirty="0">
                          <a:effectLst/>
                        </a:rPr>
                        <a:t>Privacy Training / Awareness</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extLst>
                  <a:ext uri="{0D108BD9-81ED-4DB2-BD59-A6C34878D82A}">
                    <a16:rowId xmlns:a16="http://schemas.microsoft.com/office/drawing/2014/main" val="838840136"/>
                  </a:ext>
                </a:extLst>
              </a:tr>
              <a:tr h="157866">
                <a:tc vMerge="1">
                  <a:txBody>
                    <a:bodyPr/>
                    <a:lstStyle/>
                    <a:p>
                      <a:pPr algn="l" rtl="0" fontAlgn="b"/>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ctr" rtl="0" fontAlgn="b"/>
                      <a:r>
                        <a:rPr lang="en-CA" sz="1000" u="none" strike="noStrike" dirty="0">
                          <a:effectLst/>
                        </a:rPr>
                        <a:t>1.5.2</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b"/>
                      <a:r>
                        <a:rPr lang="en-CA" sz="1000" u="none" strike="noStrike" dirty="0">
                          <a:effectLst/>
                        </a:rPr>
                        <a:t>Qualifications of Privacy Staff</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extLst>
                  <a:ext uri="{0D108BD9-81ED-4DB2-BD59-A6C34878D82A}">
                    <a16:rowId xmlns:a16="http://schemas.microsoft.com/office/drawing/2014/main" val="1208321772"/>
                  </a:ext>
                </a:extLst>
              </a:tr>
              <a:tr h="309659">
                <a:tc>
                  <a:txBody>
                    <a:bodyPr/>
                    <a:lstStyle/>
                    <a:p>
                      <a:pPr algn="l" rtl="0" fontAlgn="b"/>
                      <a:r>
                        <a:rPr lang="en-CA" sz="1100" b="1" u="none" strike="noStrike" dirty="0">
                          <a:effectLst/>
                        </a:rPr>
                        <a:t>1.6 Organizational Change Management</a:t>
                      </a:r>
                      <a:endParaRPr lang="en-CA" sz="1100" b="1"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ctr" rtl="0" fontAlgn="b"/>
                      <a:r>
                        <a:rPr lang="en-CA" sz="1000" u="none" strike="noStrike" dirty="0">
                          <a:effectLst/>
                        </a:rPr>
                        <a:t>1.6.1</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b"/>
                      <a:r>
                        <a:rPr lang="en-CA" sz="1000" u="none" strike="noStrike" dirty="0">
                          <a:effectLst/>
                        </a:rPr>
                        <a:t>Organizational Change Management</a:t>
                      </a:r>
                      <a:endParaRPr lang="en-CA" sz="1000" b="0" i="0" u="none" strike="noStrike" dirty="0">
                        <a:solidFill>
                          <a:srgbClr val="000000"/>
                        </a:solidFill>
                        <a:effectLst/>
                        <a:latin typeface="Arial" panose="020B0604020202020204" pitchFamily="34" charset="0"/>
                      </a:endParaRPr>
                    </a:p>
                  </a:txBody>
                  <a:tcPr marL="0" marR="0" marT="0" marB="0" anchor="ctr">
                    <a:solidFill>
                      <a:srgbClr val="CCFFCC"/>
                    </a:solidFill>
                  </a:tcPr>
                </a:tc>
                <a:extLst>
                  <a:ext uri="{0D108BD9-81ED-4DB2-BD59-A6C34878D82A}">
                    <a16:rowId xmlns:a16="http://schemas.microsoft.com/office/drawing/2014/main" val="1835517220"/>
                  </a:ext>
                </a:extLst>
              </a:tr>
              <a:tr h="157866">
                <a:tc rowSpan="3">
                  <a:txBody>
                    <a:bodyPr/>
                    <a:lstStyle/>
                    <a:p>
                      <a:pPr algn="l" rtl="0" fontAlgn="b"/>
                      <a:r>
                        <a:rPr lang="en-US" sz="1100" b="1" u="none" strike="noStrike" dirty="0">
                          <a:effectLst/>
                        </a:rPr>
                        <a:t>1.7 Third Party Protection of Personal Information</a:t>
                      </a:r>
                      <a:endParaRPr lang="en-US" sz="1100" b="1"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ctr" rtl="0" fontAlgn="b"/>
                      <a:r>
                        <a:rPr lang="en-CA" sz="1000" u="none" strike="noStrike" dirty="0">
                          <a:effectLst/>
                        </a:rPr>
                        <a:t>1.7.1</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b"/>
                      <a:r>
                        <a:rPr lang="en-CA" sz="1000" u="none" strike="noStrike" dirty="0">
                          <a:effectLst/>
                        </a:rPr>
                        <a:t>Due Diligence</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extLst>
                  <a:ext uri="{0D108BD9-81ED-4DB2-BD59-A6C34878D82A}">
                    <a16:rowId xmlns:a16="http://schemas.microsoft.com/office/drawing/2014/main" val="4227644876"/>
                  </a:ext>
                </a:extLst>
              </a:tr>
              <a:tr h="157866">
                <a:tc vMerge="1">
                  <a:txBody>
                    <a:bodyPr/>
                    <a:lstStyle/>
                    <a:p>
                      <a:pPr algn="l" rtl="0" fontAlgn="b"/>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ctr" rtl="0" fontAlgn="b"/>
                      <a:r>
                        <a:rPr lang="en-CA" sz="1000" u="none" strike="noStrike" dirty="0">
                          <a:effectLst/>
                        </a:rPr>
                        <a:t>1.7.2</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b"/>
                      <a:r>
                        <a:rPr lang="en-CA" sz="1000" u="none" strike="noStrike" dirty="0">
                          <a:effectLst/>
                        </a:rPr>
                        <a:t>Third Party Agreements</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extLst>
                  <a:ext uri="{0D108BD9-81ED-4DB2-BD59-A6C34878D82A}">
                    <a16:rowId xmlns:a16="http://schemas.microsoft.com/office/drawing/2014/main" val="2310921161"/>
                  </a:ext>
                </a:extLst>
              </a:tr>
              <a:tr h="157866">
                <a:tc vMerge="1">
                  <a:txBody>
                    <a:bodyPr/>
                    <a:lstStyle/>
                    <a:p>
                      <a:pPr algn="l" rtl="0" fontAlgn="b"/>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ctr" rtl="0" fontAlgn="b"/>
                      <a:r>
                        <a:rPr lang="en-CA" sz="1000" u="none" strike="noStrike" dirty="0">
                          <a:effectLst/>
                        </a:rPr>
                        <a:t>1.7.3</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b"/>
                      <a:r>
                        <a:rPr lang="en-US" sz="1000" u="none" strike="noStrike" dirty="0">
                          <a:effectLst/>
                        </a:rPr>
                        <a:t>Review of Third Party Controls</a:t>
                      </a:r>
                      <a:endParaRPr lang="en-US"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extLst>
                  <a:ext uri="{0D108BD9-81ED-4DB2-BD59-A6C34878D82A}">
                    <a16:rowId xmlns:a16="http://schemas.microsoft.com/office/drawing/2014/main" val="1152808850"/>
                  </a:ext>
                </a:extLst>
              </a:tr>
              <a:tr h="304999">
                <a:tc rowSpan="2">
                  <a:txBody>
                    <a:bodyPr/>
                    <a:lstStyle/>
                    <a:p>
                      <a:pPr algn="l" rtl="0" fontAlgn="t"/>
                      <a:r>
                        <a:rPr lang="en-US" sz="1100" b="1" u="none" strike="noStrike" dirty="0">
                          <a:effectLst/>
                        </a:rPr>
                        <a:t>1.8 Cross-border Transfer of Personal Information</a:t>
                      </a:r>
                      <a:endParaRPr lang="en-US" sz="1100" b="1"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ctr" rtl="0" fontAlgn="t"/>
                      <a:r>
                        <a:rPr lang="en-CA" sz="1000" u="none" strike="noStrike" dirty="0">
                          <a:effectLst/>
                        </a:rPr>
                        <a:t>1.8.1</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t"/>
                      <a:r>
                        <a:rPr lang="en-CA" sz="1000" u="none" strike="noStrike" dirty="0">
                          <a:effectLst/>
                        </a:rPr>
                        <a:t>Transfer Risk Assessments</a:t>
                      </a:r>
                      <a:endParaRPr lang="en-CA" sz="1000" b="0" i="0" u="none" strike="noStrike" dirty="0">
                        <a:solidFill>
                          <a:srgbClr val="000000"/>
                        </a:solidFill>
                        <a:effectLst/>
                        <a:latin typeface="Arial" panose="020B0604020202020204" pitchFamily="34" charset="0"/>
                      </a:endParaRPr>
                    </a:p>
                  </a:txBody>
                  <a:tcPr marL="0" marR="0" marT="0" marB="0" anchor="ctr">
                    <a:solidFill>
                      <a:srgbClr val="CCFFCC"/>
                    </a:solidFill>
                  </a:tcPr>
                </a:tc>
                <a:extLst>
                  <a:ext uri="{0D108BD9-81ED-4DB2-BD59-A6C34878D82A}">
                    <a16:rowId xmlns:a16="http://schemas.microsoft.com/office/drawing/2014/main" val="195653572"/>
                  </a:ext>
                </a:extLst>
              </a:tr>
              <a:tr h="157866">
                <a:tc vMerge="1">
                  <a:txBody>
                    <a:bodyPr/>
                    <a:lstStyle/>
                    <a:p>
                      <a:pPr algn="l" rtl="0" fontAlgn="t"/>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ctr" rtl="0" fontAlgn="t"/>
                      <a:r>
                        <a:rPr lang="en-CA" sz="1000" u="none" strike="noStrike" dirty="0">
                          <a:effectLst/>
                        </a:rPr>
                        <a:t>1.8.2</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t"/>
                      <a:r>
                        <a:rPr lang="en-CA" sz="1000" u="none" strike="noStrike" dirty="0">
                          <a:effectLst/>
                        </a:rPr>
                        <a:t>Safeguards for Cross-border Transfer</a:t>
                      </a:r>
                      <a:endParaRPr lang="en-CA" sz="1000" b="0" i="0" u="none" strike="noStrike" dirty="0">
                        <a:solidFill>
                          <a:srgbClr val="000000"/>
                        </a:solidFill>
                        <a:effectLst/>
                        <a:latin typeface="Arial" panose="020B0604020202020204" pitchFamily="34" charset="0"/>
                      </a:endParaRPr>
                    </a:p>
                  </a:txBody>
                  <a:tcPr marL="0" marR="0" marT="0" marB="0" anchor="ctr">
                    <a:solidFill>
                      <a:srgbClr val="CCFFCC"/>
                    </a:solidFill>
                  </a:tcPr>
                </a:tc>
                <a:extLst>
                  <a:ext uri="{0D108BD9-81ED-4DB2-BD59-A6C34878D82A}">
                    <a16:rowId xmlns:a16="http://schemas.microsoft.com/office/drawing/2014/main" val="4206761650"/>
                  </a:ext>
                </a:extLst>
              </a:tr>
              <a:tr h="167633">
                <a:tc>
                  <a:txBody>
                    <a:bodyPr/>
                    <a:lstStyle/>
                    <a:p>
                      <a:pPr algn="l" rtl="0" fontAlgn="t"/>
                      <a:r>
                        <a:rPr lang="en-CA" sz="1100" b="1" u="none" strike="noStrike" dirty="0">
                          <a:effectLst/>
                        </a:rPr>
                        <a:t>1.9 Data Strategy</a:t>
                      </a:r>
                      <a:endParaRPr lang="en-CA" sz="1100" b="1"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ctr" rtl="0" fontAlgn="t"/>
                      <a:r>
                        <a:rPr lang="en-CA" sz="1000" u="none" strike="noStrike" dirty="0">
                          <a:effectLst/>
                        </a:rPr>
                        <a:t>1.9.1</a:t>
                      </a:r>
                      <a:endParaRPr lang="en-CA" sz="1000" b="0" i="0" u="none" strike="noStrike" dirty="0">
                        <a:solidFill>
                          <a:srgbClr val="000000"/>
                        </a:solidFill>
                        <a:effectLst/>
                        <a:latin typeface="Arial" panose="020B0604020202020204" pitchFamily="34" charset="0"/>
                      </a:endParaRPr>
                    </a:p>
                  </a:txBody>
                  <a:tcPr marL="0" marR="0" marT="0" marB="0" anchor="ctr">
                    <a:solidFill>
                      <a:schemeClr val="bg1">
                        <a:lumMod val="95000"/>
                      </a:schemeClr>
                    </a:solidFill>
                  </a:tcPr>
                </a:tc>
                <a:tc>
                  <a:txBody>
                    <a:bodyPr/>
                    <a:lstStyle/>
                    <a:p>
                      <a:pPr algn="l" rtl="0" fontAlgn="t"/>
                      <a:r>
                        <a:rPr lang="en-CA" sz="1000" u="none" strike="noStrike" dirty="0">
                          <a:effectLst/>
                        </a:rPr>
                        <a:t>Data Strategy</a:t>
                      </a:r>
                      <a:endParaRPr lang="en-CA" sz="1000" b="0" i="0" u="none" strike="noStrike" dirty="0">
                        <a:solidFill>
                          <a:srgbClr val="000000"/>
                        </a:solidFill>
                        <a:effectLst/>
                        <a:latin typeface="Arial" panose="020B0604020202020204" pitchFamily="34" charset="0"/>
                      </a:endParaRPr>
                    </a:p>
                  </a:txBody>
                  <a:tcPr marL="0" marR="0" marT="0" marB="0" anchor="ctr">
                    <a:solidFill>
                      <a:srgbClr val="CCFFCC"/>
                    </a:solidFill>
                  </a:tcPr>
                </a:tc>
                <a:extLst>
                  <a:ext uri="{0D108BD9-81ED-4DB2-BD59-A6C34878D82A}">
                    <a16:rowId xmlns:a16="http://schemas.microsoft.com/office/drawing/2014/main" val="2092189747"/>
                  </a:ext>
                </a:extLst>
              </a:tr>
            </a:tbl>
          </a:graphicData>
        </a:graphic>
      </p:graphicFrame>
      <p:sp>
        <p:nvSpPr>
          <p:cNvPr id="6" name="Title 1">
            <a:extLst>
              <a:ext uri="{FF2B5EF4-FFF2-40B4-BE49-F238E27FC236}">
                <a16:creationId xmlns:a16="http://schemas.microsoft.com/office/drawing/2014/main" id="{42239A84-49BE-4B54-BBB2-818A1F6D8830}"/>
              </a:ext>
            </a:extLst>
          </p:cNvPr>
          <p:cNvSpPr>
            <a:spLocks noGrp="1"/>
          </p:cNvSpPr>
          <p:nvPr>
            <p:ph type="title"/>
          </p:nvPr>
        </p:nvSpPr>
        <p:spPr>
          <a:xfrm>
            <a:off x="629518" y="264034"/>
            <a:ext cx="10195200" cy="533400"/>
          </a:xfrm>
        </p:spPr>
        <p:txBody>
          <a:bodyPr/>
          <a:lstStyle/>
          <a:p>
            <a:r>
              <a:rPr lang="en-US" dirty="0"/>
              <a:t>Detailed List of Controls</a:t>
            </a:r>
            <a:endParaRPr lang="en-CA" dirty="0"/>
          </a:p>
        </p:txBody>
      </p:sp>
      <p:grpSp>
        <p:nvGrpSpPr>
          <p:cNvPr id="13" name="Group 12">
            <a:extLst>
              <a:ext uri="{FF2B5EF4-FFF2-40B4-BE49-F238E27FC236}">
                <a16:creationId xmlns:a16="http://schemas.microsoft.com/office/drawing/2014/main" id="{2497A7C4-9CEA-4953-A73A-DBBACF856DEC}"/>
              </a:ext>
            </a:extLst>
          </p:cNvPr>
          <p:cNvGrpSpPr/>
          <p:nvPr/>
        </p:nvGrpSpPr>
        <p:grpSpPr>
          <a:xfrm>
            <a:off x="9264073" y="239978"/>
            <a:ext cx="1885483" cy="703286"/>
            <a:chOff x="9325442" y="142876"/>
            <a:chExt cx="1885483" cy="703286"/>
          </a:xfrm>
        </p:grpSpPr>
        <p:sp>
          <p:nvSpPr>
            <p:cNvPr id="7" name="Rectangle: Rounded Corners 6">
              <a:extLst>
                <a:ext uri="{FF2B5EF4-FFF2-40B4-BE49-F238E27FC236}">
                  <a16:creationId xmlns:a16="http://schemas.microsoft.com/office/drawing/2014/main" id="{93D2E55E-4BC4-4520-BEEB-06C82215859D}"/>
                </a:ext>
              </a:extLst>
            </p:cNvPr>
            <p:cNvSpPr/>
            <p:nvPr/>
          </p:nvSpPr>
          <p:spPr>
            <a:xfrm>
              <a:off x="9325442" y="142876"/>
              <a:ext cx="1885483" cy="703286"/>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CA" sz="1500" dirty="0">
                <a:solidFill>
                  <a:schemeClr val="bg1"/>
                </a:solidFill>
              </a:endParaRPr>
            </a:p>
          </p:txBody>
        </p:sp>
        <p:sp>
          <p:nvSpPr>
            <p:cNvPr id="8" name="TextBox 7">
              <a:extLst>
                <a:ext uri="{FF2B5EF4-FFF2-40B4-BE49-F238E27FC236}">
                  <a16:creationId xmlns:a16="http://schemas.microsoft.com/office/drawing/2014/main" id="{5E71B633-A41E-4624-80AB-C6A8D54E7DA0}"/>
                </a:ext>
              </a:extLst>
            </p:cNvPr>
            <p:cNvSpPr txBox="1"/>
            <p:nvPr/>
          </p:nvSpPr>
          <p:spPr>
            <a:xfrm>
              <a:off x="9468159" y="232843"/>
              <a:ext cx="1019175" cy="203200"/>
            </a:xfrm>
            <a:prstGeom prst="rect">
              <a:avLst/>
            </a:prstGeom>
          </p:spPr>
          <p:txBody>
            <a:bodyPr vert="horz" wrap="square" lIns="0" tIns="0" rIns="0" bIns="0" rtlCol="0" anchor="t" anchorCtr="0">
              <a:noAutofit/>
            </a:bodyPr>
            <a:lstStyle/>
            <a:p>
              <a:pPr algn="l">
                <a:spcAft>
                  <a:spcPts val="600"/>
                </a:spcAft>
              </a:pPr>
              <a:r>
                <a:rPr lang="en-US" sz="1200" b="1" dirty="0">
                  <a:solidFill>
                    <a:schemeClr val="tx2"/>
                  </a:solidFill>
                </a:rPr>
                <a:t>Legend</a:t>
              </a:r>
              <a:endParaRPr lang="en-CA" sz="1200" b="1" dirty="0">
                <a:solidFill>
                  <a:schemeClr val="tx2"/>
                </a:solidFill>
              </a:endParaRPr>
            </a:p>
          </p:txBody>
        </p:sp>
        <p:sp>
          <p:nvSpPr>
            <p:cNvPr id="9" name="Rectangle 8">
              <a:extLst>
                <a:ext uri="{FF2B5EF4-FFF2-40B4-BE49-F238E27FC236}">
                  <a16:creationId xmlns:a16="http://schemas.microsoft.com/office/drawing/2014/main" id="{CA61541A-645A-4896-A16B-15C945DE1C8A}"/>
                </a:ext>
              </a:extLst>
            </p:cNvPr>
            <p:cNvSpPr/>
            <p:nvPr/>
          </p:nvSpPr>
          <p:spPr>
            <a:xfrm>
              <a:off x="9542057" y="526265"/>
              <a:ext cx="219075" cy="203200"/>
            </a:xfrm>
            <a:prstGeom prst="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CA" sz="1500" dirty="0">
                <a:solidFill>
                  <a:schemeClr val="bg1"/>
                </a:solidFill>
              </a:endParaRPr>
            </a:p>
          </p:txBody>
        </p:sp>
        <p:sp>
          <p:nvSpPr>
            <p:cNvPr id="10" name="TextBox 9">
              <a:extLst>
                <a:ext uri="{FF2B5EF4-FFF2-40B4-BE49-F238E27FC236}">
                  <a16:creationId xmlns:a16="http://schemas.microsoft.com/office/drawing/2014/main" id="{A3C9582D-CF4E-4021-A5A0-BA1FFA981813}"/>
                </a:ext>
              </a:extLst>
            </p:cNvPr>
            <p:cNvSpPr txBox="1"/>
            <p:nvPr/>
          </p:nvSpPr>
          <p:spPr>
            <a:xfrm>
              <a:off x="9861604" y="543756"/>
              <a:ext cx="1294547" cy="222250"/>
            </a:xfrm>
            <a:prstGeom prst="rect">
              <a:avLst/>
            </a:prstGeom>
          </p:spPr>
          <p:txBody>
            <a:bodyPr vert="horz" wrap="square" lIns="0" tIns="0" rIns="0" bIns="0" rtlCol="0" anchor="t" anchorCtr="0">
              <a:noAutofit/>
            </a:bodyPr>
            <a:lstStyle/>
            <a:p>
              <a:pPr algn="l">
                <a:spcAft>
                  <a:spcPts val="600"/>
                </a:spcAft>
              </a:pPr>
              <a:r>
                <a:rPr lang="en-US" sz="1200" dirty="0"/>
                <a:t>Net new control</a:t>
              </a:r>
              <a:endParaRPr lang="en-CA" sz="1200" dirty="0"/>
            </a:p>
          </p:txBody>
        </p:sp>
      </p:grpSp>
    </p:spTree>
    <p:extLst>
      <p:ext uri="{BB962C8B-B14F-4D97-AF65-F5344CB8AC3E}">
        <p14:creationId xmlns:p14="http://schemas.microsoft.com/office/powerpoint/2010/main" val="31542892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FONTUSED" val="KPMGFONT"/>
  <p:tag name="CREATEDBY" val="Global PowerPoint Toolbar"/>
  <p:tag name="TOOLBARVERSION" val="5.30a"/>
  <p:tag name="TYPE" val="ScreenWide"/>
  <p:tag name="KEYWORD" val="SCREENWIDE"/>
  <p:tag name="TEMPLATEVERSION" val="17/07/2017 11:56:04"/>
</p:tagLst>
</file>

<file path=ppt/tags/tag2.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3.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4.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5.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6.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7.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KPMG Widescreen [16:9] Feb 2022">
  <a:themeElements>
    <a:clrScheme name="KPMG_MAR">
      <a:dk1>
        <a:srgbClr val="000000"/>
      </a:dk1>
      <a:lt1>
        <a:srgbClr val="FFFFFF"/>
      </a:lt1>
      <a:dk2>
        <a:srgbClr val="00338D"/>
      </a:dk2>
      <a:lt2>
        <a:srgbClr val="E5E5E5"/>
      </a:lt2>
      <a:accent1>
        <a:srgbClr val="1E49E2"/>
      </a:accent1>
      <a:accent2>
        <a:srgbClr val="00338D"/>
      </a:accent2>
      <a:accent3>
        <a:srgbClr val="0C233C"/>
      </a:accent3>
      <a:accent4>
        <a:srgbClr val="00B8F5"/>
      </a:accent4>
      <a:accent5>
        <a:srgbClr val="7213EA"/>
      </a:accent5>
      <a:accent6>
        <a:srgbClr val="FD349C"/>
      </a:accent6>
      <a:hlink>
        <a:srgbClr val="00B8F5"/>
      </a:hlink>
      <a:folHlink>
        <a:srgbClr val="098E7E"/>
      </a:folHlink>
    </a:clrScheme>
    <a:fontScheme name="Custom 49">
      <a:majorFont>
        <a:latin typeface="KPMG Bold"/>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54610" tIns="54610" rIns="54610" bIns="54610" rtlCol="0" anchor="ctr"/>
      <a:lstStyle>
        <a:defPPr algn="l">
          <a:defRPr sz="15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chor="t" anchorCtr="0">
        <a:noAutofit/>
      </a:bodyPr>
      <a:lstStyle>
        <a:defPPr algn="l">
          <a:spcAft>
            <a:spcPts val="600"/>
          </a:spcAft>
          <a:defRPr sz="1500" b="1" dirty="0" smtClean="0">
            <a:solidFill>
              <a:schemeClr val="tx2"/>
            </a:solidFill>
          </a:defRPr>
        </a:defPPr>
      </a:lstStyle>
    </a:txDef>
  </a:objectDefaults>
  <a:extraClrSchemeLst/>
  <a:custClrLst>
    <a:custClr name="KPMG Blue">
      <a:srgbClr val="00338D"/>
    </a:custClr>
    <a:custClr name="Medium Blue">
      <a:srgbClr val="005EB8"/>
    </a:custClr>
    <a:custClr name="Light Blue">
      <a:srgbClr val="0091DA"/>
    </a:custClr>
    <a:custClr name="Violet">
      <a:srgbClr val="483698"/>
    </a:custClr>
    <a:custClr name="Purple">
      <a:srgbClr val="470A68"/>
    </a:custClr>
    <a:custClr name="Light Purple">
      <a:srgbClr val="6D2077"/>
    </a:custClr>
    <a:custClr name="Green">
      <a:srgbClr val="00A3A1"/>
    </a:custClr>
    <a:custClr name="Dark Green">
      <a:srgbClr val="009A44"/>
    </a:custClr>
    <a:custClr name="Light Green">
      <a:srgbClr val="43B02A"/>
    </a:custClr>
    <a:custClr name="Yellow">
      <a:srgbClr val="EAAA00"/>
    </a:custClr>
    <a:custClr name="Orange">
      <a:srgbClr val="F68D2E"/>
    </a:custClr>
    <a:custClr name="Red ">
      <a:srgbClr val="BC204B"/>
    </a:custClr>
    <a:custClr name="Pink">
      <a:srgbClr val="C6007E"/>
    </a:custClr>
    <a:custClr name="Dark Brown">
      <a:srgbClr val="753F19"/>
    </a:custClr>
    <a:custClr name="Light Brown">
      <a:srgbClr val="9B642E"/>
    </a:custClr>
    <a:custClr name="Olive">
      <a:srgbClr val="9D9375"/>
    </a:custClr>
    <a:custClr name="Beige">
      <a:srgbClr val="E3BC9F"/>
    </a:custClr>
    <a:custClr name="Light Pink">
      <a:srgbClr val="E36877"/>
    </a:custClr>
  </a:custClrLst>
  <a:extLst>
    <a:ext uri="{05A4C25C-085E-4340-85A3-A5531E510DB2}">
      <thm15:themeFamily xmlns:thm15="http://schemas.microsoft.com/office/thememl/2012/main" name="PPT_Generic1_widescreen_EN" id="{7DFEE9F0-FF49-4452-98C0-EBC8F195A865}" vid="{52808F4A-3E65-4C3E-A42A-9E9A8558106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93196C2062B24DB98438463B136383" ma:contentTypeVersion="4" ma:contentTypeDescription="Create a new document." ma:contentTypeScope="" ma:versionID="93b555a4fcde275f848cc643b5bde970">
  <xsd:schema xmlns:xsd="http://www.w3.org/2001/XMLSchema" xmlns:xs="http://www.w3.org/2001/XMLSchema" xmlns:p="http://schemas.microsoft.com/office/2006/metadata/properties" xmlns:ns2="5447afc3-edcf-4404-adbc-9242c9a1edf3" xmlns:ns3="2eb3c17c-d424-4766-90fd-2ffbd0eb803a" targetNamespace="http://schemas.microsoft.com/office/2006/metadata/properties" ma:root="true" ma:fieldsID="c18bc10a3ac1481bbdb7edf46b0638ac" ns2:_="" ns3:_="">
    <xsd:import namespace="5447afc3-edcf-4404-adbc-9242c9a1edf3"/>
    <xsd:import namespace="2eb3c17c-d424-4766-90fd-2ffbd0eb803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47afc3-edcf-4404-adbc-9242c9a1ed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eb3c17c-d424-4766-90fd-2ffbd0eb803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8015899-1A6D-49E1-801B-A4AF4CA07BE5}">
  <ds:schemaRefs>
    <ds:schemaRef ds:uri="2eb3c17c-d424-4766-90fd-2ffbd0eb803a"/>
    <ds:schemaRef ds:uri="5447afc3-edcf-4404-adbc-9242c9a1edf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0394792-2438-450B-AF27-0C657A3D94F7}">
  <ds:schemaRefs>
    <ds:schemaRef ds:uri="http://schemas.microsoft.com/sharepoint/v3/contenttype/forms"/>
  </ds:schemaRefs>
</ds:datastoreItem>
</file>

<file path=customXml/itemProps3.xml><?xml version="1.0" encoding="utf-8"?>
<ds:datastoreItem xmlns:ds="http://schemas.openxmlformats.org/officeDocument/2006/customXml" ds:itemID="{693849A9-A934-4777-8045-5A3C40EA3590}">
  <ds:schemaRefs>
    <ds:schemaRef ds:uri="2eb3c17c-d424-4766-90fd-2ffbd0eb803a"/>
    <ds:schemaRef ds:uri="http://www.w3.org/XML/1998/namespace"/>
    <ds:schemaRef ds:uri="http://purl.org/dc/elements/1.1/"/>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5447afc3-edcf-4404-adbc-9242c9a1edf3"/>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NEW PPT TEMPLATE</Template>
  <TotalTime>6065</TotalTime>
  <Words>2820</Words>
  <Application>Microsoft Office PowerPoint</Application>
  <PresentationFormat>Widescreen</PresentationFormat>
  <Paragraphs>548</Paragraphs>
  <Slides>23</Slides>
  <Notes>10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28" baseType="lpstr">
      <vt:lpstr>Arial</vt:lpstr>
      <vt:lpstr>KPMG Bold</vt:lpstr>
      <vt:lpstr>KPMG Extralight</vt:lpstr>
      <vt:lpstr>KPMG Widescreen [16:9] Feb 2022</vt:lpstr>
      <vt:lpstr>Diapositive think-cell</vt:lpstr>
      <vt:lpstr>Privacy by Design Certification Program 2.0</vt:lpstr>
      <vt:lpstr>Privacy by Design: The Seven Principles</vt:lpstr>
      <vt:lpstr>An Evolving Landscape</vt:lpstr>
      <vt:lpstr>Overview of Various ISO/IEC Privacy Standards – Spotlight on ISO 31700</vt:lpstr>
      <vt:lpstr>KPMG’s Alliance with MSECB</vt:lpstr>
      <vt:lpstr>Privacy by Design Adopters</vt:lpstr>
      <vt:lpstr>PbD Refresh – Version 2.0</vt:lpstr>
      <vt:lpstr>Comply Once Attest to Many</vt:lpstr>
      <vt:lpstr>Detailed List of Controls</vt:lpstr>
      <vt:lpstr>Detailed List of Controls</vt:lpstr>
      <vt:lpstr>Detailed List of Controls</vt:lpstr>
      <vt:lpstr>Detailed List of Controls</vt:lpstr>
      <vt:lpstr>Detailed List of Controls</vt:lpstr>
      <vt:lpstr>How to Read the PbD 2.0 Report</vt:lpstr>
      <vt:lpstr>Our Privacy by Design Approach</vt:lpstr>
      <vt:lpstr>Evaluation Criteria</vt:lpstr>
      <vt:lpstr>Data Lifecycle Review</vt:lpstr>
      <vt:lpstr>Estimated Fees &amp; Engagement Process</vt:lpstr>
      <vt:lpstr>Assessment and Certification Fees</vt:lpstr>
      <vt:lpstr>Process Overview</vt:lpstr>
      <vt:lpstr>The KPMG Engagement </vt:lpstr>
      <vt:lpstr>The MSECB Process</vt:lpstr>
      <vt:lpstr>PowerPoint Presentation</vt:lpstr>
    </vt:vector>
  </TitlesOfParts>
  <Company>KPMG Canada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Privacy by Design Certification Program</dc:title>
  <dc:creator>Ramnauth, Sanya</dc:creator>
  <cp:lastModifiedBy>Dren Krasniqi</cp:lastModifiedBy>
  <cp:revision>50</cp:revision>
  <dcterms:created xsi:type="dcterms:W3CDTF">2022-10-25T17:51:08Z</dcterms:created>
  <dcterms:modified xsi:type="dcterms:W3CDTF">2023-08-31T07:41:26Z</dcterms:modified>
  <cp:category>KPMG Public</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0x0101005593196C2062B24DB98438463B136383</vt:lpwstr>
  </property>
</Properties>
</file>