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8"/>
  </p:notesMasterIdLst>
  <p:sldIdLst>
    <p:sldId id="256" r:id="rId4"/>
    <p:sldId id="258" r:id="rId5"/>
    <p:sldId id="259" r:id="rId6"/>
    <p:sldId id="287" r:id="rId7"/>
    <p:sldId id="290" r:id="rId8"/>
    <p:sldId id="928" r:id="rId9"/>
    <p:sldId id="291" r:id="rId10"/>
    <p:sldId id="293" r:id="rId11"/>
    <p:sldId id="294" r:id="rId12"/>
    <p:sldId id="929" r:id="rId13"/>
    <p:sldId id="296" r:id="rId14"/>
    <p:sldId id="297" r:id="rId15"/>
    <p:sldId id="295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lide" id="{01B19F52-1749-435D-888E-26A0770BF5B4}">
          <p14:sldIdLst>
            <p14:sldId id="256"/>
            <p14:sldId id="258"/>
            <p14:sldId id="259"/>
            <p14:sldId id="287"/>
            <p14:sldId id="290"/>
            <p14:sldId id="928"/>
            <p14:sldId id="291"/>
            <p14:sldId id="293"/>
            <p14:sldId id="294"/>
            <p14:sldId id="929"/>
            <p14:sldId id="296"/>
            <p14:sldId id="297"/>
            <p14:sldId id="295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F0B171-123E-F406-4C36-76075D609262}" name="Mjellma Rukovci" initials="MR" userId="S::mjellma.rukovci@msecb.com::1cef33ed-d906-40ea-a6ff-b70dfef07c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1619"/>
    <a:srgbClr val="7290AC"/>
    <a:srgbClr val="207D5A"/>
    <a:srgbClr val="0C2233"/>
    <a:srgbClr val="EDE7E7"/>
    <a:srgbClr val="D8CCCC"/>
    <a:srgbClr val="548BFA"/>
    <a:srgbClr val="DA6D00"/>
    <a:srgbClr val="8E0000"/>
    <a:srgbClr val="DF4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BB85F-E439-4B9C-80F7-B81B40B6AECE}" v="521" dt="2023-10-09T21:12:12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2" y="-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tafa AlShamy" userId="2b2c3234-27a5-4526-b071-fda5d28fe795" providerId="ADAL" clId="{25BBB85F-E439-4B9C-80F7-B81B40B6AECE}"/>
    <pc:docChg chg="addSld modSld modSection">
      <pc:chgData name="Mostafa AlShamy" userId="2b2c3234-27a5-4526-b071-fda5d28fe795" providerId="ADAL" clId="{25BBB85F-E439-4B9C-80F7-B81B40B6AECE}" dt="2023-10-09T21:12:12.779" v="524" actId="20577"/>
      <pc:docMkLst>
        <pc:docMk/>
      </pc:docMkLst>
      <pc:sldChg chg="modSp mod modAnim">
        <pc:chgData name="Mostafa AlShamy" userId="2b2c3234-27a5-4526-b071-fda5d28fe795" providerId="ADAL" clId="{25BBB85F-E439-4B9C-80F7-B81B40B6AECE}" dt="2023-10-09T20:37:13.714" v="98" actId="20577"/>
        <pc:sldMkLst>
          <pc:docMk/>
          <pc:sldMk cId="3742330078" sldId="291"/>
        </pc:sldMkLst>
        <pc:spChg chg="mod">
          <ac:chgData name="Mostafa AlShamy" userId="2b2c3234-27a5-4526-b071-fda5d28fe795" providerId="ADAL" clId="{25BBB85F-E439-4B9C-80F7-B81B40B6AECE}" dt="2023-10-09T20:37:13.714" v="98" actId="20577"/>
          <ac:spMkLst>
            <pc:docMk/>
            <pc:sldMk cId="3742330078" sldId="291"/>
            <ac:spMk id="14" creationId="{53C2D7D9-7F5F-47A2-AFFF-81AB26473591}"/>
          </ac:spMkLst>
        </pc:spChg>
      </pc:sldChg>
      <pc:sldChg chg="modSp mod modAnim">
        <pc:chgData name="Mostafa AlShamy" userId="2b2c3234-27a5-4526-b071-fda5d28fe795" providerId="ADAL" clId="{25BBB85F-E439-4B9C-80F7-B81B40B6AECE}" dt="2023-10-09T21:12:12.779" v="524" actId="20577"/>
        <pc:sldMkLst>
          <pc:docMk/>
          <pc:sldMk cId="2122430467" sldId="296"/>
        </pc:sldMkLst>
        <pc:spChg chg="mod">
          <ac:chgData name="Mostafa AlShamy" userId="2b2c3234-27a5-4526-b071-fda5d28fe795" providerId="ADAL" clId="{25BBB85F-E439-4B9C-80F7-B81B40B6AECE}" dt="2023-10-09T21:12:12.779" v="524" actId="20577"/>
          <ac:spMkLst>
            <pc:docMk/>
            <pc:sldMk cId="2122430467" sldId="296"/>
            <ac:spMk id="8" creationId="{C371350A-4872-C876-59E9-52CC11852772}"/>
          </ac:spMkLst>
        </pc:spChg>
      </pc:sldChg>
      <pc:sldChg chg="modSp add mod modAnim">
        <pc:chgData name="Mostafa AlShamy" userId="2b2c3234-27a5-4526-b071-fda5d28fe795" providerId="ADAL" clId="{25BBB85F-E439-4B9C-80F7-B81B40B6AECE}" dt="2023-10-09T21:04:33.196" v="437" actId="20577"/>
        <pc:sldMkLst>
          <pc:docMk/>
          <pc:sldMk cId="1644282993" sldId="929"/>
        </pc:sldMkLst>
        <pc:spChg chg="mod">
          <ac:chgData name="Mostafa AlShamy" userId="2b2c3234-27a5-4526-b071-fda5d28fe795" providerId="ADAL" clId="{25BBB85F-E439-4B9C-80F7-B81B40B6AECE}" dt="2023-10-09T21:04:33.196" v="437" actId="20577"/>
          <ac:spMkLst>
            <pc:docMk/>
            <pc:sldMk cId="1644282993" sldId="929"/>
            <ac:spMk id="5" creationId="{78F33552-946A-7B99-27B2-1C48F5B6A3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A76FB-9763-4FFE-B6A1-5C57A0CA0AE3}" type="datetimeFigureOut">
              <a:rPr lang="en-ID" smtClean="0"/>
              <a:t>09/10/2023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ED5D0-F2FB-4B3D-A0F0-7D2454080F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146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CertificationSSSSSSS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ED5D0-F2FB-4B3D-A0F0-7D2454080F06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2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ED5D0-F2FB-4B3D-A0F0-7D2454080F06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755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ED5D0-F2FB-4B3D-A0F0-7D2454080F06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311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ED5D0-F2FB-4B3D-A0F0-7D2454080F06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4545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ED5D0-F2FB-4B3D-A0F0-7D2454080F06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576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FE2E22-07BC-4C6E-B341-5D151DEB51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300" y="838199"/>
            <a:ext cx="4362450" cy="6019800"/>
          </a:xfrm>
          <a:custGeom>
            <a:avLst/>
            <a:gdLst>
              <a:gd name="connsiteX0" fmla="*/ 0 w 4362450"/>
              <a:gd name="connsiteY0" fmla="*/ 0 h 6019800"/>
              <a:gd name="connsiteX1" fmla="*/ 4362450 w 4362450"/>
              <a:gd name="connsiteY1" fmla="*/ 0 h 6019800"/>
              <a:gd name="connsiteX2" fmla="*/ 4362450 w 4362450"/>
              <a:gd name="connsiteY2" fmla="*/ 6019800 h 6019800"/>
              <a:gd name="connsiteX3" fmla="*/ 0 w 4362450"/>
              <a:gd name="connsiteY3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6019800">
                <a:moveTo>
                  <a:pt x="0" y="0"/>
                </a:moveTo>
                <a:lnTo>
                  <a:pt x="4362450" y="0"/>
                </a:lnTo>
                <a:lnTo>
                  <a:pt x="4362450" y="6019800"/>
                </a:lnTo>
                <a:lnTo>
                  <a:pt x="0" y="60198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8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73D390-2FC6-4436-88C5-6974E8E689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219700" cy="3429000"/>
          </a:xfrm>
          <a:custGeom>
            <a:avLst/>
            <a:gdLst>
              <a:gd name="connsiteX0" fmla="*/ 0 w 5219700"/>
              <a:gd name="connsiteY0" fmla="*/ 0 h 3429000"/>
              <a:gd name="connsiteX1" fmla="*/ 5219700 w 5219700"/>
              <a:gd name="connsiteY1" fmla="*/ 0 h 3429000"/>
              <a:gd name="connsiteX2" fmla="*/ 5219700 w 5219700"/>
              <a:gd name="connsiteY2" fmla="*/ 3429000 h 3429000"/>
              <a:gd name="connsiteX3" fmla="*/ 0 w 52197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00" h="3429000">
                <a:moveTo>
                  <a:pt x="0" y="0"/>
                </a:moveTo>
                <a:lnTo>
                  <a:pt x="5219700" y="0"/>
                </a:lnTo>
                <a:lnTo>
                  <a:pt x="52197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3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85F9E6-3FD4-473B-AA5F-C490775809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633E97-B441-44F8-8A8B-59201D9178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3538" y="2674527"/>
            <a:ext cx="1885950" cy="1885950"/>
          </a:xfrm>
          <a:custGeom>
            <a:avLst/>
            <a:gdLst>
              <a:gd name="connsiteX0" fmla="*/ 942975 w 1885950"/>
              <a:gd name="connsiteY0" fmla="*/ 0 h 1885950"/>
              <a:gd name="connsiteX1" fmla="*/ 1885950 w 1885950"/>
              <a:gd name="connsiteY1" fmla="*/ 942975 h 1885950"/>
              <a:gd name="connsiteX2" fmla="*/ 942975 w 1885950"/>
              <a:gd name="connsiteY2" fmla="*/ 1885950 h 1885950"/>
              <a:gd name="connsiteX3" fmla="*/ 0 w 1885950"/>
              <a:gd name="connsiteY3" fmla="*/ 942975 h 1885950"/>
              <a:gd name="connsiteX4" fmla="*/ 942975 w 1885950"/>
              <a:gd name="connsiteY4" fmla="*/ 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950" h="1885950">
                <a:moveTo>
                  <a:pt x="942975" y="0"/>
                </a:moveTo>
                <a:cubicBezTo>
                  <a:pt x="1463766" y="0"/>
                  <a:pt x="1885950" y="422184"/>
                  <a:pt x="1885950" y="942975"/>
                </a:cubicBezTo>
                <a:cubicBezTo>
                  <a:pt x="1885950" y="1463766"/>
                  <a:pt x="1463766" y="1885950"/>
                  <a:pt x="942975" y="1885950"/>
                </a:cubicBezTo>
                <a:cubicBezTo>
                  <a:pt x="422184" y="1885950"/>
                  <a:pt x="0" y="1463766"/>
                  <a:pt x="0" y="942975"/>
                </a:cubicBezTo>
                <a:cubicBezTo>
                  <a:pt x="0" y="422184"/>
                  <a:pt x="422184" y="0"/>
                  <a:pt x="94297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9271314-9B71-4173-8901-942CA9F0C5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19649" y="2341151"/>
            <a:ext cx="2552700" cy="2552700"/>
          </a:xfrm>
          <a:custGeom>
            <a:avLst/>
            <a:gdLst>
              <a:gd name="connsiteX0" fmla="*/ 1276350 w 2552700"/>
              <a:gd name="connsiteY0" fmla="*/ 0 h 2552700"/>
              <a:gd name="connsiteX1" fmla="*/ 2552700 w 2552700"/>
              <a:gd name="connsiteY1" fmla="*/ 1276350 h 2552700"/>
              <a:gd name="connsiteX2" fmla="*/ 1276350 w 2552700"/>
              <a:gd name="connsiteY2" fmla="*/ 2552700 h 2552700"/>
              <a:gd name="connsiteX3" fmla="*/ 0 w 2552700"/>
              <a:gd name="connsiteY3" fmla="*/ 1276350 h 2552700"/>
              <a:gd name="connsiteX4" fmla="*/ 1276350 w 2552700"/>
              <a:gd name="connsiteY4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700" h="2552700">
                <a:moveTo>
                  <a:pt x="1276350" y="0"/>
                </a:moveTo>
                <a:cubicBezTo>
                  <a:pt x="1981259" y="0"/>
                  <a:pt x="2552700" y="571441"/>
                  <a:pt x="2552700" y="1276350"/>
                </a:cubicBezTo>
                <a:cubicBezTo>
                  <a:pt x="2552700" y="1981259"/>
                  <a:pt x="1981259" y="2552700"/>
                  <a:pt x="1276350" y="2552700"/>
                </a:cubicBezTo>
                <a:cubicBezTo>
                  <a:pt x="571441" y="2552700"/>
                  <a:pt x="0" y="1981259"/>
                  <a:pt x="0" y="1276350"/>
                </a:cubicBezTo>
                <a:cubicBezTo>
                  <a:pt x="0" y="571441"/>
                  <a:pt x="571441" y="0"/>
                  <a:pt x="127635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06EE5A0-98AB-420B-83A1-DFEEA1CB29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72511" y="2674527"/>
            <a:ext cx="1885950" cy="1885950"/>
          </a:xfrm>
          <a:custGeom>
            <a:avLst/>
            <a:gdLst>
              <a:gd name="connsiteX0" fmla="*/ 942975 w 1885950"/>
              <a:gd name="connsiteY0" fmla="*/ 0 h 1885950"/>
              <a:gd name="connsiteX1" fmla="*/ 1885950 w 1885950"/>
              <a:gd name="connsiteY1" fmla="*/ 942975 h 1885950"/>
              <a:gd name="connsiteX2" fmla="*/ 942975 w 1885950"/>
              <a:gd name="connsiteY2" fmla="*/ 1885950 h 1885950"/>
              <a:gd name="connsiteX3" fmla="*/ 0 w 1885950"/>
              <a:gd name="connsiteY3" fmla="*/ 942975 h 1885950"/>
              <a:gd name="connsiteX4" fmla="*/ 942975 w 1885950"/>
              <a:gd name="connsiteY4" fmla="*/ 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950" h="1885950">
                <a:moveTo>
                  <a:pt x="942975" y="0"/>
                </a:moveTo>
                <a:cubicBezTo>
                  <a:pt x="1463766" y="0"/>
                  <a:pt x="1885950" y="422184"/>
                  <a:pt x="1885950" y="942975"/>
                </a:cubicBezTo>
                <a:cubicBezTo>
                  <a:pt x="1885950" y="1463766"/>
                  <a:pt x="1463766" y="1885950"/>
                  <a:pt x="942975" y="1885950"/>
                </a:cubicBezTo>
                <a:cubicBezTo>
                  <a:pt x="422184" y="1885950"/>
                  <a:pt x="0" y="1463766"/>
                  <a:pt x="0" y="942975"/>
                </a:cubicBezTo>
                <a:cubicBezTo>
                  <a:pt x="0" y="422184"/>
                  <a:pt x="422184" y="0"/>
                  <a:pt x="94297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2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319779-EF54-4385-887B-7FFA3CAEA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49" y="-1"/>
            <a:ext cx="3505200" cy="6115050"/>
          </a:xfrm>
          <a:custGeom>
            <a:avLst/>
            <a:gdLst>
              <a:gd name="connsiteX0" fmla="*/ 0 w 3505200"/>
              <a:gd name="connsiteY0" fmla="*/ 0 h 6115050"/>
              <a:gd name="connsiteX1" fmla="*/ 3505200 w 3505200"/>
              <a:gd name="connsiteY1" fmla="*/ 0 h 6115050"/>
              <a:gd name="connsiteX2" fmla="*/ 3505200 w 3505200"/>
              <a:gd name="connsiteY2" fmla="*/ 6115050 h 6115050"/>
              <a:gd name="connsiteX3" fmla="*/ 0 w 3505200"/>
              <a:gd name="connsiteY3" fmla="*/ 6115050 h 611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200" h="6115050">
                <a:moveTo>
                  <a:pt x="0" y="0"/>
                </a:moveTo>
                <a:lnTo>
                  <a:pt x="3505200" y="0"/>
                </a:lnTo>
                <a:lnTo>
                  <a:pt x="3505200" y="6115050"/>
                </a:lnTo>
                <a:lnTo>
                  <a:pt x="0" y="61150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1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87AC00-7B3E-410D-ACB5-334ABA862712}"/>
              </a:ext>
            </a:extLst>
          </p:cNvPr>
          <p:cNvSpPr/>
          <p:nvPr userDrawn="1"/>
        </p:nvSpPr>
        <p:spPr>
          <a:xfrm>
            <a:off x="9563100" y="0"/>
            <a:ext cx="2628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58686B-BA1E-4542-A186-D583CF758D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7504" y="0"/>
            <a:ext cx="5318771" cy="6858000"/>
          </a:xfrm>
          <a:custGeom>
            <a:avLst/>
            <a:gdLst>
              <a:gd name="connsiteX0" fmla="*/ 1560994 w 5318771"/>
              <a:gd name="connsiteY0" fmla="*/ 0 h 6858000"/>
              <a:gd name="connsiteX1" fmla="*/ 5318771 w 5318771"/>
              <a:gd name="connsiteY1" fmla="*/ 0 h 6858000"/>
              <a:gd name="connsiteX2" fmla="*/ 3757777 w 5318771"/>
              <a:gd name="connsiteY2" fmla="*/ 6858000 h 6858000"/>
              <a:gd name="connsiteX3" fmla="*/ 0 w 5318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771" h="6858000">
                <a:moveTo>
                  <a:pt x="1560994" y="0"/>
                </a:moveTo>
                <a:lnTo>
                  <a:pt x="5318771" y="0"/>
                </a:lnTo>
                <a:lnTo>
                  <a:pt x="37577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9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FD204-B192-4E64-BDE9-207622405B16}"/>
              </a:ext>
            </a:extLst>
          </p:cNvPr>
          <p:cNvSpPr/>
          <p:nvPr userDrawn="1"/>
        </p:nvSpPr>
        <p:spPr>
          <a:xfrm>
            <a:off x="0" y="0"/>
            <a:ext cx="52768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8BF37DD-AFEB-4194-8123-95B2BA56A5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299" y="819150"/>
            <a:ext cx="3467100" cy="5238750"/>
          </a:xfrm>
          <a:custGeom>
            <a:avLst/>
            <a:gdLst>
              <a:gd name="connsiteX0" fmla="*/ 0 w 3467100"/>
              <a:gd name="connsiteY0" fmla="*/ 0 h 5238750"/>
              <a:gd name="connsiteX1" fmla="*/ 3467100 w 3467100"/>
              <a:gd name="connsiteY1" fmla="*/ 0 h 5238750"/>
              <a:gd name="connsiteX2" fmla="*/ 3467100 w 3467100"/>
              <a:gd name="connsiteY2" fmla="*/ 5238750 h 5238750"/>
              <a:gd name="connsiteX3" fmla="*/ 0 w 34671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00" h="5238750">
                <a:moveTo>
                  <a:pt x="0" y="0"/>
                </a:moveTo>
                <a:lnTo>
                  <a:pt x="3467100" y="0"/>
                </a:lnTo>
                <a:lnTo>
                  <a:pt x="3467100" y="5238750"/>
                </a:lnTo>
                <a:lnTo>
                  <a:pt x="0" y="52387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4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15593E-F213-4912-BE45-215AC89862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83149" cy="6096000"/>
          </a:xfrm>
          <a:custGeom>
            <a:avLst/>
            <a:gdLst>
              <a:gd name="connsiteX0" fmla="*/ 0 w 2983149"/>
              <a:gd name="connsiteY0" fmla="*/ 0 h 6096000"/>
              <a:gd name="connsiteX1" fmla="*/ 2983149 w 2983149"/>
              <a:gd name="connsiteY1" fmla="*/ 0 h 6096000"/>
              <a:gd name="connsiteX2" fmla="*/ 2983149 w 2983149"/>
              <a:gd name="connsiteY2" fmla="*/ 6096000 h 6096000"/>
              <a:gd name="connsiteX3" fmla="*/ 0 w 2983149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149" h="6096000">
                <a:moveTo>
                  <a:pt x="0" y="0"/>
                </a:moveTo>
                <a:lnTo>
                  <a:pt x="2983149" y="0"/>
                </a:lnTo>
                <a:lnTo>
                  <a:pt x="2983149" y="6096000"/>
                </a:lnTo>
                <a:lnTo>
                  <a:pt x="0" y="6096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F0547B-B3E5-456F-B4D6-A69E60EF95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31901" y="-1"/>
            <a:ext cx="2983149" cy="3429000"/>
          </a:xfrm>
          <a:custGeom>
            <a:avLst/>
            <a:gdLst>
              <a:gd name="connsiteX0" fmla="*/ 0 w 2983149"/>
              <a:gd name="connsiteY0" fmla="*/ 0 h 3429000"/>
              <a:gd name="connsiteX1" fmla="*/ 2983149 w 2983149"/>
              <a:gd name="connsiteY1" fmla="*/ 0 h 3429000"/>
              <a:gd name="connsiteX2" fmla="*/ 2983149 w 2983149"/>
              <a:gd name="connsiteY2" fmla="*/ 3429000 h 3429000"/>
              <a:gd name="connsiteX3" fmla="*/ 0 w 298314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149" h="3429000">
                <a:moveTo>
                  <a:pt x="0" y="0"/>
                </a:moveTo>
                <a:lnTo>
                  <a:pt x="2983149" y="0"/>
                </a:lnTo>
                <a:lnTo>
                  <a:pt x="298314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4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37F00B4-FFBB-401A-B6E1-D83C114E11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3250" y="3429000"/>
            <a:ext cx="5238750" cy="3429000"/>
          </a:xfrm>
          <a:custGeom>
            <a:avLst/>
            <a:gdLst>
              <a:gd name="connsiteX0" fmla="*/ 0 w 5238750"/>
              <a:gd name="connsiteY0" fmla="*/ 0 h 3429000"/>
              <a:gd name="connsiteX1" fmla="*/ 5238750 w 5238750"/>
              <a:gd name="connsiteY1" fmla="*/ 0 h 3429000"/>
              <a:gd name="connsiteX2" fmla="*/ 5238750 w 5238750"/>
              <a:gd name="connsiteY2" fmla="*/ 3429000 h 3429000"/>
              <a:gd name="connsiteX3" fmla="*/ 0 w 52387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3429000">
                <a:moveTo>
                  <a:pt x="0" y="0"/>
                </a:moveTo>
                <a:lnTo>
                  <a:pt x="5238750" y="0"/>
                </a:lnTo>
                <a:lnTo>
                  <a:pt x="523875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69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2F46FE-956C-4DAA-A6D8-94F3AC94EE0F}"/>
              </a:ext>
            </a:extLst>
          </p:cNvPr>
          <p:cNvSpPr/>
          <p:nvPr userDrawn="1"/>
        </p:nvSpPr>
        <p:spPr>
          <a:xfrm>
            <a:off x="0" y="0"/>
            <a:ext cx="3924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3CC999-F64F-4612-845F-68917D148A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762000"/>
            <a:ext cx="2546364" cy="5314950"/>
          </a:xfrm>
          <a:custGeom>
            <a:avLst/>
            <a:gdLst>
              <a:gd name="connsiteX0" fmla="*/ 0 w 2546364"/>
              <a:gd name="connsiteY0" fmla="*/ 0 h 5314950"/>
              <a:gd name="connsiteX1" fmla="*/ 2546364 w 2546364"/>
              <a:gd name="connsiteY1" fmla="*/ 0 h 5314950"/>
              <a:gd name="connsiteX2" fmla="*/ 2546364 w 2546364"/>
              <a:gd name="connsiteY2" fmla="*/ 5314950 h 5314950"/>
              <a:gd name="connsiteX3" fmla="*/ 0 w 2546364"/>
              <a:gd name="connsiteY3" fmla="*/ 5314950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364" h="5314950">
                <a:moveTo>
                  <a:pt x="0" y="0"/>
                </a:moveTo>
                <a:lnTo>
                  <a:pt x="2546364" y="0"/>
                </a:lnTo>
                <a:lnTo>
                  <a:pt x="2546364" y="5314950"/>
                </a:lnTo>
                <a:lnTo>
                  <a:pt x="0" y="53149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62C01C-F086-43AC-8F6D-B8DEF5AE2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5830" y="762000"/>
            <a:ext cx="2546364" cy="5314950"/>
          </a:xfrm>
          <a:custGeom>
            <a:avLst/>
            <a:gdLst>
              <a:gd name="connsiteX0" fmla="*/ 0 w 2546364"/>
              <a:gd name="connsiteY0" fmla="*/ 0 h 5314950"/>
              <a:gd name="connsiteX1" fmla="*/ 2546364 w 2546364"/>
              <a:gd name="connsiteY1" fmla="*/ 0 h 5314950"/>
              <a:gd name="connsiteX2" fmla="*/ 2546364 w 2546364"/>
              <a:gd name="connsiteY2" fmla="*/ 5314950 h 5314950"/>
              <a:gd name="connsiteX3" fmla="*/ 0 w 2546364"/>
              <a:gd name="connsiteY3" fmla="*/ 5314950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6364" h="5314950">
                <a:moveTo>
                  <a:pt x="0" y="0"/>
                </a:moveTo>
                <a:lnTo>
                  <a:pt x="2546364" y="0"/>
                </a:lnTo>
                <a:lnTo>
                  <a:pt x="2546364" y="5314950"/>
                </a:lnTo>
                <a:lnTo>
                  <a:pt x="0" y="53149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9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D5D32F-F6A2-4C14-970E-40A3D5BBEA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3333750"/>
            <a:ext cx="3524250" cy="3524250"/>
          </a:xfrm>
          <a:custGeom>
            <a:avLst/>
            <a:gdLst>
              <a:gd name="connsiteX0" fmla="*/ 0 w 3524250"/>
              <a:gd name="connsiteY0" fmla="*/ 0 h 3524250"/>
              <a:gd name="connsiteX1" fmla="*/ 3524250 w 3524250"/>
              <a:gd name="connsiteY1" fmla="*/ 0 h 3524250"/>
              <a:gd name="connsiteX2" fmla="*/ 3524250 w 3524250"/>
              <a:gd name="connsiteY2" fmla="*/ 3524250 h 3524250"/>
              <a:gd name="connsiteX3" fmla="*/ 0 w 3524250"/>
              <a:gd name="connsiteY3" fmla="*/ 3524250 h 352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0" h="3524250">
                <a:moveTo>
                  <a:pt x="0" y="0"/>
                </a:moveTo>
                <a:lnTo>
                  <a:pt x="3524250" y="0"/>
                </a:lnTo>
                <a:lnTo>
                  <a:pt x="3524250" y="3524250"/>
                </a:lnTo>
                <a:lnTo>
                  <a:pt x="0" y="35242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8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DC3C44-0A04-4CB5-84B4-B730325FA84A}"/>
              </a:ext>
            </a:extLst>
          </p:cNvPr>
          <p:cNvSpPr/>
          <p:nvPr userDrawn="1"/>
        </p:nvSpPr>
        <p:spPr>
          <a:xfrm>
            <a:off x="3505200" y="4257675"/>
            <a:ext cx="8686800" cy="260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F9DA76-B088-4071-B99E-C670AFEC0B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8199"/>
            <a:ext cx="4381500" cy="5200650"/>
          </a:xfrm>
          <a:custGeom>
            <a:avLst/>
            <a:gdLst>
              <a:gd name="connsiteX0" fmla="*/ 0 w 4381500"/>
              <a:gd name="connsiteY0" fmla="*/ 0 h 5200650"/>
              <a:gd name="connsiteX1" fmla="*/ 4381500 w 4381500"/>
              <a:gd name="connsiteY1" fmla="*/ 0 h 5200650"/>
              <a:gd name="connsiteX2" fmla="*/ 4381500 w 4381500"/>
              <a:gd name="connsiteY2" fmla="*/ 5200650 h 5200650"/>
              <a:gd name="connsiteX3" fmla="*/ 0 w 4381500"/>
              <a:gd name="connsiteY3" fmla="*/ 5200650 h 520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0" h="5200650">
                <a:moveTo>
                  <a:pt x="0" y="0"/>
                </a:moveTo>
                <a:lnTo>
                  <a:pt x="4381500" y="0"/>
                </a:lnTo>
                <a:lnTo>
                  <a:pt x="4381500" y="5200650"/>
                </a:lnTo>
                <a:lnTo>
                  <a:pt x="0" y="52006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52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FFBAE1-F2DD-42DB-AC61-156E8E13090E}"/>
              </a:ext>
            </a:extLst>
          </p:cNvPr>
          <p:cNvSpPr/>
          <p:nvPr userDrawn="1"/>
        </p:nvSpPr>
        <p:spPr>
          <a:xfrm>
            <a:off x="0" y="4286250"/>
            <a:ext cx="8743949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D43858-7A21-4124-AF62-9CBF6FD1C8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723" y="3428999"/>
            <a:ext cx="7038976" cy="2619375"/>
          </a:xfrm>
          <a:custGeom>
            <a:avLst/>
            <a:gdLst>
              <a:gd name="connsiteX0" fmla="*/ 0 w 7038976"/>
              <a:gd name="connsiteY0" fmla="*/ 0 h 2619375"/>
              <a:gd name="connsiteX1" fmla="*/ 7038976 w 7038976"/>
              <a:gd name="connsiteY1" fmla="*/ 0 h 2619375"/>
              <a:gd name="connsiteX2" fmla="*/ 7038976 w 7038976"/>
              <a:gd name="connsiteY2" fmla="*/ 2619375 h 2619375"/>
              <a:gd name="connsiteX3" fmla="*/ 0 w 7038976"/>
              <a:gd name="connsiteY3" fmla="*/ 2619375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8976" h="2619375">
                <a:moveTo>
                  <a:pt x="0" y="0"/>
                </a:moveTo>
                <a:lnTo>
                  <a:pt x="7038976" y="0"/>
                </a:lnTo>
                <a:lnTo>
                  <a:pt x="7038976" y="2619375"/>
                </a:lnTo>
                <a:lnTo>
                  <a:pt x="0" y="261937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B96049-5516-4BE7-BCE6-63D5506559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3949" y="-1"/>
            <a:ext cx="3448050" cy="6858000"/>
          </a:xfrm>
          <a:custGeom>
            <a:avLst/>
            <a:gdLst>
              <a:gd name="connsiteX0" fmla="*/ 0 w 3448050"/>
              <a:gd name="connsiteY0" fmla="*/ 0 h 6858000"/>
              <a:gd name="connsiteX1" fmla="*/ 3448050 w 3448050"/>
              <a:gd name="connsiteY1" fmla="*/ 0 h 6858000"/>
              <a:gd name="connsiteX2" fmla="*/ 3448050 w 3448050"/>
              <a:gd name="connsiteY2" fmla="*/ 6858000 h 6858000"/>
              <a:gd name="connsiteX3" fmla="*/ 0 w 3448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6858000">
                <a:moveTo>
                  <a:pt x="0" y="0"/>
                </a:moveTo>
                <a:lnTo>
                  <a:pt x="3448050" y="0"/>
                </a:lnTo>
                <a:lnTo>
                  <a:pt x="3448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ECAF3D-5E67-42E0-B7E9-ED4517825A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19150"/>
            <a:ext cx="3524250" cy="5276850"/>
          </a:xfrm>
          <a:custGeom>
            <a:avLst/>
            <a:gdLst>
              <a:gd name="connsiteX0" fmla="*/ 0 w 3524250"/>
              <a:gd name="connsiteY0" fmla="*/ 0 h 5276850"/>
              <a:gd name="connsiteX1" fmla="*/ 3524250 w 3524250"/>
              <a:gd name="connsiteY1" fmla="*/ 0 h 5276850"/>
              <a:gd name="connsiteX2" fmla="*/ 3524250 w 3524250"/>
              <a:gd name="connsiteY2" fmla="*/ 5276850 h 5276850"/>
              <a:gd name="connsiteX3" fmla="*/ 0 w 3524250"/>
              <a:gd name="connsiteY3" fmla="*/ 52768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0" h="5276850">
                <a:moveTo>
                  <a:pt x="0" y="0"/>
                </a:moveTo>
                <a:lnTo>
                  <a:pt x="3524250" y="0"/>
                </a:lnTo>
                <a:lnTo>
                  <a:pt x="3524250" y="5276850"/>
                </a:lnTo>
                <a:lnTo>
                  <a:pt x="0" y="52768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45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228C8E-B1B2-41A1-B960-330AAC1B7C3A}"/>
              </a:ext>
            </a:extLst>
          </p:cNvPr>
          <p:cNvSpPr/>
          <p:nvPr userDrawn="1"/>
        </p:nvSpPr>
        <p:spPr>
          <a:xfrm>
            <a:off x="5181600" y="0"/>
            <a:ext cx="7010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345261-0F1B-4E45-9A70-15487DF24A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1999" y="838200"/>
            <a:ext cx="2590800" cy="5314950"/>
          </a:xfrm>
          <a:custGeom>
            <a:avLst/>
            <a:gdLst>
              <a:gd name="connsiteX0" fmla="*/ 0 w 2590800"/>
              <a:gd name="connsiteY0" fmla="*/ 0 h 5314950"/>
              <a:gd name="connsiteX1" fmla="*/ 2590800 w 2590800"/>
              <a:gd name="connsiteY1" fmla="*/ 0 h 5314950"/>
              <a:gd name="connsiteX2" fmla="*/ 2590800 w 2590800"/>
              <a:gd name="connsiteY2" fmla="*/ 5314950 h 5314950"/>
              <a:gd name="connsiteX3" fmla="*/ 0 w 2590800"/>
              <a:gd name="connsiteY3" fmla="*/ 5314950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5314950">
                <a:moveTo>
                  <a:pt x="0" y="0"/>
                </a:moveTo>
                <a:lnTo>
                  <a:pt x="2590800" y="0"/>
                </a:lnTo>
                <a:lnTo>
                  <a:pt x="2590800" y="5314950"/>
                </a:lnTo>
                <a:lnTo>
                  <a:pt x="0" y="53149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872B356-071D-42D7-8058-1E2589D6AC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5200" y="838199"/>
            <a:ext cx="2590800" cy="5314950"/>
          </a:xfrm>
          <a:custGeom>
            <a:avLst/>
            <a:gdLst>
              <a:gd name="connsiteX0" fmla="*/ 0 w 2590800"/>
              <a:gd name="connsiteY0" fmla="*/ 0 h 5314950"/>
              <a:gd name="connsiteX1" fmla="*/ 2590800 w 2590800"/>
              <a:gd name="connsiteY1" fmla="*/ 0 h 5314950"/>
              <a:gd name="connsiteX2" fmla="*/ 2590800 w 2590800"/>
              <a:gd name="connsiteY2" fmla="*/ 5314950 h 5314950"/>
              <a:gd name="connsiteX3" fmla="*/ 0 w 2590800"/>
              <a:gd name="connsiteY3" fmla="*/ 5314950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0" h="5314950">
                <a:moveTo>
                  <a:pt x="0" y="0"/>
                </a:moveTo>
                <a:lnTo>
                  <a:pt x="2590800" y="0"/>
                </a:lnTo>
                <a:lnTo>
                  <a:pt x="2590800" y="5314950"/>
                </a:lnTo>
                <a:lnTo>
                  <a:pt x="0" y="53149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BA8824B-8F29-4C94-B2D5-75A22FA2F7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8400" y="838200"/>
            <a:ext cx="5086350" cy="2590800"/>
          </a:xfrm>
          <a:custGeom>
            <a:avLst/>
            <a:gdLst>
              <a:gd name="connsiteX0" fmla="*/ 0 w 5086350"/>
              <a:gd name="connsiteY0" fmla="*/ 0 h 2590800"/>
              <a:gd name="connsiteX1" fmla="*/ 5086350 w 5086350"/>
              <a:gd name="connsiteY1" fmla="*/ 0 h 2590800"/>
              <a:gd name="connsiteX2" fmla="*/ 5086350 w 5086350"/>
              <a:gd name="connsiteY2" fmla="*/ 2590800 h 2590800"/>
              <a:gd name="connsiteX3" fmla="*/ 0 w 5086350"/>
              <a:gd name="connsiteY3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2590800">
                <a:moveTo>
                  <a:pt x="0" y="0"/>
                </a:moveTo>
                <a:lnTo>
                  <a:pt x="5086350" y="0"/>
                </a:lnTo>
                <a:lnTo>
                  <a:pt x="5086350" y="2590800"/>
                </a:lnTo>
                <a:lnTo>
                  <a:pt x="0" y="25908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0ED0CD4-4DC2-437C-84C7-A63231C97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399" y="3562349"/>
            <a:ext cx="5086350" cy="2590800"/>
          </a:xfrm>
          <a:custGeom>
            <a:avLst/>
            <a:gdLst>
              <a:gd name="connsiteX0" fmla="*/ 0 w 5086350"/>
              <a:gd name="connsiteY0" fmla="*/ 0 h 2590800"/>
              <a:gd name="connsiteX1" fmla="*/ 5086350 w 5086350"/>
              <a:gd name="connsiteY1" fmla="*/ 0 h 2590800"/>
              <a:gd name="connsiteX2" fmla="*/ 5086350 w 5086350"/>
              <a:gd name="connsiteY2" fmla="*/ 2590800 h 2590800"/>
              <a:gd name="connsiteX3" fmla="*/ 0 w 5086350"/>
              <a:gd name="connsiteY3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2590800">
                <a:moveTo>
                  <a:pt x="0" y="0"/>
                </a:moveTo>
                <a:lnTo>
                  <a:pt x="5086350" y="0"/>
                </a:lnTo>
                <a:lnTo>
                  <a:pt x="5086350" y="2590800"/>
                </a:lnTo>
                <a:lnTo>
                  <a:pt x="0" y="25908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84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C1B3D-940C-4D56-9E86-42639F673166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35C564B-6002-4BED-AB60-4D5CBD9E49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987" y="931333"/>
            <a:ext cx="3219299" cy="4995333"/>
          </a:xfrm>
          <a:custGeom>
            <a:avLst/>
            <a:gdLst>
              <a:gd name="connsiteX0" fmla="*/ 0 w 3219299"/>
              <a:gd name="connsiteY0" fmla="*/ 0 h 4995333"/>
              <a:gd name="connsiteX1" fmla="*/ 3219299 w 3219299"/>
              <a:gd name="connsiteY1" fmla="*/ 0 h 4995333"/>
              <a:gd name="connsiteX2" fmla="*/ 3219299 w 3219299"/>
              <a:gd name="connsiteY2" fmla="*/ 4995333 h 4995333"/>
              <a:gd name="connsiteX3" fmla="*/ 0 w 3219299"/>
              <a:gd name="connsiteY3" fmla="*/ 4995333 h 499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299" h="4995333">
                <a:moveTo>
                  <a:pt x="0" y="0"/>
                </a:moveTo>
                <a:lnTo>
                  <a:pt x="3219299" y="0"/>
                </a:lnTo>
                <a:lnTo>
                  <a:pt x="3219299" y="4995333"/>
                </a:lnTo>
                <a:lnTo>
                  <a:pt x="0" y="49953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56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C128D8-96BC-40DE-86FD-9CBD82F40260}"/>
              </a:ext>
            </a:extLst>
          </p:cNvPr>
          <p:cNvSpPr/>
          <p:nvPr userDrawn="1"/>
        </p:nvSpPr>
        <p:spPr>
          <a:xfrm>
            <a:off x="857250" y="0"/>
            <a:ext cx="8763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AB1930D-6A89-48D1-8D5D-96C8A0FD98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1904" y="1496211"/>
            <a:ext cx="4071181" cy="2419445"/>
          </a:xfrm>
          <a:custGeom>
            <a:avLst/>
            <a:gdLst>
              <a:gd name="connsiteX0" fmla="*/ 0 w 4071181"/>
              <a:gd name="connsiteY0" fmla="*/ 0 h 2419445"/>
              <a:gd name="connsiteX1" fmla="*/ 4071181 w 4071181"/>
              <a:gd name="connsiteY1" fmla="*/ 0 h 2419445"/>
              <a:gd name="connsiteX2" fmla="*/ 4071181 w 4071181"/>
              <a:gd name="connsiteY2" fmla="*/ 2419445 h 2419445"/>
              <a:gd name="connsiteX3" fmla="*/ 0 w 4071181"/>
              <a:gd name="connsiteY3" fmla="*/ 2419445 h 241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1181" h="2419445">
                <a:moveTo>
                  <a:pt x="0" y="0"/>
                </a:moveTo>
                <a:lnTo>
                  <a:pt x="4071181" y="0"/>
                </a:lnTo>
                <a:lnTo>
                  <a:pt x="4071181" y="2419445"/>
                </a:lnTo>
                <a:lnTo>
                  <a:pt x="0" y="24194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14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515C93-49D3-4941-8A0D-7D3AEF13D4A9}"/>
              </a:ext>
            </a:extLst>
          </p:cNvPr>
          <p:cNvSpPr/>
          <p:nvPr userDrawn="1"/>
        </p:nvSpPr>
        <p:spPr>
          <a:xfrm>
            <a:off x="0" y="0"/>
            <a:ext cx="34861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F3443C-5A80-4EB8-AA0A-93B4E8B3B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1322" y="959089"/>
            <a:ext cx="2365296" cy="4962889"/>
          </a:xfrm>
          <a:custGeom>
            <a:avLst/>
            <a:gdLst>
              <a:gd name="connsiteX0" fmla="*/ 0 w 2365296"/>
              <a:gd name="connsiteY0" fmla="*/ 0 h 4962889"/>
              <a:gd name="connsiteX1" fmla="*/ 2365296 w 2365296"/>
              <a:gd name="connsiteY1" fmla="*/ 0 h 4962889"/>
              <a:gd name="connsiteX2" fmla="*/ 2365296 w 2365296"/>
              <a:gd name="connsiteY2" fmla="*/ 4962889 h 4962889"/>
              <a:gd name="connsiteX3" fmla="*/ 0 w 2365296"/>
              <a:gd name="connsiteY3" fmla="*/ 4962889 h 496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296" h="4962889">
                <a:moveTo>
                  <a:pt x="0" y="0"/>
                </a:moveTo>
                <a:lnTo>
                  <a:pt x="2365296" y="0"/>
                </a:lnTo>
                <a:lnTo>
                  <a:pt x="2365296" y="4962889"/>
                </a:lnTo>
                <a:lnTo>
                  <a:pt x="0" y="496288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3EF1E6-9D8A-41D8-ACF7-69B7646AF54D}"/>
              </a:ext>
            </a:extLst>
          </p:cNvPr>
          <p:cNvSpPr/>
          <p:nvPr userDrawn="1"/>
        </p:nvSpPr>
        <p:spPr>
          <a:xfrm>
            <a:off x="4362450" y="0"/>
            <a:ext cx="78295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60CD39-C123-47CD-9D36-B7F3EC265E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299" y="1142999"/>
            <a:ext cx="5219700" cy="4572000"/>
          </a:xfrm>
          <a:custGeom>
            <a:avLst/>
            <a:gdLst>
              <a:gd name="connsiteX0" fmla="*/ 0 w 5219700"/>
              <a:gd name="connsiteY0" fmla="*/ 0 h 4572000"/>
              <a:gd name="connsiteX1" fmla="*/ 5219700 w 5219700"/>
              <a:gd name="connsiteY1" fmla="*/ 0 h 4572000"/>
              <a:gd name="connsiteX2" fmla="*/ 5219700 w 5219700"/>
              <a:gd name="connsiteY2" fmla="*/ 4572000 h 4572000"/>
              <a:gd name="connsiteX3" fmla="*/ 0 w 52197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00" h="4572000">
                <a:moveTo>
                  <a:pt x="0" y="0"/>
                </a:moveTo>
                <a:lnTo>
                  <a:pt x="5219700" y="0"/>
                </a:lnTo>
                <a:lnTo>
                  <a:pt x="52197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9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16E0B-604A-4F75-9BED-C27C9855C359}"/>
              </a:ext>
            </a:extLst>
          </p:cNvPr>
          <p:cNvSpPr/>
          <p:nvPr userDrawn="1"/>
        </p:nvSpPr>
        <p:spPr>
          <a:xfrm>
            <a:off x="0" y="3429000"/>
            <a:ext cx="12192000" cy="345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41BAE46-594A-4600-850D-19C4289185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300" y="800100"/>
            <a:ext cx="3448050" cy="6057900"/>
          </a:xfrm>
          <a:custGeom>
            <a:avLst/>
            <a:gdLst>
              <a:gd name="connsiteX0" fmla="*/ 0 w 3448050"/>
              <a:gd name="connsiteY0" fmla="*/ 0 h 6057900"/>
              <a:gd name="connsiteX1" fmla="*/ 3448050 w 3448050"/>
              <a:gd name="connsiteY1" fmla="*/ 0 h 6057900"/>
              <a:gd name="connsiteX2" fmla="*/ 3448050 w 3448050"/>
              <a:gd name="connsiteY2" fmla="*/ 6057900 h 6057900"/>
              <a:gd name="connsiteX3" fmla="*/ 0 w 3448050"/>
              <a:gd name="connsiteY3" fmla="*/ 6057900 h 60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050" h="6057900">
                <a:moveTo>
                  <a:pt x="0" y="0"/>
                </a:moveTo>
                <a:lnTo>
                  <a:pt x="3448050" y="0"/>
                </a:lnTo>
                <a:lnTo>
                  <a:pt x="3448050" y="6057900"/>
                </a:lnTo>
                <a:lnTo>
                  <a:pt x="0" y="60579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08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B3621-DFA6-42F0-A1D1-F8D193736B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300" y="838199"/>
            <a:ext cx="4362450" cy="6019800"/>
          </a:xfrm>
          <a:custGeom>
            <a:avLst/>
            <a:gdLst>
              <a:gd name="connsiteX0" fmla="*/ 0 w 4362450"/>
              <a:gd name="connsiteY0" fmla="*/ 0 h 6019800"/>
              <a:gd name="connsiteX1" fmla="*/ 4362450 w 4362450"/>
              <a:gd name="connsiteY1" fmla="*/ 0 h 6019800"/>
              <a:gd name="connsiteX2" fmla="*/ 4362450 w 4362450"/>
              <a:gd name="connsiteY2" fmla="*/ 6019800 h 6019800"/>
              <a:gd name="connsiteX3" fmla="*/ 0 w 4362450"/>
              <a:gd name="connsiteY3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6019800">
                <a:moveTo>
                  <a:pt x="0" y="0"/>
                </a:moveTo>
                <a:lnTo>
                  <a:pt x="4362450" y="0"/>
                </a:lnTo>
                <a:lnTo>
                  <a:pt x="4362450" y="6019800"/>
                </a:lnTo>
                <a:lnTo>
                  <a:pt x="0" y="60198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7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60EA73-8C76-4BDA-80E2-F819ED6F3B23}"/>
              </a:ext>
            </a:extLst>
          </p:cNvPr>
          <p:cNvSpPr/>
          <p:nvPr userDrawn="1"/>
        </p:nvSpPr>
        <p:spPr>
          <a:xfrm>
            <a:off x="0" y="0"/>
            <a:ext cx="26479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DB8F86-7D2A-4C4A-80AA-2B69CD7D07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50" y="1209674"/>
            <a:ext cx="3543300" cy="4438650"/>
          </a:xfrm>
          <a:custGeom>
            <a:avLst/>
            <a:gdLst>
              <a:gd name="connsiteX0" fmla="*/ 0 w 3543300"/>
              <a:gd name="connsiteY0" fmla="*/ 0 h 4438650"/>
              <a:gd name="connsiteX1" fmla="*/ 3543300 w 3543300"/>
              <a:gd name="connsiteY1" fmla="*/ 0 h 4438650"/>
              <a:gd name="connsiteX2" fmla="*/ 3543300 w 3543300"/>
              <a:gd name="connsiteY2" fmla="*/ 4438650 h 4438650"/>
              <a:gd name="connsiteX3" fmla="*/ 0 w 3543300"/>
              <a:gd name="connsiteY3" fmla="*/ 4438650 h 443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0" h="4438650">
                <a:moveTo>
                  <a:pt x="0" y="0"/>
                </a:moveTo>
                <a:lnTo>
                  <a:pt x="3543300" y="0"/>
                </a:lnTo>
                <a:lnTo>
                  <a:pt x="3543300" y="4438650"/>
                </a:lnTo>
                <a:lnTo>
                  <a:pt x="0" y="44386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1B39A6-081B-4A1B-983B-D9D35EA45474}"/>
              </a:ext>
            </a:extLst>
          </p:cNvPr>
          <p:cNvSpPr/>
          <p:nvPr userDrawn="1"/>
        </p:nvSpPr>
        <p:spPr>
          <a:xfrm>
            <a:off x="6915150" y="0"/>
            <a:ext cx="52768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9AFB5D-4B73-4340-939D-68662F392B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6224" y="779146"/>
            <a:ext cx="3476625" cy="6078854"/>
          </a:xfrm>
          <a:custGeom>
            <a:avLst/>
            <a:gdLst>
              <a:gd name="connsiteX0" fmla="*/ 0 w 3476625"/>
              <a:gd name="connsiteY0" fmla="*/ 0 h 6078854"/>
              <a:gd name="connsiteX1" fmla="*/ 3476625 w 3476625"/>
              <a:gd name="connsiteY1" fmla="*/ 0 h 6078854"/>
              <a:gd name="connsiteX2" fmla="*/ 3476625 w 3476625"/>
              <a:gd name="connsiteY2" fmla="*/ 6078854 h 6078854"/>
              <a:gd name="connsiteX3" fmla="*/ 0 w 3476625"/>
              <a:gd name="connsiteY3" fmla="*/ 6078854 h 607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625" h="6078854">
                <a:moveTo>
                  <a:pt x="0" y="0"/>
                </a:moveTo>
                <a:lnTo>
                  <a:pt x="3476625" y="0"/>
                </a:lnTo>
                <a:lnTo>
                  <a:pt x="3476625" y="6078854"/>
                </a:lnTo>
                <a:lnTo>
                  <a:pt x="0" y="60788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0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37F18C-A63D-4E2E-8BBD-968C63B31693}"/>
              </a:ext>
            </a:extLst>
          </p:cNvPr>
          <p:cNvSpPr/>
          <p:nvPr userDrawn="1"/>
        </p:nvSpPr>
        <p:spPr>
          <a:xfrm>
            <a:off x="0" y="0"/>
            <a:ext cx="3486150" cy="523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285D78-C798-4CFA-9F6D-01831E8E8D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2124" y="3428999"/>
            <a:ext cx="5248275" cy="3429000"/>
          </a:xfrm>
          <a:custGeom>
            <a:avLst/>
            <a:gdLst>
              <a:gd name="connsiteX0" fmla="*/ 0 w 5248275"/>
              <a:gd name="connsiteY0" fmla="*/ 0 h 3429000"/>
              <a:gd name="connsiteX1" fmla="*/ 5248275 w 5248275"/>
              <a:gd name="connsiteY1" fmla="*/ 0 h 3429000"/>
              <a:gd name="connsiteX2" fmla="*/ 5248275 w 5248275"/>
              <a:gd name="connsiteY2" fmla="*/ 3429000 h 3429000"/>
              <a:gd name="connsiteX3" fmla="*/ 0 w 5248275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8275" h="3429000">
                <a:moveTo>
                  <a:pt x="0" y="0"/>
                </a:moveTo>
                <a:lnTo>
                  <a:pt x="5248275" y="0"/>
                </a:lnTo>
                <a:lnTo>
                  <a:pt x="524827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3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2ADD8-A830-4F5B-9055-C7E94B999C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429000"/>
            <a:ext cx="5245100" cy="3429000"/>
          </a:xfrm>
          <a:custGeom>
            <a:avLst/>
            <a:gdLst>
              <a:gd name="connsiteX0" fmla="*/ 0 w 5245100"/>
              <a:gd name="connsiteY0" fmla="*/ 0 h 3429000"/>
              <a:gd name="connsiteX1" fmla="*/ 5245100 w 5245100"/>
              <a:gd name="connsiteY1" fmla="*/ 0 h 3429000"/>
              <a:gd name="connsiteX2" fmla="*/ 5245100 w 5245100"/>
              <a:gd name="connsiteY2" fmla="*/ 3429000 h 3429000"/>
              <a:gd name="connsiteX3" fmla="*/ 0 w 52451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100" h="3429000">
                <a:moveTo>
                  <a:pt x="0" y="0"/>
                </a:moveTo>
                <a:lnTo>
                  <a:pt x="5245100" y="0"/>
                </a:lnTo>
                <a:lnTo>
                  <a:pt x="52451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8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21B533-F657-4D57-8ABA-45B5D603304D}"/>
              </a:ext>
            </a:extLst>
          </p:cNvPr>
          <p:cNvSpPr/>
          <p:nvPr userDrawn="1"/>
        </p:nvSpPr>
        <p:spPr>
          <a:xfrm>
            <a:off x="0" y="0"/>
            <a:ext cx="2705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200EF84-40D2-4DBD-82DF-B9F526900B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2" y="-1"/>
            <a:ext cx="3467101" cy="3307104"/>
          </a:xfrm>
          <a:custGeom>
            <a:avLst/>
            <a:gdLst>
              <a:gd name="connsiteX0" fmla="*/ 0 w 3467101"/>
              <a:gd name="connsiteY0" fmla="*/ 0 h 3307104"/>
              <a:gd name="connsiteX1" fmla="*/ 3467101 w 3467101"/>
              <a:gd name="connsiteY1" fmla="*/ 0 h 3307104"/>
              <a:gd name="connsiteX2" fmla="*/ 3467101 w 3467101"/>
              <a:gd name="connsiteY2" fmla="*/ 3307104 h 3307104"/>
              <a:gd name="connsiteX3" fmla="*/ 0 w 3467101"/>
              <a:gd name="connsiteY3" fmla="*/ 3307104 h 330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01" h="3307104">
                <a:moveTo>
                  <a:pt x="0" y="0"/>
                </a:moveTo>
                <a:lnTo>
                  <a:pt x="3467101" y="0"/>
                </a:lnTo>
                <a:lnTo>
                  <a:pt x="3467101" y="3307104"/>
                </a:lnTo>
                <a:lnTo>
                  <a:pt x="0" y="330710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6F822C-99CF-4A87-B17C-4BFD480E72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2" y="3550895"/>
            <a:ext cx="3467101" cy="3307104"/>
          </a:xfrm>
          <a:custGeom>
            <a:avLst/>
            <a:gdLst>
              <a:gd name="connsiteX0" fmla="*/ 0 w 3467101"/>
              <a:gd name="connsiteY0" fmla="*/ 0 h 3307104"/>
              <a:gd name="connsiteX1" fmla="*/ 3467101 w 3467101"/>
              <a:gd name="connsiteY1" fmla="*/ 0 h 3307104"/>
              <a:gd name="connsiteX2" fmla="*/ 3467101 w 3467101"/>
              <a:gd name="connsiteY2" fmla="*/ 3307104 h 3307104"/>
              <a:gd name="connsiteX3" fmla="*/ 0 w 3467101"/>
              <a:gd name="connsiteY3" fmla="*/ 3307104 h 330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01" h="3307104">
                <a:moveTo>
                  <a:pt x="0" y="0"/>
                </a:moveTo>
                <a:lnTo>
                  <a:pt x="3467101" y="0"/>
                </a:lnTo>
                <a:lnTo>
                  <a:pt x="3467101" y="3307104"/>
                </a:lnTo>
                <a:lnTo>
                  <a:pt x="0" y="330710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F70D1BE-6663-4D7E-B64E-9D6A1C989E9C}"/>
              </a:ext>
            </a:extLst>
          </p:cNvPr>
          <p:cNvSpPr/>
          <p:nvPr userDrawn="1"/>
        </p:nvSpPr>
        <p:spPr>
          <a:xfrm>
            <a:off x="7817291" y="1"/>
            <a:ext cx="4374711" cy="6857999"/>
          </a:xfrm>
          <a:custGeom>
            <a:avLst/>
            <a:gdLst>
              <a:gd name="connsiteX0" fmla="*/ 2345417 w 4374711"/>
              <a:gd name="connsiteY0" fmla="*/ 0 h 6857999"/>
              <a:gd name="connsiteX1" fmla="*/ 4374711 w 4374711"/>
              <a:gd name="connsiteY1" fmla="*/ 0 h 6857999"/>
              <a:gd name="connsiteX2" fmla="*/ 4374711 w 4374711"/>
              <a:gd name="connsiteY2" fmla="*/ 6857999 h 6857999"/>
              <a:gd name="connsiteX3" fmla="*/ 0 w 4374711"/>
              <a:gd name="connsiteY3" fmla="*/ 6857999 h 6857999"/>
              <a:gd name="connsiteX4" fmla="*/ 2345417 w 4374711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4711" h="6857999">
                <a:moveTo>
                  <a:pt x="2345417" y="0"/>
                </a:moveTo>
                <a:lnTo>
                  <a:pt x="4374711" y="0"/>
                </a:lnTo>
                <a:lnTo>
                  <a:pt x="4374711" y="6857999"/>
                </a:lnTo>
                <a:lnTo>
                  <a:pt x="0" y="6857999"/>
                </a:lnTo>
                <a:lnTo>
                  <a:pt x="23454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76B3A6-DE27-41C9-9C32-5E1F267682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6285" y="1260987"/>
            <a:ext cx="3467101" cy="4336026"/>
          </a:xfrm>
          <a:custGeom>
            <a:avLst/>
            <a:gdLst>
              <a:gd name="connsiteX0" fmla="*/ 0 w 3467101"/>
              <a:gd name="connsiteY0" fmla="*/ 0 h 4336026"/>
              <a:gd name="connsiteX1" fmla="*/ 3467101 w 3467101"/>
              <a:gd name="connsiteY1" fmla="*/ 0 h 4336026"/>
              <a:gd name="connsiteX2" fmla="*/ 3467101 w 3467101"/>
              <a:gd name="connsiteY2" fmla="*/ 4336026 h 4336026"/>
              <a:gd name="connsiteX3" fmla="*/ 0 w 3467101"/>
              <a:gd name="connsiteY3" fmla="*/ 4336026 h 433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01" h="4336026">
                <a:moveTo>
                  <a:pt x="0" y="0"/>
                </a:moveTo>
                <a:lnTo>
                  <a:pt x="3467101" y="0"/>
                </a:lnTo>
                <a:lnTo>
                  <a:pt x="3467101" y="4336026"/>
                </a:lnTo>
                <a:lnTo>
                  <a:pt x="0" y="43360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7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B64F0C-C5D1-466F-B3D8-822E4395C2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4349" y="-1"/>
            <a:ext cx="3543302" cy="6858000"/>
          </a:xfrm>
          <a:custGeom>
            <a:avLst/>
            <a:gdLst>
              <a:gd name="connsiteX0" fmla="*/ 0 w 3543302"/>
              <a:gd name="connsiteY0" fmla="*/ 0 h 6858000"/>
              <a:gd name="connsiteX1" fmla="*/ 3543302 w 3543302"/>
              <a:gd name="connsiteY1" fmla="*/ 0 h 6858000"/>
              <a:gd name="connsiteX2" fmla="*/ 3543302 w 3543302"/>
              <a:gd name="connsiteY2" fmla="*/ 6858000 h 6858000"/>
              <a:gd name="connsiteX3" fmla="*/ 0 w 35433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3302" h="6858000">
                <a:moveTo>
                  <a:pt x="0" y="0"/>
                </a:moveTo>
                <a:lnTo>
                  <a:pt x="3543302" y="0"/>
                </a:lnTo>
                <a:lnTo>
                  <a:pt x="354330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1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D0B5F-C216-6D62-4FD2-AA65BCA1E35D}"/>
              </a:ext>
            </a:extLst>
          </p:cNvPr>
          <p:cNvSpPr txBox="1"/>
          <p:nvPr userDrawn="1"/>
        </p:nvSpPr>
        <p:spPr>
          <a:xfrm>
            <a:off x="10008067" y="328549"/>
            <a:ext cx="146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MSECB Webinar</a:t>
            </a:r>
            <a:endParaRPr lang="en-ID" sz="1000" b="1">
              <a:solidFill>
                <a:schemeClr val="accent6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EBA57CF0-B941-6EB5-016C-B1A804D15119}"/>
              </a:ext>
            </a:extLst>
          </p:cNvPr>
          <p:cNvSpPr/>
          <p:nvPr userDrawn="1"/>
        </p:nvSpPr>
        <p:spPr>
          <a:xfrm>
            <a:off x="10091933" y="386345"/>
            <a:ext cx="130628" cy="130628"/>
          </a:xfrm>
          <a:prstGeom prst="donut">
            <a:avLst>
              <a:gd name="adj" fmla="val 2195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803912-9F7B-DAE4-2857-DA20A2A1E32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76300" y="353420"/>
            <a:ext cx="982390" cy="1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61" r:id="rId10"/>
    <p:sldLayoutId id="2147483657" r:id="rId11"/>
    <p:sldLayoutId id="2147483658" r:id="rId12"/>
    <p:sldLayoutId id="2147483662" r:id="rId13"/>
    <p:sldLayoutId id="2147483663" r:id="rId14"/>
    <p:sldLayoutId id="2147483664" r:id="rId15"/>
    <p:sldLayoutId id="2147483659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msecb.com" TargetMode="External"/><Relationship Id="rId3" Type="http://schemas.openxmlformats.org/officeDocument/2006/relationships/hyperlink" Target="https://www.linkedin.com/company/MSECB/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hyperlink" Target="https://www.facebook.com/MSECB.Inc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F702FEF-8991-46FB-3E41-A2BA3965F9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b="3966"/>
          <a:stretch/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A98F5-FB0E-483C-9755-9C0CEB604EDD}"/>
              </a:ext>
            </a:extLst>
          </p:cNvPr>
          <p:cNvSpPr txBox="1"/>
          <p:nvPr/>
        </p:nvSpPr>
        <p:spPr>
          <a:xfrm>
            <a:off x="5749601" y="2115100"/>
            <a:ext cx="600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1">
                <a:latin typeface="+mj-lt"/>
              </a:rPr>
              <a:t>Pitfalls to Avoid:</a:t>
            </a:r>
          </a:p>
          <a:p>
            <a:r>
              <a:rPr lang="en-ID" sz="3000">
                <a:latin typeface="+mj-lt"/>
              </a:rPr>
              <a:t>Common Mistakes </a:t>
            </a:r>
            <a:r>
              <a:rPr lang="en-US" sz="3000">
                <a:latin typeface="+mj-lt"/>
              </a:rPr>
              <a:t>in the</a:t>
            </a:r>
          </a:p>
          <a:p>
            <a:r>
              <a:rPr lang="en-US" sz="3000">
                <a:latin typeface="+mj-lt"/>
              </a:rPr>
              <a:t>ISO/IEC 27001 &amp; ISO/IEC 27701 Certification Journey</a:t>
            </a:r>
            <a:endParaRPr lang="en-ID" sz="300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69A89-72E8-44EB-A86F-C473D79061CA}"/>
              </a:ext>
            </a:extLst>
          </p:cNvPr>
          <p:cNvSpPr txBox="1"/>
          <p:nvPr/>
        </p:nvSpPr>
        <p:spPr>
          <a:xfrm>
            <a:off x="5749601" y="4342789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solidFill>
                  <a:srgbClr val="801619"/>
                </a:solidFill>
                <a:latin typeface="Montserrat" panose="000005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By Mostafa AlShamy</a:t>
            </a:r>
            <a:endParaRPr lang="en-ID" sz="2000" i="1">
              <a:solidFill>
                <a:srgbClr val="801619"/>
              </a:solidFill>
              <a:latin typeface="Montserrat" panose="000005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0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94107FC-082D-4E89-8136-9588E6158E28}"/>
              </a:ext>
            </a:extLst>
          </p:cNvPr>
          <p:cNvSpPr txBox="1"/>
          <p:nvPr/>
        </p:nvSpPr>
        <p:spPr>
          <a:xfrm>
            <a:off x="786016" y="1588854"/>
            <a:ext cx="846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Pitfalls to Avoid: Prior Certification Journey</a:t>
            </a:r>
            <a:endParaRPr lang="en-ID" sz="2800" b="1">
              <a:solidFill>
                <a:srgbClr val="8E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33552-946A-7B99-27B2-1C48F5B6A36D}"/>
              </a:ext>
            </a:extLst>
          </p:cNvPr>
          <p:cNvSpPr txBox="1"/>
          <p:nvPr/>
        </p:nvSpPr>
        <p:spPr>
          <a:xfrm>
            <a:off x="1141616" y="2154940"/>
            <a:ext cx="6846684" cy="3108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Wrong scope (locations, DRS, branches, services, functions, …)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Wrong type of personal data to cover (employees, customers, or both)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Partial personal data lifecycle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Forget consent and announcements in addition to regulators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Not prepared for incidents and breaches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Not sufficient or proper training or awareness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Discover risks and forget opportunities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Not unified Document Management System (DMS)(structure, validity, review,..</a:t>
            </a:r>
            <a:r>
              <a:rPr lang="en-US" sz="1200" dirty="0" err="1">
                <a:solidFill>
                  <a:schemeClr val="tx1"/>
                </a:solidFill>
              </a:rPr>
              <a:t>Ect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Self-internal audit (Who shall conduct it, when, and what are the criteria?)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Management review for technical aspects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Paying the audit fees means having the certificate for sure 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3265D9-6624-2BCA-F18F-133B4A38A6EE}"/>
              </a:ext>
            </a:extLst>
          </p:cNvPr>
          <p:cNvGrpSpPr/>
          <p:nvPr/>
        </p:nvGrpSpPr>
        <p:grpSpPr>
          <a:xfrm>
            <a:off x="8307843" y="2308195"/>
            <a:ext cx="3076984" cy="3197910"/>
            <a:chOff x="-2855913" y="5629276"/>
            <a:chExt cx="727076" cy="755650"/>
          </a:xfrm>
          <a:solidFill>
            <a:srgbClr val="801619"/>
          </a:solidFill>
        </p:grpSpPr>
        <p:sp>
          <p:nvSpPr>
            <p:cNvPr id="3" name="Freeform 727">
              <a:extLst>
                <a:ext uri="{FF2B5EF4-FFF2-40B4-BE49-F238E27FC236}">
                  <a16:creationId xmlns:a16="http://schemas.microsoft.com/office/drawing/2014/main" id="{0DD5FB3A-0490-1D64-46C6-AB84745DE0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55913" y="5629276"/>
              <a:ext cx="604838" cy="755650"/>
            </a:xfrm>
            <a:custGeom>
              <a:avLst/>
              <a:gdLst>
                <a:gd name="T0" fmla="*/ 779 w 2667"/>
                <a:gd name="T1" fmla="*/ 384 h 3334"/>
                <a:gd name="T2" fmla="*/ 400 w 2667"/>
                <a:gd name="T3" fmla="*/ 787 h 3334"/>
                <a:gd name="T4" fmla="*/ 779 w 2667"/>
                <a:gd name="T5" fmla="*/ 787 h 3334"/>
                <a:gd name="T6" fmla="*/ 779 w 2667"/>
                <a:gd name="T7" fmla="*/ 384 h 3334"/>
                <a:gd name="T8" fmla="*/ 855 w 2667"/>
                <a:gd name="T9" fmla="*/ 0 h 3334"/>
                <a:gd name="T10" fmla="*/ 2667 w 2667"/>
                <a:gd name="T11" fmla="*/ 0 h 3334"/>
                <a:gd name="T12" fmla="*/ 2667 w 2667"/>
                <a:gd name="T13" fmla="*/ 1531 h 3334"/>
                <a:gd name="T14" fmla="*/ 2618 w 2667"/>
                <a:gd name="T15" fmla="*/ 1503 h 3334"/>
                <a:gd name="T16" fmla="*/ 2567 w 2667"/>
                <a:gd name="T17" fmla="*/ 1479 h 3334"/>
                <a:gd name="T18" fmla="*/ 2514 w 2667"/>
                <a:gd name="T19" fmla="*/ 1461 h 3334"/>
                <a:gd name="T20" fmla="*/ 2461 w 2667"/>
                <a:gd name="T21" fmla="*/ 1446 h 3334"/>
                <a:gd name="T22" fmla="*/ 2461 w 2667"/>
                <a:gd name="T23" fmla="*/ 208 h 3334"/>
                <a:gd name="T24" fmla="*/ 986 w 2667"/>
                <a:gd name="T25" fmla="*/ 208 h 3334"/>
                <a:gd name="T26" fmla="*/ 986 w 2667"/>
                <a:gd name="T27" fmla="*/ 995 h 3334"/>
                <a:gd name="T28" fmla="*/ 206 w 2667"/>
                <a:gd name="T29" fmla="*/ 995 h 3334"/>
                <a:gd name="T30" fmla="*/ 206 w 2667"/>
                <a:gd name="T31" fmla="*/ 3126 h 3334"/>
                <a:gd name="T32" fmla="*/ 2461 w 2667"/>
                <a:gd name="T33" fmla="*/ 3126 h 3334"/>
                <a:gd name="T34" fmla="*/ 2461 w 2667"/>
                <a:gd name="T35" fmla="*/ 2905 h 3334"/>
                <a:gd name="T36" fmla="*/ 2492 w 2667"/>
                <a:gd name="T37" fmla="*/ 2899 h 3334"/>
                <a:gd name="T38" fmla="*/ 2521 w 2667"/>
                <a:gd name="T39" fmla="*/ 2891 h 3334"/>
                <a:gd name="T40" fmla="*/ 2667 w 2667"/>
                <a:gd name="T41" fmla="*/ 3039 h 3334"/>
                <a:gd name="T42" fmla="*/ 2667 w 2667"/>
                <a:gd name="T43" fmla="*/ 3334 h 3334"/>
                <a:gd name="T44" fmla="*/ 0 w 2667"/>
                <a:gd name="T45" fmla="*/ 3334 h 3334"/>
                <a:gd name="T46" fmla="*/ 0 w 2667"/>
                <a:gd name="T47" fmla="*/ 911 h 3334"/>
                <a:gd name="T48" fmla="*/ 855 w 2667"/>
                <a:gd name="T49" fmla="*/ 0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67" h="3334">
                  <a:moveTo>
                    <a:pt x="779" y="384"/>
                  </a:moveTo>
                  <a:lnTo>
                    <a:pt x="400" y="787"/>
                  </a:lnTo>
                  <a:lnTo>
                    <a:pt x="779" y="787"/>
                  </a:lnTo>
                  <a:lnTo>
                    <a:pt x="779" y="384"/>
                  </a:lnTo>
                  <a:close/>
                  <a:moveTo>
                    <a:pt x="855" y="0"/>
                  </a:moveTo>
                  <a:lnTo>
                    <a:pt x="2667" y="0"/>
                  </a:lnTo>
                  <a:lnTo>
                    <a:pt x="2667" y="1531"/>
                  </a:lnTo>
                  <a:lnTo>
                    <a:pt x="2618" y="1503"/>
                  </a:lnTo>
                  <a:lnTo>
                    <a:pt x="2567" y="1479"/>
                  </a:lnTo>
                  <a:lnTo>
                    <a:pt x="2514" y="1461"/>
                  </a:lnTo>
                  <a:lnTo>
                    <a:pt x="2461" y="1446"/>
                  </a:lnTo>
                  <a:lnTo>
                    <a:pt x="2461" y="208"/>
                  </a:lnTo>
                  <a:lnTo>
                    <a:pt x="986" y="208"/>
                  </a:lnTo>
                  <a:lnTo>
                    <a:pt x="986" y="995"/>
                  </a:lnTo>
                  <a:lnTo>
                    <a:pt x="206" y="995"/>
                  </a:lnTo>
                  <a:lnTo>
                    <a:pt x="206" y="3126"/>
                  </a:lnTo>
                  <a:lnTo>
                    <a:pt x="2461" y="3126"/>
                  </a:lnTo>
                  <a:lnTo>
                    <a:pt x="2461" y="2905"/>
                  </a:lnTo>
                  <a:lnTo>
                    <a:pt x="2492" y="2899"/>
                  </a:lnTo>
                  <a:lnTo>
                    <a:pt x="2521" y="2891"/>
                  </a:lnTo>
                  <a:lnTo>
                    <a:pt x="2667" y="3039"/>
                  </a:lnTo>
                  <a:lnTo>
                    <a:pt x="2667" y="3334"/>
                  </a:lnTo>
                  <a:lnTo>
                    <a:pt x="0" y="3334"/>
                  </a:lnTo>
                  <a:lnTo>
                    <a:pt x="0" y="911"/>
                  </a:lnTo>
                  <a:lnTo>
                    <a:pt x="8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28">
              <a:extLst>
                <a:ext uri="{FF2B5EF4-FFF2-40B4-BE49-F238E27FC236}">
                  <a16:creationId xmlns:a16="http://schemas.microsoft.com/office/drawing/2014/main" id="{84B473A4-803D-641F-6AB8-50674E0DE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2725" y="5988051"/>
              <a:ext cx="311150" cy="52388"/>
            </a:xfrm>
            <a:custGeom>
              <a:avLst/>
              <a:gdLst>
                <a:gd name="T0" fmla="*/ 0 w 1375"/>
                <a:gd name="T1" fmla="*/ 0 h 235"/>
                <a:gd name="T2" fmla="*/ 1375 w 1375"/>
                <a:gd name="T3" fmla="*/ 0 h 235"/>
                <a:gd name="T4" fmla="*/ 1338 w 1375"/>
                <a:gd name="T5" fmla="*/ 30 h 235"/>
                <a:gd name="T6" fmla="*/ 1304 w 1375"/>
                <a:gd name="T7" fmla="*/ 63 h 235"/>
                <a:gd name="T8" fmla="*/ 1267 w 1375"/>
                <a:gd name="T9" fmla="*/ 102 h 235"/>
                <a:gd name="T10" fmla="*/ 1234 w 1375"/>
                <a:gd name="T11" fmla="*/ 145 h 235"/>
                <a:gd name="T12" fmla="*/ 1204 w 1375"/>
                <a:gd name="T13" fmla="*/ 188 h 235"/>
                <a:gd name="T14" fmla="*/ 1177 w 1375"/>
                <a:gd name="T15" fmla="*/ 235 h 235"/>
                <a:gd name="T16" fmla="*/ 0 w 1375"/>
                <a:gd name="T17" fmla="*/ 235 h 235"/>
                <a:gd name="T18" fmla="*/ 0 w 1375"/>
                <a:gd name="T1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5" h="235">
                  <a:moveTo>
                    <a:pt x="0" y="0"/>
                  </a:moveTo>
                  <a:lnTo>
                    <a:pt x="1375" y="0"/>
                  </a:lnTo>
                  <a:lnTo>
                    <a:pt x="1338" y="30"/>
                  </a:lnTo>
                  <a:lnTo>
                    <a:pt x="1304" y="63"/>
                  </a:lnTo>
                  <a:lnTo>
                    <a:pt x="1267" y="102"/>
                  </a:lnTo>
                  <a:lnTo>
                    <a:pt x="1234" y="145"/>
                  </a:lnTo>
                  <a:lnTo>
                    <a:pt x="1204" y="188"/>
                  </a:lnTo>
                  <a:lnTo>
                    <a:pt x="1177" y="235"/>
                  </a:lnTo>
                  <a:lnTo>
                    <a:pt x="0" y="2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29">
              <a:extLst>
                <a:ext uri="{FF2B5EF4-FFF2-40B4-BE49-F238E27FC236}">
                  <a16:creationId xmlns:a16="http://schemas.microsoft.com/office/drawing/2014/main" id="{A4CD53E2-B03D-164F-17D8-A1110E284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2725" y="6092826"/>
              <a:ext cx="247650" cy="52388"/>
            </a:xfrm>
            <a:custGeom>
              <a:avLst/>
              <a:gdLst>
                <a:gd name="T0" fmla="*/ 0 w 1098"/>
                <a:gd name="T1" fmla="*/ 0 h 235"/>
                <a:gd name="T2" fmla="*/ 1098 w 1098"/>
                <a:gd name="T3" fmla="*/ 0 h 235"/>
                <a:gd name="T4" fmla="*/ 1089 w 1098"/>
                <a:gd name="T5" fmla="*/ 66 h 235"/>
                <a:gd name="T6" fmla="*/ 1086 w 1098"/>
                <a:gd name="T7" fmla="*/ 132 h 235"/>
                <a:gd name="T8" fmla="*/ 1088 w 1098"/>
                <a:gd name="T9" fmla="*/ 183 h 235"/>
                <a:gd name="T10" fmla="*/ 1093 w 1098"/>
                <a:gd name="T11" fmla="*/ 235 h 235"/>
                <a:gd name="T12" fmla="*/ 0 w 1098"/>
                <a:gd name="T13" fmla="*/ 235 h 235"/>
                <a:gd name="T14" fmla="*/ 0 w 1098"/>
                <a:gd name="T1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8" h="235">
                  <a:moveTo>
                    <a:pt x="0" y="0"/>
                  </a:moveTo>
                  <a:lnTo>
                    <a:pt x="1098" y="0"/>
                  </a:lnTo>
                  <a:lnTo>
                    <a:pt x="1089" y="66"/>
                  </a:lnTo>
                  <a:lnTo>
                    <a:pt x="1086" y="132"/>
                  </a:lnTo>
                  <a:lnTo>
                    <a:pt x="1088" y="183"/>
                  </a:lnTo>
                  <a:lnTo>
                    <a:pt x="1093" y="235"/>
                  </a:lnTo>
                  <a:lnTo>
                    <a:pt x="0" y="2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30">
              <a:extLst>
                <a:ext uri="{FF2B5EF4-FFF2-40B4-BE49-F238E27FC236}">
                  <a16:creationId xmlns:a16="http://schemas.microsoft.com/office/drawing/2014/main" id="{9E3B5ADF-9DA2-ACE8-07F3-608866A35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2725" y="6202363"/>
              <a:ext cx="309563" cy="53975"/>
            </a:xfrm>
            <a:custGeom>
              <a:avLst/>
              <a:gdLst>
                <a:gd name="T0" fmla="*/ 0 w 1365"/>
                <a:gd name="T1" fmla="*/ 0 h 236"/>
                <a:gd name="T2" fmla="*/ 1172 w 1365"/>
                <a:gd name="T3" fmla="*/ 0 h 236"/>
                <a:gd name="T4" fmla="*/ 1200 w 1365"/>
                <a:gd name="T5" fmla="*/ 48 h 236"/>
                <a:gd name="T6" fmla="*/ 1232 w 1365"/>
                <a:gd name="T7" fmla="*/ 95 h 236"/>
                <a:gd name="T8" fmla="*/ 1266 w 1365"/>
                <a:gd name="T9" fmla="*/ 139 h 236"/>
                <a:gd name="T10" fmla="*/ 1304 w 1365"/>
                <a:gd name="T11" fmla="*/ 180 h 236"/>
                <a:gd name="T12" fmla="*/ 1334 w 1365"/>
                <a:gd name="T13" fmla="*/ 209 h 236"/>
                <a:gd name="T14" fmla="*/ 1365 w 1365"/>
                <a:gd name="T15" fmla="*/ 236 h 236"/>
                <a:gd name="T16" fmla="*/ 0 w 1365"/>
                <a:gd name="T17" fmla="*/ 236 h 236"/>
                <a:gd name="T18" fmla="*/ 0 w 1365"/>
                <a:gd name="T1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5" h="236">
                  <a:moveTo>
                    <a:pt x="0" y="0"/>
                  </a:moveTo>
                  <a:lnTo>
                    <a:pt x="1172" y="0"/>
                  </a:lnTo>
                  <a:lnTo>
                    <a:pt x="1200" y="48"/>
                  </a:lnTo>
                  <a:lnTo>
                    <a:pt x="1232" y="95"/>
                  </a:lnTo>
                  <a:lnTo>
                    <a:pt x="1266" y="139"/>
                  </a:lnTo>
                  <a:lnTo>
                    <a:pt x="1304" y="180"/>
                  </a:lnTo>
                  <a:lnTo>
                    <a:pt x="1334" y="209"/>
                  </a:lnTo>
                  <a:lnTo>
                    <a:pt x="1365" y="236"/>
                  </a:lnTo>
                  <a:lnTo>
                    <a:pt x="0" y="2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31">
              <a:extLst>
                <a:ext uri="{FF2B5EF4-FFF2-40B4-BE49-F238E27FC236}">
                  <a16:creationId xmlns:a16="http://schemas.microsoft.com/office/drawing/2014/main" id="{16385733-798C-3F8A-F4EF-7DAC1DE30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479675" y="5980113"/>
              <a:ext cx="350838" cy="355600"/>
            </a:xfrm>
            <a:custGeom>
              <a:avLst/>
              <a:gdLst>
                <a:gd name="T0" fmla="*/ 578 w 1547"/>
                <a:gd name="T1" fmla="*/ 224 h 1563"/>
                <a:gd name="T2" fmla="*/ 492 w 1547"/>
                <a:gd name="T3" fmla="*/ 243 h 1563"/>
                <a:gd name="T4" fmla="*/ 410 w 1547"/>
                <a:gd name="T5" fmla="*/ 283 h 1563"/>
                <a:gd name="T6" fmla="*/ 337 w 1547"/>
                <a:gd name="T7" fmla="*/ 341 h 1563"/>
                <a:gd name="T8" fmla="*/ 279 w 1547"/>
                <a:gd name="T9" fmla="*/ 415 h 1563"/>
                <a:gd name="T10" fmla="*/ 241 w 1547"/>
                <a:gd name="T11" fmla="*/ 496 h 1563"/>
                <a:gd name="T12" fmla="*/ 222 w 1547"/>
                <a:gd name="T13" fmla="*/ 584 h 1563"/>
                <a:gd name="T14" fmla="*/ 222 w 1547"/>
                <a:gd name="T15" fmla="*/ 673 h 1563"/>
                <a:gd name="T16" fmla="*/ 241 w 1547"/>
                <a:gd name="T17" fmla="*/ 760 h 1563"/>
                <a:gd name="T18" fmla="*/ 279 w 1547"/>
                <a:gd name="T19" fmla="*/ 843 h 1563"/>
                <a:gd name="T20" fmla="*/ 337 w 1547"/>
                <a:gd name="T21" fmla="*/ 916 h 1563"/>
                <a:gd name="T22" fmla="*/ 410 w 1547"/>
                <a:gd name="T23" fmla="*/ 975 h 1563"/>
                <a:gd name="T24" fmla="*/ 492 w 1547"/>
                <a:gd name="T25" fmla="*/ 1014 h 1563"/>
                <a:gd name="T26" fmla="*/ 578 w 1547"/>
                <a:gd name="T27" fmla="*/ 1033 h 1563"/>
                <a:gd name="T28" fmla="*/ 667 w 1547"/>
                <a:gd name="T29" fmla="*/ 1033 h 1563"/>
                <a:gd name="T30" fmla="*/ 753 w 1547"/>
                <a:gd name="T31" fmla="*/ 1014 h 1563"/>
                <a:gd name="T32" fmla="*/ 834 w 1547"/>
                <a:gd name="T33" fmla="*/ 975 h 1563"/>
                <a:gd name="T34" fmla="*/ 907 w 1547"/>
                <a:gd name="T35" fmla="*/ 916 h 1563"/>
                <a:gd name="T36" fmla="*/ 964 w 1547"/>
                <a:gd name="T37" fmla="*/ 843 h 1563"/>
                <a:gd name="T38" fmla="*/ 1003 w 1547"/>
                <a:gd name="T39" fmla="*/ 760 h 1563"/>
                <a:gd name="T40" fmla="*/ 1023 w 1547"/>
                <a:gd name="T41" fmla="*/ 673 h 1563"/>
                <a:gd name="T42" fmla="*/ 1023 w 1547"/>
                <a:gd name="T43" fmla="*/ 584 h 1563"/>
                <a:gd name="T44" fmla="*/ 1003 w 1547"/>
                <a:gd name="T45" fmla="*/ 496 h 1563"/>
                <a:gd name="T46" fmla="*/ 964 w 1547"/>
                <a:gd name="T47" fmla="*/ 415 h 1563"/>
                <a:gd name="T48" fmla="*/ 907 w 1547"/>
                <a:gd name="T49" fmla="*/ 341 h 1563"/>
                <a:gd name="T50" fmla="*/ 834 w 1547"/>
                <a:gd name="T51" fmla="*/ 283 h 1563"/>
                <a:gd name="T52" fmla="*/ 753 w 1547"/>
                <a:gd name="T53" fmla="*/ 243 h 1563"/>
                <a:gd name="T54" fmla="*/ 667 w 1547"/>
                <a:gd name="T55" fmla="*/ 224 h 1563"/>
                <a:gd name="T56" fmla="*/ 594 w 1547"/>
                <a:gd name="T57" fmla="*/ 0 h 1563"/>
                <a:gd name="T58" fmla="*/ 707 w 1547"/>
                <a:gd name="T59" fmla="*/ 5 h 1563"/>
                <a:gd name="T60" fmla="*/ 817 w 1547"/>
                <a:gd name="T61" fmla="*/ 31 h 1563"/>
                <a:gd name="T62" fmla="*/ 921 w 1547"/>
                <a:gd name="T63" fmla="*/ 77 h 1563"/>
                <a:gd name="T64" fmla="*/ 1018 w 1547"/>
                <a:gd name="T65" fmla="*/ 142 h 1563"/>
                <a:gd name="T66" fmla="*/ 1104 w 1547"/>
                <a:gd name="T67" fmla="*/ 229 h 1563"/>
                <a:gd name="T68" fmla="*/ 1170 w 1547"/>
                <a:gd name="T69" fmla="*/ 329 h 1563"/>
                <a:gd name="T70" fmla="*/ 1215 w 1547"/>
                <a:gd name="T71" fmla="*/ 436 h 1563"/>
                <a:gd name="T72" fmla="*/ 1240 w 1547"/>
                <a:gd name="T73" fmla="*/ 550 h 1563"/>
                <a:gd name="T74" fmla="*/ 1243 w 1547"/>
                <a:gd name="T75" fmla="*/ 665 h 1563"/>
                <a:gd name="T76" fmla="*/ 1226 w 1547"/>
                <a:gd name="T77" fmla="*/ 779 h 1563"/>
                <a:gd name="T78" fmla="*/ 1188 w 1547"/>
                <a:gd name="T79" fmla="*/ 890 h 1563"/>
                <a:gd name="T80" fmla="*/ 1240 w 1547"/>
                <a:gd name="T81" fmla="*/ 1563 h 1563"/>
                <a:gd name="T82" fmla="*/ 826 w 1547"/>
                <a:gd name="T83" fmla="*/ 1223 h 1563"/>
                <a:gd name="T84" fmla="*/ 715 w 1547"/>
                <a:gd name="T85" fmla="*/ 1250 h 1563"/>
                <a:gd name="T86" fmla="*/ 601 w 1547"/>
                <a:gd name="T87" fmla="*/ 1256 h 1563"/>
                <a:gd name="T88" fmla="*/ 487 w 1547"/>
                <a:gd name="T89" fmla="*/ 1242 h 1563"/>
                <a:gd name="T90" fmla="*/ 377 w 1547"/>
                <a:gd name="T91" fmla="*/ 1207 h 1563"/>
                <a:gd name="T92" fmla="*/ 275 w 1547"/>
                <a:gd name="T93" fmla="*/ 1151 h 1563"/>
                <a:gd name="T94" fmla="*/ 182 w 1547"/>
                <a:gd name="T95" fmla="*/ 1073 h 1563"/>
                <a:gd name="T96" fmla="*/ 105 w 1547"/>
                <a:gd name="T97" fmla="*/ 981 h 1563"/>
                <a:gd name="T98" fmla="*/ 50 w 1547"/>
                <a:gd name="T99" fmla="*/ 879 h 1563"/>
                <a:gd name="T100" fmla="*/ 15 w 1547"/>
                <a:gd name="T101" fmla="*/ 770 h 1563"/>
                <a:gd name="T102" fmla="*/ 0 w 1547"/>
                <a:gd name="T103" fmla="*/ 657 h 1563"/>
                <a:gd name="T104" fmla="*/ 5 w 1547"/>
                <a:gd name="T105" fmla="*/ 543 h 1563"/>
                <a:gd name="T106" fmla="*/ 30 w 1547"/>
                <a:gd name="T107" fmla="*/ 432 h 1563"/>
                <a:gd name="T108" fmla="*/ 75 w 1547"/>
                <a:gd name="T109" fmla="*/ 326 h 1563"/>
                <a:gd name="T110" fmla="*/ 141 w 1547"/>
                <a:gd name="T111" fmla="*/ 228 h 1563"/>
                <a:gd name="T112" fmla="*/ 226 w 1547"/>
                <a:gd name="T113" fmla="*/ 142 h 1563"/>
                <a:gd name="T114" fmla="*/ 322 w 1547"/>
                <a:gd name="T115" fmla="*/ 77 h 1563"/>
                <a:gd name="T116" fmla="*/ 428 w 1547"/>
                <a:gd name="T117" fmla="*/ 31 h 1563"/>
                <a:gd name="T118" fmla="*/ 538 w 1547"/>
                <a:gd name="T119" fmla="*/ 5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7" h="1563">
                  <a:moveTo>
                    <a:pt x="622" y="222"/>
                  </a:moveTo>
                  <a:lnTo>
                    <a:pt x="578" y="224"/>
                  </a:lnTo>
                  <a:lnTo>
                    <a:pt x="534" y="231"/>
                  </a:lnTo>
                  <a:lnTo>
                    <a:pt x="492" y="243"/>
                  </a:lnTo>
                  <a:lnTo>
                    <a:pt x="450" y="261"/>
                  </a:lnTo>
                  <a:lnTo>
                    <a:pt x="410" y="283"/>
                  </a:lnTo>
                  <a:lnTo>
                    <a:pt x="372" y="309"/>
                  </a:lnTo>
                  <a:lnTo>
                    <a:pt x="337" y="341"/>
                  </a:lnTo>
                  <a:lnTo>
                    <a:pt x="306" y="376"/>
                  </a:lnTo>
                  <a:lnTo>
                    <a:pt x="279" y="415"/>
                  </a:lnTo>
                  <a:lnTo>
                    <a:pt x="258" y="455"/>
                  </a:lnTo>
                  <a:lnTo>
                    <a:pt x="241" y="496"/>
                  </a:lnTo>
                  <a:lnTo>
                    <a:pt x="228" y="540"/>
                  </a:lnTo>
                  <a:lnTo>
                    <a:pt x="222" y="584"/>
                  </a:lnTo>
                  <a:lnTo>
                    <a:pt x="220" y="628"/>
                  </a:lnTo>
                  <a:lnTo>
                    <a:pt x="222" y="673"/>
                  </a:lnTo>
                  <a:lnTo>
                    <a:pt x="228" y="718"/>
                  </a:lnTo>
                  <a:lnTo>
                    <a:pt x="241" y="760"/>
                  </a:lnTo>
                  <a:lnTo>
                    <a:pt x="258" y="803"/>
                  </a:lnTo>
                  <a:lnTo>
                    <a:pt x="279" y="843"/>
                  </a:lnTo>
                  <a:lnTo>
                    <a:pt x="306" y="881"/>
                  </a:lnTo>
                  <a:lnTo>
                    <a:pt x="337" y="916"/>
                  </a:lnTo>
                  <a:lnTo>
                    <a:pt x="372" y="948"/>
                  </a:lnTo>
                  <a:lnTo>
                    <a:pt x="410" y="975"/>
                  </a:lnTo>
                  <a:lnTo>
                    <a:pt x="450" y="997"/>
                  </a:lnTo>
                  <a:lnTo>
                    <a:pt x="492" y="1014"/>
                  </a:lnTo>
                  <a:lnTo>
                    <a:pt x="534" y="1026"/>
                  </a:lnTo>
                  <a:lnTo>
                    <a:pt x="578" y="1033"/>
                  </a:lnTo>
                  <a:lnTo>
                    <a:pt x="622" y="1036"/>
                  </a:lnTo>
                  <a:lnTo>
                    <a:pt x="667" y="1033"/>
                  </a:lnTo>
                  <a:lnTo>
                    <a:pt x="710" y="1026"/>
                  </a:lnTo>
                  <a:lnTo>
                    <a:pt x="753" y="1014"/>
                  </a:lnTo>
                  <a:lnTo>
                    <a:pt x="794" y="997"/>
                  </a:lnTo>
                  <a:lnTo>
                    <a:pt x="834" y="975"/>
                  </a:lnTo>
                  <a:lnTo>
                    <a:pt x="872" y="948"/>
                  </a:lnTo>
                  <a:lnTo>
                    <a:pt x="907" y="916"/>
                  </a:lnTo>
                  <a:lnTo>
                    <a:pt x="939" y="881"/>
                  </a:lnTo>
                  <a:lnTo>
                    <a:pt x="964" y="843"/>
                  </a:lnTo>
                  <a:lnTo>
                    <a:pt x="986" y="803"/>
                  </a:lnTo>
                  <a:lnTo>
                    <a:pt x="1003" y="760"/>
                  </a:lnTo>
                  <a:lnTo>
                    <a:pt x="1015" y="718"/>
                  </a:lnTo>
                  <a:lnTo>
                    <a:pt x="1023" y="673"/>
                  </a:lnTo>
                  <a:lnTo>
                    <a:pt x="1025" y="628"/>
                  </a:lnTo>
                  <a:lnTo>
                    <a:pt x="1023" y="584"/>
                  </a:lnTo>
                  <a:lnTo>
                    <a:pt x="1015" y="540"/>
                  </a:lnTo>
                  <a:lnTo>
                    <a:pt x="1003" y="496"/>
                  </a:lnTo>
                  <a:lnTo>
                    <a:pt x="986" y="455"/>
                  </a:lnTo>
                  <a:lnTo>
                    <a:pt x="964" y="415"/>
                  </a:lnTo>
                  <a:lnTo>
                    <a:pt x="939" y="376"/>
                  </a:lnTo>
                  <a:lnTo>
                    <a:pt x="907" y="341"/>
                  </a:lnTo>
                  <a:lnTo>
                    <a:pt x="872" y="309"/>
                  </a:lnTo>
                  <a:lnTo>
                    <a:pt x="834" y="283"/>
                  </a:lnTo>
                  <a:lnTo>
                    <a:pt x="794" y="261"/>
                  </a:lnTo>
                  <a:lnTo>
                    <a:pt x="753" y="243"/>
                  </a:lnTo>
                  <a:lnTo>
                    <a:pt x="710" y="231"/>
                  </a:lnTo>
                  <a:lnTo>
                    <a:pt x="667" y="224"/>
                  </a:lnTo>
                  <a:lnTo>
                    <a:pt x="622" y="222"/>
                  </a:lnTo>
                  <a:close/>
                  <a:moveTo>
                    <a:pt x="594" y="0"/>
                  </a:moveTo>
                  <a:lnTo>
                    <a:pt x="650" y="0"/>
                  </a:lnTo>
                  <a:lnTo>
                    <a:pt x="707" y="5"/>
                  </a:lnTo>
                  <a:lnTo>
                    <a:pt x="762" y="16"/>
                  </a:lnTo>
                  <a:lnTo>
                    <a:pt x="817" y="31"/>
                  </a:lnTo>
                  <a:lnTo>
                    <a:pt x="870" y="50"/>
                  </a:lnTo>
                  <a:lnTo>
                    <a:pt x="921" y="77"/>
                  </a:lnTo>
                  <a:lnTo>
                    <a:pt x="971" y="107"/>
                  </a:lnTo>
                  <a:lnTo>
                    <a:pt x="1018" y="142"/>
                  </a:lnTo>
                  <a:lnTo>
                    <a:pt x="1063" y="184"/>
                  </a:lnTo>
                  <a:lnTo>
                    <a:pt x="1104" y="229"/>
                  </a:lnTo>
                  <a:lnTo>
                    <a:pt x="1139" y="277"/>
                  </a:lnTo>
                  <a:lnTo>
                    <a:pt x="1170" y="329"/>
                  </a:lnTo>
                  <a:lnTo>
                    <a:pt x="1195" y="382"/>
                  </a:lnTo>
                  <a:lnTo>
                    <a:pt x="1215" y="436"/>
                  </a:lnTo>
                  <a:lnTo>
                    <a:pt x="1230" y="492"/>
                  </a:lnTo>
                  <a:lnTo>
                    <a:pt x="1240" y="550"/>
                  </a:lnTo>
                  <a:lnTo>
                    <a:pt x="1244" y="608"/>
                  </a:lnTo>
                  <a:lnTo>
                    <a:pt x="1243" y="665"/>
                  </a:lnTo>
                  <a:lnTo>
                    <a:pt x="1238" y="722"/>
                  </a:lnTo>
                  <a:lnTo>
                    <a:pt x="1226" y="779"/>
                  </a:lnTo>
                  <a:lnTo>
                    <a:pt x="1209" y="836"/>
                  </a:lnTo>
                  <a:lnTo>
                    <a:pt x="1188" y="890"/>
                  </a:lnTo>
                  <a:lnTo>
                    <a:pt x="1547" y="1252"/>
                  </a:lnTo>
                  <a:lnTo>
                    <a:pt x="1240" y="1563"/>
                  </a:lnTo>
                  <a:lnTo>
                    <a:pt x="880" y="1201"/>
                  </a:lnTo>
                  <a:lnTo>
                    <a:pt x="826" y="1223"/>
                  </a:lnTo>
                  <a:lnTo>
                    <a:pt x="771" y="1239"/>
                  </a:lnTo>
                  <a:lnTo>
                    <a:pt x="715" y="1250"/>
                  </a:lnTo>
                  <a:lnTo>
                    <a:pt x="658" y="1256"/>
                  </a:lnTo>
                  <a:lnTo>
                    <a:pt x="601" y="1256"/>
                  </a:lnTo>
                  <a:lnTo>
                    <a:pt x="544" y="1252"/>
                  </a:lnTo>
                  <a:lnTo>
                    <a:pt x="487" y="1242"/>
                  </a:lnTo>
                  <a:lnTo>
                    <a:pt x="431" y="1228"/>
                  </a:lnTo>
                  <a:lnTo>
                    <a:pt x="377" y="1207"/>
                  </a:lnTo>
                  <a:lnTo>
                    <a:pt x="326" y="1182"/>
                  </a:lnTo>
                  <a:lnTo>
                    <a:pt x="275" y="1151"/>
                  </a:lnTo>
                  <a:lnTo>
                    <a:pt x="226" y="1115"/>
                  </a:lnTo>
                  <a:lnTo>
                    <a:pt x="182" y="1073"/>
                  </a:lnTo>
                  <a:lnTo>
                    <a:pt x="141" y="1028"/>
                  </a:lnTo>
                  <a:lnTo>
                    <a:pt x="105" y="981"/>
                  </a:lnTo>
                  <a:lnTo>
                    <a:pt x="75" y="930"/>
                  </a:lnTo>
                  <a:lnTo>
                    <a:pt x="50" y="879"/>
                  </a:lnTo>
                  <a:lnTo>
                    <a:pt x="30" y="825"/>
                  </a:lnTo>
                  <a:lnTo>
                    <a:pt x="15" y="770"/>
                  </a:lnTo>
                  <a:lnTo>
                    <a:pt x="5" y="713"/>
                  </a:lnTo>
                  <a:lnTo>
                    <a:pt x="0" y="657"/>
                  </a:lnTo>
                  <a:lnTo>
                    <a:pt x="0" y="600"/>
                  </a:lnTo>
                  <a:lnTo>
                    <a:pt x="5" y="543"/>
                  </a:lnTo>
                  <a:lnTo>
                    <a:pt x="15" y="488"/>
                  </a:lnTo>
                  <a:lnTo>
                    <a:pt x="30" y="432"/>
                  </a:lnTo>
                  <a:lnTo>
                    <a:pt x="50" y="378"/>
                  </a:lnTo>
                  <a:lnTo>
                    <a:pt x="75" y="326"/>
                  </a:lnTo>
                  <a:lnTo>
                    <a:pt x="105" y="276"/>
                  </a:lnTo>
                  <a:lnTo>
                    <a:pt x="141" y="228"/>
                  </a:lnTo>
                  <a:lnTo>
                    <a:pt x="182" y="184"/>
                  </a:lnTo>
                  <a:lnTo>
                    <a:pt x="226" y="142"/>
                  </a:lnTo>
                  <a:lnTo>
                    <a:pt x="273" y="107"/>
                  </a:lnTo>
                  <a:lnTo>
                    <a:pt x="322" y="77"/>
                  </a:lnTo>
                  <a:lnTo>
                    <a:pt x="374" y="50"/>
                  </a:lnTo>
                  <a:lnTo>
                    <a:pt x="428" y="31"/>
                  </a:lnTo>
                  <a:lnTo>
                    <a:pt x="482" y="16"/>
                  </a:lnTo>
                  <a:lnTo>
                    <a:pt x="538" y="5"/>
                  </a:lnTo>
                  <a:lnTo>
                    <a:pt x="5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2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F0A9E-006D-3068-8896-030287609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9D0126-6EA6-51BB-2EDD-367983456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918" y="353186"/>
            <a:ext cx="988221" cy="197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8E491-87AF-E419-8835-48F4E198F919}"/>
              </a:ext>
            </a:extLst>
          </p:cNvPr>
          <p:cNvSpPr txBox="1"/>
          <p:nvPr/>
        </p:nvSpPr>
        <p:spPr>
          <a:xfrm>
            <a:off x="10008067" y="315767"/>
            <a:ext cx="146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>
                <a:solidFill>
                  <a:schemeClr val="bg1"/>
                </a:solidFill>
                <a:latin typeface="Montserrat" panose="00000500000000000000" pitchFamily="2" charset="0"/>
              </a:rPr>
              <a:t>MSECB Webinar</a:t>
            </a:r>
            <a:endParaRPr lang="en-ID" sz="10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AA3279F8-F8CB-2E9A-9D38-E78B4EB445C0}"/>
              </a:ext>
            </a:extLst>
          </p:cNvPr>
          <p:cNvSpPr/>
          <p:nvPr/>
        </p:nvSpPr>
        <p:spPr>
          <a:xfrm>
            <a:off x="10091933" y="369197"/>
            <a:ext cx="130628" cy="130628"/>
          </a:xfrm>
          <a:prstGeom prst="donut">
            <a:avLst>
              <a:gd name="adj" fmla="val 219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1350A-4872-C876-59E9-52CC11852772}"/>
              </a:ext>
            </a:extLst>
          </p:cNvPr>
          <p:cNvSpPr txBox="1"/>
          <p:nvPr/>
        </p:nvSpPr>
        <p:spPr>
          <a:xfrm>
            <a:off x="1143000" y="2557391"/>
            <a:ext cx="7578675" cy="22770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Improper certification announcement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Misunderstanding certification for regulatory compliance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Neglecting MS regular maintenance activities including documented information review and update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Lacking MS continuous improvement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Neglecting </a:t>
            </a:r>
            <a:r>
              <a:rPr lang="en-US" sz="1200">
                <a:solidFill>
                  <a:schemeClr val="bg1"/>
                </a:solidFill>
              </a:rPr>
              <a:t>last audit </a:t>
            </a:r>
            <a:r>
              <a:rPr lang="en-US" sz="1200" dirty="0">
                <a:solidFill>
                  <a:schemeClr val="bg1"/>
                </a:solidFill>
              </a:rPr>
              <a:t>nonconformities and corrective actions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</a:rPr>
              <a:t>1st Surveillance shall be before 12 months from the certification audit; 2nd Surveillance before 24 months, and Recertification before 36 months. 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09736-C057-F8A9-D331-A111AB331DAE}"/>
              </a:ext>
            </a:extLst>
          </p:cNvPr>
          <p:cNvSpPr txBox="1"/>
          <p:nvPr/>
        </p:nvSpPr>
        <p:spPr>
          <a:xfrm>
            <a:off x="786957" y="1978702"/>
            <a:ext cx="875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Pitfalls to Avoid: Post Certification Journey</a:t>
            </a:r>
            <a:endParaRPr lang="en-ID" sz="2800" b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BC09C6-C3B7-0426-FF0C-27F455FBD01F}"/>
              </a:ext>
            </a:extLst>
          </p:cNvPr>
          <p:cNvGrpSpPr/>
          <p:nvPr/>
        </p:nvGrpSpPr>
        <p:grpSpPr>
          <a:xfrm>
            <a:off x="8498859" y="2509581"/>
            <a:ext cx="2975723" cy="3320553"/>
            <a:chOff x="5238750" y="3194050"/>
            <a:chExt cx="369888" cy="41275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53691CFC-B97B-7BB2-4A6F-4D6084A77E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1300" y="3246438"/>
              <a:ext cx="204788" cy="212725"/>
            </a:xfrm>
            <a:custGeom>
              <a:avLst/>
              <a:gdLst>
                <a:gd name="T0" fmla="*/ 738 w 1678"/>
                <a:gd name="T1" fmla="*/ 189 h 1743"/>
                <a:gd name="T2" fmla="*/ 555 w 1678"/>
                <a:gd name="T3" fmla="*/ 258 h 1743"/>
                <a:gd name="T4" fmla="*/ 411 w 1678"/>
                <a:gd name="T5" fmla="*/ 282 h 1743"/>
                <a:gd name="T6" fmla="*/ 346 w 1678"/>
                <a:gd name="T7" fmla="*/ 404 h 1743"/>
                <a:gd name="T8" fmla="*/ 241 w 1678"/>
                <a:gd name="T9" fmla="*/ 548 h 1743"/>
                <a:gd name="T10" fmla="*/ 147 w 1678"/>
                <a:gd name="T11" fmla="*/ 646 h 1743"/>
                <a:gd name="T12" fmla="*/ 167 w 1678"/>
                <a:gd name="T13" fmla="*/ 789 h 1743"/>
                <a:gd name="T14" fmla="*/ 152 w 1678"/>
                <a:gd name="T15" fmla="*/ 1016 h 1743"/>
                <a:gd name="T16" fmla="*/ 166 w 1678"/>
                <a:gd name="T17" fmla="*/ 1129 h 1743"/>
                <a:gd name="T18" fmla="*/ 285 w 1678"/>
                <a:gd name="T19" fmla="*/ 1237 h 1743"/>
                <a:gd name="T20" fmla="*/ 367 w 1678"/>
                <a:gd name="T21" fmla="*/ 1391 h 1743"/>
                <a:gd name="T22" fmla="*/ 445 w 1678"/>
                <a:gd name="T23" fmla="*/ 1474 h 1743"/>
                <a:gd name="T24" fmla="*/ 634 w 1678"/>
                <a:gd name="T25" fmla="*/ 1501 h 1743"/>
                <a:gd name="T26" fmla="*/ 781 w 1678"/>
                <a:gd name="T27" fmla="*/ 1580 h 1743"/>
                <a:gd name="T28" fmla="*/ 896 w 1678"/>
                <a:gd name="T29" fmla="*/ 1580 h 1743"/>
                <a:gd name="T30" fmla="*/ 1044 w 1678"/>
                <a:gd name="T31" fmla="*/ 1501 h 1743"/>
                <a:gd name="T32" fmla="*/ 1233 w 1678"/>
                <a:gd name="T33" fmla="*/ 1474 h 1743"/>
                <a:gd name="T34" fmla="*/ 1311 w 1678"/>
                <a:gd name="T35" fmla="*/ 1391 h 1743"/>
                <a:gd name="T36" fmla="*/ 1393 w 1678"/>
                <a:gd name="T37" fmla="*/ 1237 h 1743"/>
                <a:gd name="T38" fmla="*/ 1511 w 1678"/>
                <a:gd name="T39" fmla="*/ 1129 h 1743"/>
                <a:gd name="T40" fmla="*/ 1526 w 1678"/>
                <a:gd name="T41" fmla="*/ 1016 h 1743"/>
                <a:gd name="T42" fmla="*/ 1510 w 1678"/>
                <a:gd name="T43" fmla="*/ 789 h 1743"/>
                <a:gd name="T44" fmla="*/ 1531 w 1678"/>
                <a:gd name="T45" fmla="*/ 646 h 1743"/>
                <a:gd name="T46" fmla="*/ 1436 w 1678"/>
                <a:gd name="T47" fmla="*/ 548 h 1743"/>
                <a:gd name="T48" fmla="*/ 1331 w 1678"/>
                <a:gd name="T49" fmla="*/ 404 h 1743"/>
                <a:gd name="T50" fmla="*/ 1267 w 1678"/>
                <a:gd name="T51" fmla="*/ 282 h 1743"/>
                <a:gd name="T52" fmla="*/ 1123 w 1678"/>
                <a:gd name="T53" fmla="*/ 258 h 1743"/>
                <a:gd name="T54" fmla="*/ 940 w 1678"/>
                <a:gd name="T55" fmla="*/ 189 h 1743"/>
                <a:gd name="T56" fmla="*/ 839 w 1678"/>
                <a:gd name="T57" fmla="*/ 0 h 1743"/>
                <a:gd name="T58" fmla="*/ 994 w 1678"/>
                <a:gd name="T59" fmla="*/ 53 h 1743"/>
                <a:gd name="T60" fmla="*/ 1141 w 1678"/>
                <a:gd name="T61" fmla="*/ 115 h 1743"/>
                <a:gd name="T62" fmla="*/ 1323 w 1678"/>
                <a:gd name="T63" fmla="*/ 149 h 1743"/>
                <a:gd name="T64" fmla="*/ 1433 w 1678"/>
                <a:gd name="T65" fmla="*/ 274 h 1743"/>
                <a:gd name="T66" fmla="*/ 1507 w 1678"/>
                <a:gd name="T67" fmla="*/ 417 h 1743"/>
                <a:gd name="T68" fmla="*/ 1628 w 1678"/>
                <a:gd name="T69" fmla="*/ 529 h 1743"/>
                <a:gd name="T70" fmla="*/ 1677 w 1678"/>
                <a:gd name="T71" fmla="*/ 697 h 1743"/>
                <a:gd name="T72" fmla="*/ 1644 w 1678"/>
                <a:gd name="T73" fmla="*/ 872 h 1743"/>
                <a:gd name="T74" fmla="*/ 1677 w 1678"/>
                <a:gd name="T75" fmla="*/ 1046 h 1743"/>
                <a:gd name="T76" fmla="*/ 1628 w 1678"/>
                <a:gd name="T77" fmla="*/ 1215 h 1743"/>
                <a:gd name="T78" fmla="*/ 1507 w 1678"/>
                <a:gd name="T79" fmla="*/ 1326 h 1743"/>
                <a:gd name="T80" fmla="*/ 1433 w 1678"/>
                <a:gd name="T81" fmla="*/ 1469 h 1743"/>
                <a:gd name="T82" fmla="*/ 1323 w 1678"/>
                <a:gd name="T83" fmla="*/ 1594 h 1743"/>
                <a:gd name="T84" fmla="*/ 1149 w 1678"/>
                <a:gd name="T85" fmla="*/ 1627 h 1743"/>
                <a:gd name="T86" fmla="*/ 1016 w 1678"/>
                <a:gd name="T87" fmla="*/ 1677 h 1743"/>
                <a:gd name="T88" fmla="*/ 869 w 1678"/>
                <a:gd name="T89" fmla="*/ 1741 h 1743"/>
                <a:gd name="T90" fmla="*/ 706 w 1678"/>
                <a:gd name="T91" fmla="*/ 1703 h 1743"/>
                <a:gd name="T92" fmla="*/ 565 w 1678"/>
                <a:gd name="T93" fmla="*/ 1631 h 1743"/>
                <a:gd name="T94" fmla="*/ 384 w 1678"/>
                <a:gd name="T95" fmla="*/ 1607 h 1743"/>
                <a:gd name="T96" fmla="*/ 256 w 1678"/>
                <a:gd name="T97" fmla="*/ 1493 h 1743"/>
                <a:gd name="T98" fmla="*/ 187 w 1678"/>
                <a:gd name="T99" fmla="*/ 1344 h 1743"/>
                <a:gd name="T100" fmla="*/ 69 w 1678"/>
                <a:gd name="T101" fmla="*/ 1234 h 1743"/>
                <a:gd name="T102" fmla="*/ 0 w 1678"/>
                <a:gd name="T103" fmla="*/ 1077 h 1743"/>
                <a:gd name="T104" fmla="*/ 32 w 1678"/>
                <a:gd name="T105" fmla="*/ 898 h 1743"/>
                <a:gd name="T106" fmla="*/ 5 w 1678"/>
                <a:gd name="T107" fmla="*/ 728 h 1743"/>
                <a:gd name="T108" fmla="*/ 35 w 1678"/>
                <a:gd name="T109" fmla="*/ 551 h 1743"/>
                <a:gd name="T110" fmla="*/ 150 w 1678"/>
                <a:gd name="T111" fmla="*/ 436 h 1743"/>
                <a:gd name="T112" fmla="*/ 234 w 1678"/>
                <a:gd name="T113" fmla="*/ 299 h 1743"/>
                <a:gd name="T114" fmla="*/ 327 w 1678"/>
                <a:gd name="T115" fmla="*/ 166 h 1743"/>
                <a:gd name="T116" fmla="*/ 506 w 1678"/>
                <a:gd name="T117" fmla="*/ 118 h 1743"/>
                <a:gd name="T118" fmla="*/ 636 w 1678"/>
                <a:gd name="T119" fmla="*/ 83 h 1743"/>
                <a:gd name="T120" fmla="*/ 781 w 1678"/>
                <a:gd name="T121" fmla="*/ 8 h 1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78" h="1743">
                  <a:moveTo>
                    <a:pt x="839" y="144"/>
                  </a:moveTo>
                  <a:lnTo>
                    <a:pt x="820" y="147"/>
                  </a:lnTo>
                  <a:lnTo>
                    <a:pt x="802" y="153"/>
                  </a:lnTo>
                  <a:lnTo>
                    <a:pt x="781" y="163"/>
                  </a:lnTo>
                  <a:lnTo>
                    <a:pt x="760" y="175"/>
                  </a:lnTo>
                  <a:lnTo>
                    <a:pt x="738" y="189"/>
                  </a:lnTo>
                  <a:lnTo>
                    <a:pt x="713" y="204"/>
                  </a:lnTo>
                  <a:lnTo>
                    <a:pt x="689" y="219"/>
                  </a:lnTo>
                  <a:lnTo>
                    <a:pt x="662" y="232"/>
                  </a:lnTo>
                  <a:lnTo>
                    <a:pt x="634" y="242"/>
                  </a:lnTo>
                  <a:lnTo>
                    <a:pt x="595" y="253"/>
                  </a:lnTo>
                  <a:lnTo>
                    <a:pt x="555" y="258"/>
                  </a:lnTo>
                  <a:lnTo>
                    <a:pt x="516" y="261"/>
                  </a:lnTo>
                  <a:lnTo>
                    <a:pt x="490" y="263"/>
                  </a:lnTo>
                  <a:lnTo>
                    <a:pt x="467" y="266"/>
                  </a:lnTo>
                  <a:lnTo>
                    <a:pt x="445" y="269"/>
                  </a:lnTo>
                  <a:lnTo>
                    <a:pt x="426" y="275"/>
                  </a:lnTo>
                  <a:lnTo>
                    <a:pt x="411" y="282"/>
                  </a:lnTo>
                  <a:lnTo>
                    <a:pt x="399" y="295"/>
                  </a:lnTo>
                  <a:lnTo>
                    <a:pt x="387" y="311"/>
                  </a:lnTo>
                  <a:lnTo>
                    <a:pt x="377" y="331"/>
                  </a:lnTo>
                  <a:lnTo>
                    <a:pt x="367" y="352"/>
                  </a:lnTo>
                  <a:lnTo>
                    <a:pt x="358" y="376"/>
                  </a:lnTo>
                  <a:lnTo>
                    <a:pt x="346" y="404"/>
                  </a:lnTo>
                  <a:lnTo>
                    <a:pt x="334" y="430"/>
                  </a:lnTo>
                  <a:lnTo>
                    <a:pt x="321" y="457"/>
                  </a:lnTo>
                  <a:lnTo>
                    <a:pt x="304" y="483"/>
                  </a:lnTo>
                  <a:lnTo>
                    <a:pt x="285" y="507"/>
                  </a:lnTo>
                  <a:lnTo>
                    <a:pt x="264" y="528"/>
                  </a:lnTo>
                  <a:lnTo>
                    <a:pt x="241" y="548"/>
                  </a:lnTo>
                  <a:lnTo>
                    <a:pt x="220" y="566"/>
                  </a:lnTo>
                  <a:lnTo>
                    <a:pt x="200" y="583"/>
                  </a:lnTo>
                  <a:lnTo>
                    <a:pt x="182" y="599"/>
                  </a:lnTo>
                  <a:lnTo>
                    <a:pt x="166" y="614"/>
                  </a:lnTo>
                  <a:lnTo>
                    <a:pt x="154" y="631"/>
                  </a:lnTo>
                  <a:lnTo>
                    <a:pt x="147" y="646"/>
                  </a:lnTo>
                  <a:lnTo>
                    <a:pt x="144" y="663"/>
                  </a:lnTo>
                  <a:lnTo>
                    <a:pt x="145" y="682"/>
                  </a:lnTo>
                  <a:lnTo>
                    <a:pt x="148" y="704"/>
                  </a:lnTo>
                  <a:lnTo>
                    <a:pt x="152" y="727"/>
                  </a:lnTo>
                  <a:lnTo>
                    <a:pt x="158" y="751"/>
                  </a:lnTo>
                  <a:lnTo>
                    <a:pt x="167" y="789"/>
                  </a:lnTo>
                  <a:lnTo>
                    <a:pt x="175" y="829"/>
                  </a:lnTo>
                  <a:lnTo>
                    <a:pt x="178" y="872"/>
                  </a:lnTo>
                  <a:lnTo>
                    <a:pt x="175" y="914"/>
                  </a:lnTo>
                  <a:lnTo>
                    <a:pt x="167" y="954"/>
                  </a:lnTo>
                  <a:lnTo>
                    <a:pt x="158" y="993"/>
                  </a:lnTo>
                  <a:lnTo>
                    <a:pt x="152" y="1016"/>
                  </a:lnTo>
                  <a:lnTo>
                    <a:pt x="148" y="1040"/>
                  </a:lnTo>
                  <a:lnTo>
                    <a:pt x="145" y="1061"/>
                  </a:lnTo>
                  <a:lnTo>
                    <a:pt x="144" y="1080"/>
                  </a:lnTo>
                  <a:lnTo>
                    <a:pt x="147" y="1097"/>
                  </a:lnTo>
                  <a:lnTo>
                    <a:pt x="154" y="1112"/>
                  </a:lnTo>
                  <a:lnTo>
                    <a:pt x="166" y="1129"/>
                  </a:lnTo>
                  <a:lnTo>
                    <a:pt x="182" y="1144"/>
                  </a:lnTo>
                  <a:lnTo>
                    <a:pt x="200" y="1160"/>
                  </a:lnTo>
                  <a:lnTo>
                    <a:pt x="220" y="1177"/>
                  </a:lnTo>
                  <a:lnTo>
                    <a:pt x="241" y="1195"/>
                  </a:lnTo>
                  <a:lnTo>
                    <a:pt x="264" y="1216"/>
                  </a:lnTo>
                  <a:lnTo>
                    <a:pt x="285" y="1237"/>
                  </a:lnTo>
                  <a:lnTo>
                    <a:pt x="304" y="1260"/>
                  </a:lnTo>
                  <a:lnTo>
                    <a:pt x="321" y="1286"/>
                  </a:lnTo>
                  <a:lnTo>
                    <a:pt x="334" y="1313"/>
                  </a:lnTo>
                  <a:lnTo>
                    <a:pt x="346" y="1339"/>
                  </a:lnTo>
                  <a:lnTo>
                    <a:pt x="358" y="1367"/>
                  </a:lnTo>
                  <a:lnTo>
                    <a:pt x="367" y="1391"/>
                  </a:lnTo>
                  <a:lnTo>
                    <a:pt x="377" y="1412"/>
                  </a:lnTo>
                  <a:lnTo>
                    <a:pt x="387" y="1432"/>
                  </a:lnTo>
                  <a:lnTo>
                    <a:pt x="399" y="1448"/>
                  </a:lnTo>
                  <a:lnTo>
                    <a:pt x="411" y="1461"/>
                  </a:lnTo>
                  <a:lnTo>
                    <a:pt x="426" y="1469"/>
                  </a:lnTo>
                  <a:lnTo>
                    <a:pt x="445" y="1474"/>
                  </a:lnTo>
                  <a:lnTo>
                    <a:pt x="467" y="1478"/>
                  </a:lnTo>
                  <a:lnTo>
                    <a:pt x="490" y="1480"/>
                  </a:lnTo>
                  <a:lnTo>
                    <a:pt x="516" y="1482"/>
                  </a:lnTo>
                  <a:lnTo>
                    <a:pt x="555" y="1485"/>
                  </a:lnTo>
                  <a:lnTo>
                    <a:pt x="595" y="1490"/>
                  </a:lnTo>
                  <a:lnTo>
                    <a:pt x="634" y="1501"/>
                  </a:lnTo>
                  <a:lnTo>
                    <a:pt x="662" y="1511"/>
                  </a:lnTo>
                  <a:lnTo>
                    <a:pt x="689" y="1524"/>
                  </a:lnTo>
                  <a:lnTo>
                    <a:pt x="713" y="1539"/>
                  </a:lnTo>
                  <a:lnTo>
                    <a:pt x="738" y="1554"/>
                  </a:lnTo>
                  <a:lnTo>
                    <a:pt x="760" y="1568"/>
                  </a:lnTo>
                  <a:lnTo>
                    <a:pt x="781" y="1580"/>
                  </a:lnTo>
                  <a:lnTo>
                    <a:pt x="802" y="1590"/>
                  </a:lnTo>
                  <a:lnTo>
                    <a:pt x="820" y="1596"/>
                  </a:lnTo>
                  <a:lnTo>
                    <a:pt x="839" y="1599"/>
                  </a:lnTo>
                  <a:lnTo>
                    <a:pt x="857" y="1596"/>
                  </a:lnTo>
                  <a:lnTo>
                    <a:pt x="876" y="1590"/>
                  </a:lnTo>
                  <a:lnTo>
                    <a:pt x="896" y="1580"/>
                  </a:lnTo>
                  <a:lnTo>
                    <a:pt x="918" y="1568"/>
                  </a:lnTo>
                  <a:lnTo>
                    <a:pt x="940" y="1554"/>
                  </a:lnTo>
                  <a:lnTo>
                    <a:pt x="964" y="1539"/>
                  </a:lnTo>
                  <a:lnTo>
                    <a:pt x="989" y="1524"/>
                  </a:lnTo>
                  <a:lnTo>
                    <a:pt x="1016" y="1511"/>
                  </a:lnTo>
                  <a:lnTo>
                    <a:pt x="1044" y="1501"/>
                  </a:lnTo>
                  <a:lnTo>
                    <a:pt x="1084" y="1490"/>
                  </a:lnTo>
                  <a:lnTo>
                    <a:pt x="1123" y="1485"/>
                  </a:lnTo>
                  <a:lnTo>
                    <a:pt x="1163" y="1482"/>
                  </a:lnTo>
                  <a:lnTo>
                    <a:pt x="1188" y="1480"/>
                  </a:lnTo>
                  <a:lnTo>
                    <a:pt x="1211" y="1478"/>
                  </a:lnTo>
                  <a:lnTo>
                    <a:pt x="1233" y="1474"/>
                  </a:lnTo>
                  <a:lnTo>
                    <a:pt x="1251" y="1469"/>
                  </a:lnTo>
                  <a:lnTo>
                    <a:pt x="1267" y="1461"/>
                  </a:lnTo>
                  <a:lnTo>
                    <a:pt x="1279" y="1448"/>
                  </a:lnTo>
                  <a:lnTo>
                    <a:pt x="1290" y="1432"/>
                  </a:lnTo>
                  <a:lnTo>
                    <a:pt x="1301" y="1412"/>
                  </a:lnTo>
                  <a:lnTo>
                    <a:pt x="1311" y="1391"/>
                  </a:lnTo>
                  <a:lnTo>
                    <a:pt x="1320" y="1367"/>
                  </a:lnTo>
                  <a:lnTo>
                    <a:pt x="1331" y="1339"/>
                  </a:lnTo>
                  <a:lnTo>
                    <a:pt x="1344" y="1313"/>
                  </a:lnTo>
                  <a:lnTo>
                    <a:pt x="1357" y="1286"/>
                  </a:lnTo>
                  <a:lnTo>
                    <a:pt x="1375" y="1260"/>
                  </a:lnTo>
                  <a:lnTo>
                    <a:pt x="1393" y="1237"/>
                  </a:lnTo>
                  <a:lnTo>
                    <a:pt x="1414" y="1216"/>
                  </a:lnTo>
                  <a:lnTo>
                    <a:pt x="1436" y="1195"/>
                  </a:lnTo>
                  <a:lnTo>
                    <a:pt x="1458" y="1177"/>
                  </a:lnTo>
                  <a:lnTo>
                    <a:pt x="1478" y="1160"/>
                  </a:lnTo>
                  <a:lnTo>
                    <a:pt x="1496" y="1144"/>
                  </a:lnTo>
                  <a:lnTo>
                    <a:pt x="1511" y="1129"/>
                  </a:lnTo>
                  <a:lnTo>
                    <a:pt x="1524" y="1112"/>
                  </a:lnTo>
                  <a:lnTo>
                    <a:pt x="1531" y="1097"/>
                  </a:lnTo>
                  <a:lnTo>
                    <a:pt x="1534" y="1080"/>
                  </a:lnTo>
                  <a:lnTo>
                    <a:pt x="1534" y="1061"/>
                  </a:lnTo>
                  <a:lnTo>
                    <a:pt x="1531" y="1039"/>
                  </a:lnTo>
                  <a:lnTo>
                    <a:pt x="1526" y="1016"/>
                  </a:lnTo>
                  <a:lnTo>
                    <a:pt x="1520" y="992"/>
                  </a:lnTo>
                  <a:lnTo>
                    <a:pt x="1510" y="954"/>
                  </a:lnTo>
                  <a:lnTo>
                    <a:pt x="1503" y="914"/>
                  </a:lnTo>
                  <a:lnTo>
                    <a:pt x="1500" y="872"/>
                  </a:lnTo>
                  <a:lnTo>
                    <a:pt x="1503" y="829"/>
                  </a:lnTo>
                  <a:lnTo>
                    <a:pt x="1510" y="789"/>
                  </a:lnTo>
                  <a:lnTo>
                    <a:pt x="1520" y="751"/>
                  </a:lnTo>
                  <a:lnTo>
                    <a:pt x="1526" y="727"/>
                  </a:lnTo>
                  <a:lnTo>
                    <a:pt x="1531" y="704"/>
                  </a:lnTo>
                  <a:lnTo>
                    <a:pt x="1534" y="682"/>
                  </a:lnTo>
                  <a:lnTo>
                    <a:pt x="1534" y="663"/>
                  </a:lnTo>
                  <a:lnTo>
                    <a:pt x="1531" y="646"/>
                  </a:lnTo>
                  <a:lnTo>
                    <a:pt x="1524" y="631"/>
                  </a:lnTo>
                  <a:lnTo>
                    <a:pt x="1511" y="614"/>
                  </a:lnTo>
                  <a:lnTo>
                    <a:pt x="1496" y="599"/>
                  </a:lnTo>
                  <a:lnTo>
                    <a:pt x="1478" y="583"/>
                  </a:lnTo>
                  <a:lnTo>
                    <a:pt x="1458" y="566"/>
                  </a:lnTo>
                  <a:lnTo>
                    <a:pt x="1436" y="548"/>
                  </a:lnTo>
                  <a:lnTo>
                    <a:pt x="1414" y="527"/>
                  </a:lnTo>
                  <a:lnTo>
                    <a:pt x="1393" y="507"/>
                  </a:lnTo>
                  <a:lnTo>
                    <a:pt x="1375" y="483"/>
                  </a:lnTo>
                  <a:lnTo>
                    <a:pt x="1357" y="457"/>
                  </a:lnTo>
                  <a:lnTo>
                    <a:pt x="1344" y="430"/>
                  </a:lnTo>
                  <a:lnTo>
                    <a:pt x="1331" y="404"/>
                  </a:lnTo>
                  <a:lnTo>
                    <a:pt x="1320" y="376"/>
                  </a:lnTo>
                  <a:lnTo>
                    <a:pt x="1311" y="352"/>
                  </a:lnTo>
                  <a:lnTo>
                    <a:pt x="1301" y="331"/>
                  </a:lnTo>
                  <a:lnTo>
                    <a:pt x="1290" y="311"/>
                  </a:lnTo>
                  <a:lnTo>
                    <a:pt x="1279" y="295"/>
                  </a:lnTo>
                  <a:lnTo>
                    <a:pt x="1267" y="282"/>
                  </a:lnTo>
                  <a:lnTo>
                    <a:pt x="1251" y="275"/>
                  </a:lnTo>
                  <a:lnTo>
                    <a:pt x="1233" y="269"/>
                  </a:lnTo>
                  <a:lnTo>
                    <a:pt x="1211" y="266"/>
                  </a:lnTo>
                  <a:lnTo>
                    <a:pt x="1188" y="263"/>
                  </a:lnTo>
                  <a:lnTo>
                    <a:pt x="1163" y="261"/>
                  </a:lnTo>
                  <a:lnTo>
                    <a:pt x="1123" y="258"/>
                  </a:lnTo>
                  <a:lnTo>
                    <a:pt x="1084" y="253"/>
                  </a:lnTo>
                  <a:lnTo>
                    <a:pt x="1044" y="242"/>
                  </a:lnTo>
                  <a:lnTo>
                    <a:pt x="1016" y="232"/>
                  </a:lnTo>
                  <a:lnTo>
                    <a:pt x="989" y="219"/>
                  </a:lnTo>
                  <a:lnTo>
                    <a:pt x="964" y="204"/>
                  </a:lnTo>
                  <a:lnTo>
                    <a:pt x="940" y="189"/>
                  </a:lnTo>
                  <a:lnTo>
                    <a:pt x="918" y="175"/>
                  </a:lnTo>
                  <a:lnTo>
                    <a:pt x="896" y="163"/>
                  </a:lnTo>
                  <a:lnTo>
                    <a:pt x="876" y="153"/>
                  </a:lnTo>
                  <a:lnTo>
                    <a:pt x="857" y="147"/>
                  </a:lnTo>
                  <a:lnTo>
                    <a:pt x="839" y="144"/>
                  </a:lnTo>
                  <a:close/>
                  <a:moveTo>
                    <a:pt x="839" y="0"/>
                  </a:moveTo>
                  <a:lnTo>
                    <a:pt x="869" y="2"/>
                  </a:lnTo>
                  <a:lnTo>
                    <a:pt x="896" y="8"/>
                  </a:lnTo>
                  <a:lnTo>
                    <a:pt x="922" y="16"/>
                  </a:lnTo>
                  <a:lnTo>
                    <a:pt x="948" y="27"/>
                  </a:lnTo>
                  <a:lnTo>
                    <a:pt x="972" y="40"/>
                  </a:lnTo>
                  <a:lnTo>
                    <a:pt x="994" y="53"/>
                  </a:lnTo>
                  <a:lnTo>
                    <a:pt x="1017" y="66"/>
                  </a:lnTo>
                  <a:lnTo>
                    <a:pt x="1041" y="83"/>
                  </a:lnTo>
                  <a:lnTo>
                    <a:pt x="1066" y="96"/>
                  </a:lnTo>
                  <a:lnTo>
                    <a:pt x="1088" y="106"/>
                  </a:lnTo>
                  <a:lnTo>
                    <a:pt x="1113" y="112"/>
                  </a:lnTo>
                  <a:lnTo>
                    <a:pt x="1141" y="115"/>
                  </a:lnTo>
                  <a:lnTo>
                    <a:pt x="1173" y="118"/>
                  </a:lnTo>
                  <a:lnTo>
                    <a:pt x="1202" y="120"/>
                  </a:lnTo>
                  <a:lnTo>
                    <a:pt x="1233" y="123"/>
                  </a:lnTo>
                  <a:lnTo>
                    <a:pt x="1264" y="128"/>
                  </a:lnTo>
                  <a:lnTo>
                    <a:pt x="1293" y="136"/>
                  </a:lnTo>
                  <a:lnTo>
                    <a:pt x="1323" y="149"/>
                  </a:lnTo>
                  <a:lnTo>
                    <a:pt x="1351" y="166"/>
                  </a:lnTo>
                  <a:lnTo>
                    <a:pt x="1374" y="185"/>
                  </a:lnTo>
                  <a:lnTo>
                    <a:pt x="1392" y="205"/>
                  </a:lnTo>
                  <a:lnTo>
                    <a:pt x="1409" y="228"/>
                  </a:lnTo>
                  <a:lnTo>
                    <a:pt x="1422" y="250"/>
                  </a:lnTo>
                  <a:lnTo>
                    <a:pt x="1433" y="274"/>
                  </a:lnTo>
                  <a:lnTo>
                    <a:pt x="1444" y="299"/>
                  </a:lnTo>
                  <a:lnTo>
                    <a:pt x="1454" y="322"/>
                  </a:lnTo>
                  <a:lnTo>
                    <a:pt x="1465" y="350"/>
                  </a:lnTo>
                  <a:lnTo>
                    <a:pt x="1478" y="377"/>
                  </a:lnTo>
                  <a:lnTo>
                    <a:pt x="1491" y="399"/>
                  </a:lnTo>
                  <a:lnTo>
                    <a:pt x="1507" y="417"/>
                  </a:lnTo>
                  <a:lnTo>
                    <a:pt x="1528" y="436"/>
                  </a:lnTo>
                  <a:lnTo>
                    <a:pt x="1551" y="456"/>
                  </a:lnTo>
                  <a:lnTo>
                    <a:pt x="1570" y="473"/>
                  </a:lnTo>
                  <a:lnTo>
                    <a:pt x="1590" y="490"/>
                  </a:lnTo>
                  <a:lnTo>
                    <a:pt x="1609" y="509"/>
                  </a:lnTo>
                  <a:lnTo>
                    <a:pt x="1628" y="529"/>
                  </a:lnTo>
                  <a:lnTo>
                    <a:pt x="1643" y="551"/>
                  </a:lnTo>
                  <a:lnTo>
                    <a:pt x="1657" y="575"/>
                  </a:lnTo>
                  <a:lnTo>
                    <a:pt x="1669" y="602"/>
                  </a:lnTo>
                  <a:lnTo>
                    <a:pt x="1676" y="634"/>
                  </a:lnTo>
                  <a:lnTo>
                    <a:pt x="1678" y="666"/>
                  </a:lnTo>
                  <a:lnTo>
                    <a:pt x="1677" y="697"/>
                  </a:lnTo>
                  <a:lnTo>
                    <a:pt x="1673" y="728"/>
                  </a:lnTo>
                  <a:lnTo>
                    <a:pt x="1667" y="756"/>
                  </a:lnTo>
                  <a:lnTo>
                    <a:pt x="1660" y="785"/>
                  </a:lnTo>
                  <a:lnTo>
                    <a:pt x="1652" y="816"/>
                  </a:lnTo>
                  <a:lnTo>
                    <a:pt x="1646" y="845"/>
                  </a:lnTo>
                  <a:lnTo>
                    <a:pt x="1644" y="872"/>
                  </a:lnTo>
                  <a:lnTo>
                    <a:pt x="1646" y="898"/>
                  </a:lnTo>
                  <a:lnTo>
                    <a:pt x="1652" y="927"/>
                  </a:lnTo>
                  <a:lnTo>
                    <a:pt x="1660" y="958"/>
                  </a:lnTo>
                  <a:lnTo>
                    <a:pt x="1667" y="987"/>
                  </a:lnTo>
                  <a:lnTo>
                    <a:pt x="1673" y="1016"/>
                  </a:lnTo>
                  <a:lnTo>
                    <a:pt x="1677" y="1046"/>
                  </a:lnTo>
                  <a:lnTo>
                    <a:pt x="1678" y="1077"/>
                  </a:lnTo>
                  <a:lnTo>
                    <a:pt x="1676" y="1109"/>
                  </a:lnTo>
                  <a:lnTo>
                    <a:pt x="1669" y="1141"/>
                  </a:lnTo>
                  <a:lnTo>
                    <a:pt x="1657" y="1168"/>
                  </a:lnTo>
                  <a:lnTo>
                    <a:pt x="1643" y="1192"/>
                  </a:lnTo>
                  <a:lnTo>
                    <a:pt x="1628" y="1215"/>
                  </a:lnTo>
                  <a:lnTo>
                    <a:pt x="1609" y="1234"/>
                  </a:lnTo>
                  <a:lnTo>
                    <a:pt x="1590" y="1253"/>
                  </a:lnTo>
                  <a:lnTo>
                    <a:pt x="1570" y="1270"/>
                  </a:lnTo>
                  <a:lnTo>
                    <a:pt x="1551" y="1288"/>
                  </a:lnTo>
                  <a:lnTo>
                    <a:pt x="1528" y="1307"/>
                  </a:lnTo>
                  <a:lnTo>
                    <a:pt x="1507" y="1326"/>
                  </a:lnTo>
                  <a:lnTo>
                    <a:pt x="1491" y="1344"/>
                  </a:lnTo>
                  <a:lnTo>
                    <a:pt x="1478" y="1367"/>
                  </a:lnTo>
                  <a:lnTo>
                    <a:pt x="1465" y="1393"/>
                  </a:lnTo>
                  <a:lnTo>
                    <a:pt x="1454" y="1421"/>
                  </a:lnTo>
                  <a:lnTo>
                    <a:pt x="1444" y="1444"/>
                  </a:lnTo>
                  <a:lnTo>
                    <a:pt x="1433" y="1469"/>
                  </a:lnTo>
                  <a:lnTo>
                    <a:pt x="1422" y="1493"/>
                  </a:lnTo>
                  <a:lnTo>
                    <a:pt x="1409" y="1515"/>
                  </a:lnTo>
                  <a:lnTo>
                    <a:pt x="1392" y="1538"/>
                  </a:lnTo>
                  <a:lnTo>
                    <a:pt x="1374" y="1558"/>
                  </a:lnTo>
                  <a:lnTo>
                    <a:pt x="1351" y="1577"/>
                  </a:lnTo>
                  <a:lnTo>
                    <a:pt x="1323" y="1594"/>
                  </a:lnTo>
                  <a:lnTo>
                    <a:pt x="1293" y="1607"/>
                  </a:lnTo>
                  <a:lnTo>
                    <a:pt x="1264" y="1615"/>
                  </a:lnTo>
                  <a:lnTo>
                    <a:pt x="1233" y="1620"/>
                  </a:lnTo>
                  <a:lnTo>
                    <a:pt x="1202" y="1623"/>
                  </a:lnTo>
                  <a:lnTo>
                    <a:pt x="1173" y="1626"/>
                  </a:lnTo>
                  <a:lnTo>
                    <a:pt x="1149" y="1627"/>
                  </a:lnTo>
                  <a:lnTo>
                    <a:pt x="1127" y="1629"/>
                  </a:lnTo>
                  <a:lnTo>
                    <a:pt x="1106" y="1633"/>
                  </a:lnTo>
                  <a:lnTo>
                    <a:pt x="1088" y="1638"/>
                  </a:lnTo>
                  <a:lnTo>
                    <a:pt x="1066" y="1647"/>
                  </a:lnTo>
                  <a:lnTo>
                    <a:pt x="1041" y="1660"/>
                  </a:lnTo>
                  <a:lnTo>
                    <a:pt x="1016" y="1677"/>
                  </a:lnTo>
                  <a:lnTo>
                    <a:pt x="994" y="1690"/>
                  </a:lnTo>
                  <a:lnTo>
                    <a:pt x="972" y="1703"/>
                  </a:lnTo>
                  <a:lnTo>
                    <a:pt x="948" y="1716"/>
                  </a:lnTo>
                  <a:lnTo>
                    <a:pt x="922" y="1727"/>
                  </a:lnTo>
                  <a:lnTo>
                    <a:pt x="896" y="1735"/>
                  </a:lnTo>
                  <a:lnTo>
                    <a:pt x="869" y="1741"/>
                  </a:lnTo>
                  <a:lnTo>
                    <a:pt x="839" y="1743"/>
                  </a:lnTo>
                  <a:lnTo>
                    <a:pt x="809" y="1741"/>
                  </a:lnTo>
                  <a:lnTo>
                    <a:pt x="781" y="1735"/>
                  </a:lnTo>
                  <a:lnTo>
                    <a:pt x="756" y="1727"/>
                  </a:lnTo>
                  <a:lnTo>
                    <a:pt x="730" y="1716"/>
                  </a:lnTo>
                  <a:lnTo>
                    <a:pt x="706" y="1703"/>
                  </a:lnTo>
                  <a:lnTo>
                    <a:pt x="684" y="1690"/>
                  </a:lnTo>
                  <a:lnTo>
                    <a:pt x="662" y="1677"/>
                  </a:lnTo>
                  <a:lnTo>
                    <a:pt x="636" y="1660"/>
                  </a:lnTo>
                  <a:lnTo>
                    <a:pt x="613" y="1647"/>
                  </a:lnTo>
                  <a:lnTo>
                    <a:pt x="590" y="1638"/>
                  </a:lnTo>
                  <a:lnTo>
                    <a:pt x="565" y="1631"/>
                  </a:lnTo>
                  <a:lnTo>
                    <a:pt x="537" y="1628"/>
                  </a:lnTo>
                  <a:lnTo>
                    <a:pt x="506" y="1626"/>
                  </a:lnTo>
                  <a:lnTo>
                    <a:pt x="476" y="1623"/>
                  </a:lnTo>
                  <a:lnTo>
                    <a:pt x="445" y="1620"/>
                  </a:lnTo>
                  <a:lnTo>
                    <a:pt x="414" y="1615"/>
                  </a:lnTo>
                  <a:lnTo>
                    <a:pt x="384" y="1607"/>
                  </a:lnTo>
                  <a:lnTo>
                    <a:pt x="355" y="1594"/>
                  </a:lnTo>
                  <a:lnTo>
                    <a:pt x="327" y="1577"/>
                  </a:lnTo>
                  <a:lnTo>
                    <a:pt x="304" y="1558"/>
                  </a:lnTo>
                  <a:lnTo>
                    <a:pt x="286" y="1538"/>
                  </a:lnTo>
                  <a:lnTo>
                    <a:pt x="270" y="1515"/>
                  </a:lnTo>
                  <a:lnTo>
                    <a:pt x="256" y="1493"/>
                  </a:lnTo>
                  <a:lnTo>
                    <a:pt x="244" y="1469"/>
                  </a:lnTo>
                  <a:lnTo>
                    <a:pt x="234" y="1444"/>
                  </a:lnTo>
                  <a:lnTo>
                    <a:pt x="224" y="1421"/>
                  </a:lnTo>
                  <a:lnTo>
                    <a:pt x="213" y="1393"/>
                  </a:lnTo>
                  <a:lnTo>
                    <a:pt x="200" y="1367"/>
                  </a:lnTo>
                  <a:lnTo>
                    <a:pt x="187" y="1344"/>
                  </a:lnTo>
                  <a:lnTo>
                    <a:pt x="171" y="1326"/>
                  </a:lnTo>
                  <a:lnTo>
                    <a:pt x="150" y="1307"/>
                  </a:lnTo>
                  <a:lnTo>
                    <a:pt x="127" y="1288"/>
                  </a:lnTo>
                  <a:lnTo>
                    <a:pt x="108" y="1270"/>
                  </a:lnTo>
                  <a:lnTo>
                    <a:pt x="88" y="1253"/>
                  </a:lnTo>
                  <a:lnTo>
                    <a:pt x="69" y="1234"/>
                  </a:lnTo>
                  <a:lnTo>
                    <a:pt x="51" y="1215"/>
                  </a:lnTo>
                  <a:lnTo>
                    <a:pt x="35" y="1192"/>
                  </a:lnTo>
                  <a:lnTo>
                    <a:pt x="20" y="1168"/>
                  </a:lnTo>
                  <a:lnTo>
                    <a:pt x="10" y="1141"/>
                  </a:lnTo>
                  <a:lnTo>
                    <a:pt x="2" y="1109"/>
                  </a:lnTo>
                  <a:lnTo>
                    <a:pt x="0" y="1077"/>
                  </a:lnTo>
                  <a:lnTo>
                    <a:pt x="1" y="1046"/>
                  </a:lnTo>
                  <a:lnTo>
                    <a:pt x="5" y="1016"/>
                  </a:lnTo>
                  <a:lnTo>
                    <a:pt x="11" y="987"/>
                  </a:lnTo>
                  <a:lnTo>
                    <a:pt x="18" y="958"/>
                  </a:lnTo>
                  <a:lnTo>
                    <a:pt x="25" y="927"/>
                  </a:lnTo>
                  <a:lnTo>
                    <a:pt x="32" y="898"/>
                  </a:lnTo>
                  <a:lnTo>
                    <a:pt x="34" y="872"/>
                  </a:lnTo>
                  <a:lnTo>
                    <a:pt x="32" y="845"/>
                  </a:lnTo>
                  <a:lnTo>
                    <a:pt x="25" y="816"/>
                  </a:lnTo>
                  <a:lnTo>
                    <a:pt x="18" y="785"/>
                  </a:lnTo>
                  <a:lnTo>
                    <a:pt x="11" y="756"/>
                  </a:lnTo>
                  <a:lnTo>
                    <a:pt x="5" y="728"/>
                  </a:lnTo>
                  <a:lnTo>
                    <a:pt x="1" y="697"/>
                  </a:lnTo>
                  <a:lnTo>
                    <a:pt x="0" y="666"/>
                  </a:lnTo>
                  <a:lnTo>
                    <a:pt x="2" y="634"/>
                  </a:lnTo>
                  <a:lnTo>
                    <a:pt x="10" y="602"/>
                  </a:lnTo>
                  <a:lnTo>
                    <a:pt x="20" y="575"/>
                  </a:lnTo>
                  <a:lnTo>
                    <a:pt x="35" y="551"/>
                  </a:lnTo>
                  <a:lnTo>
                    <a:pt x="51" y="529"/>
                  </a:lnTo>
                  <a:lnTo>
                    <a:pt x="69" y="509"/>
                  </a:lnTo>
                  <a:lnTo>
                    <a:pt x="88" y="490"/>
                  </a:lnTo>
                  <a:lnTo>
                    <a:pt x="108" y="473"/>
                  </a:lnTo>
                  <a:lnTo>
                    <a:pt x="127" y="456"/>
                  </a:lnTo>
                  <a:lnTo>
                    <a:pt x="150" y="436"/>
                  </a:lnTo>
                  <a:lnTo>
                    <a:pt x="171" y="417"/>
                  </a:lnTo>
                  <a:lnTo>
                    <a:pt x="187" y="399"/>
                  </a:lnTo>
                  <a:lnTo>
                    <a:pt x="200" y="377"/>
                  </a:lnTo>
                  <a:lnTo>
                    <a:pt x="213" y="350"/>
                  </a:lnTo>
                  <a:lnTo>
                    <a:pt x="224" y="322"/>
                  </a:lnTo>
                  <a:lnTo>
                    <a:pt x="234" y="299"/>
                  </a:lnTo>
                  <a:lnTo>
                    <a:pt x="244" y="274"/>
                  </a:lnTo>
                  <a:lnTo>
                    <a:pt x="256" y="250"/>
                  </a:lnTo>
                  <a:lnTo>
                    <a:pt x="270" y="228"/>
                  </a:lnTo>
                  <a:lnTo>
                    <a:pt x="286" y="205"/>
                  </a:lnTo>
                  <a:lnTo>
                    <a:pt x="304" y="185"/>
                  </a:lnTo>
                  <a:lnTo>
                    <a:pt x="327" y="166"/>
                  </a:lnTo>
                  <a:lnTo>
                    <a:pt x="355" y="149"/>
                  </a:lnTo>
                  <a:lnTo>
                    <a:pt x="384" y="136"/>
                  </a:lnTo>
                  <a:lnTo>
                    <a:pt x="414" y="128"/>
                  </a:lnTo>
                  <a:lnTo>
                    <a:pt x="445" y="123"/>
                  </a:lnTo>
                  <a:lnTo>
                    <a:pt x="476" y="120"/>
                  </a:lnTo>
                  <a:lnTo>
                    <a:pt x="506" y="118"/>
                  </a:lnTo>
                  <a:lnTo>
                    <a:pt x="528" y="116"/>
                  </a:lnTo>
                  <a:lnTo>
                    <a:pt x="551" y="114"/>
                  </a:lnTo>
                  <a:lnTo>
                    <a:pt x="572" y="110"/>
                  </a:lnTo>
                  <a:lnTo>
                    <a:pt x="590" y="106"/>
                  </a:lnTo>
                  <a:lnTo>
                    <a:pt x="613" y="96"/>
                  </a:lnTo>
                  <a:lnTo>
                    <a:pt x="636" y="83"/>
                  </a:lnTo>
                  <a:lnTo>
                    <a:pt x="662" y="66"/>
                  </a:lnTo>
                  <a:lnTo>
                    <a:pt x="684" y="53"/>
                  </a:lnTo>
                  <a:lnTo>
                    <a:pt x="706" y="40"/>
                  </a:lnTo>
                  <a:lnTo>
                    <a:pt x="730" y="27"/>
                  </a:lnTo>
                  <a:lnTo>
                    <a:pt x="756" y="16"/>
                  </a:lnTo>
                  <a:lnTo>
                    <a:pt x="781" y="8"/>
                  </a:lnTo>
                  <a:lnTo>
                    <a:pt x="809" y="2"/>
                  </a:lnTo>
                  <a:lnTo>
                    <a:pt x="8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AAE709EF-A882-40B4-DCFF-3617DBF0B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750" y="3194050"/>
              <a:ext cx="369888" cy="412750"/>
            </a:xfrm>
            <a:custGeom>
              <a:avLst/>
              <a:gdLst>
                <a:gd name="T0" fmla="*/ 2144 w 3034"/>
                <a:gd name="T1" fmla="*/ 2389 h 3378"/>
                <a:gd name="T2" fmla="*/ 1885 w 3034"/>
                <a:gd name="T3" fmla="*/ 2423 h 3378"/>
                <a:gd name="T4" fmla="*/ 2365 w 3034"/>
                <a:gd name="T5" fmla="*/ 2754 h 3378"/>
                <a:gd name="T6" fmla="*/ 313 w 3034"/>
                <a:gd name="T7" fmla="*/ 2616 h 3378"/>
                <a:gd name="T8" fmla="*/ 1312 w 3034"/>
                <a:gd name="T9" fmla="*/ 2515 h 3378"/>
                <a:gd name="T10" fmla="*/ 1058 w 3034"/>
                <a:gd name="T11" fmla="*/ 2408 h 3378"/>
                <a:gd name="T12" fmla="*/ 790 w 3034"/>
                <a:gd name="T13" fmla="*/ 2353 h 3378"/>
                <a:gd name="T14" fmla="*/ 1447 w 3034"/>
                <a:gd name="T15" fmla="*/ 237 h 3378"/>
                <a:gd name="T16" fmla="*/ 1171 w 3034"/>
                <a:gd name="T17" fmla="*/ 373 h 3378"/>
                <a:gd name="T18" fmla="*/ 904 w 3034"/>
                <a:gd name="T19" fmla="*/ 411 h 3378"/>
                <a:gd name="T20" fmla="*/ 791 w 3034"/>
                <a:gd name="T21" fmla="*/ 599 h 3378"/>
                <a:gd name="T22" fmla="*/ 575 w 3034"/>
                <a:gd name="T23" fmla="*/ 864 h 3378"/>
                <a:gd name="T24" fmla="*/ 500 w 3034"/>
                <a:gd name="T25" fmla="*/ 1052 h 3378"/>
                <a:gd name="T26" fmla="*/ 533 w 3034"/>
                <a:gd name="T27" fmla="*/ 1382 h 3378"/>
                <a:gd name="T28" fmla="*/ 496 w 3034"/>
                <a:gd name="T29" fmla="*/ 1622 h 3378"/>
                <a:gd name="T30" fmla="*/ 699 w 3034"/>
                <a:gd name="T31" fmla="*/ 1828 h 3378"/>
                <a:gd name="T32" fmla="*/ 843 w 3034"/>
                <a:gd name="T33" fmla="*/ 2103 h 3378"/>
                <a:gd name="T34" fmla="*/ 1009 w 3034"/>
                <a:gd name="T35" fmla="*/ 2187 h 3378"/>
                <a:gd name="T36" fmla="*/ 1333 w 3034"/>
                <a:gd name="T37" fmla="*/ 2275 h 3378"/>
                <a:gd name="T38" fmla="*/ 1538 w 3034"/>
                <a:gd name="T39" fmla="*/ 2360 h 3378"/>
                <a:gd name="T40" fmla="*/ 1777 w 3034"/>
                <a:gd name="T41" fmla="*/ 2233 h 3378"/>
                <a:gd name="T42" fmla="*/ 2083 w 3034"/>
                <a:gd name="T43" fmla="*/ 2181 h 3378"/>
                <a:gd name="T44" fmla="*/ 2214 w 3034"/>
                <a:gd name="T45" fmla="*/ 2049 h 3378"/>
                <a:gd name="T46" fmla="*/ 2398 w 3034"/>
                <a:gd name="T47" fmla="*/ 1768 h 3378"/>
                <a:gd name="T48" fmla="*/ 2542 w 3034"/>
                <a:gd name="T49" fmla="*/ 1579 h 3378"/>
                <a:gd name="T50" fmla="*/ 2492 w 3034"/>
                <a:gd name="T51" fmla="*/ 1290 h 3378"/>
                <a:gd name="T52" fmla="*/ 2542 w 3034"/>
                <a:gd name="T53" fmla="*/ 1000 h 3378"/>
                <a:gd name="T54" fmla="*/ 2398 w 3034"/>
                <a:gd name="T55" fmla="*/ 812 h 3378"/>
                <a:gd name="T56" fmla="*/ 2214 w 3034"/>
                <a:gd name="T57" fmla="*/ 530 h 3378"/>
                <a:gd name="T58" fmla="*/ 2083 w 3034"/>
                <a:gd name="T59" fmla="*/ 398 h 3378"/>
                <a:gd name="T60" fmla="*/ 1777 w 3034"/>
                <a:gd name="T61" fmla="*/ 346 h 3378"/>
                <a:gd name="T62" fmla="*/ 1538 w 3034"/>
                <a:gd name="T63" fmla="*/ 219 h 3378"/>
                <a:gd name="T64" fmla="*/ 1723 w 3034"/>
                <a:gd name="T65" fmla="*/ 65 h 3378"/>
                <a:gd name="T66" fmla="*/ 1943 w 3034"/>
                <a:gd name="T67" fmla="*/ 168 h 3378"/>
                <a:gd name="T68" fmla="*/ 2211 w 3034"/>
                <a:gd name="T69" fmla="*/ 211 h 3378"/>
                <a:gd name="T70" fmla="*/ 2400 w 3034"/>
                <a:gd name="T71" fmla="*/ 416 h 3378"/>
                <a:gd name="T72" fmla="*/ 2520 w 3034"/>
                <a:gd name="T73" fmla="*/ 630 h 3378"/>
                <a:gd name="T74" fmla="*/ 2712 w 3034"/>
                <a:gd name="T75" fmla="*/ 824 h 3378"/>
                <a:gd name="T76" fmla="*/ 2740 w 3034"/>
                <a:gd name="T77" fmla="*/ 1126 h 3378"/>
                <a:gd name="T78" fmla="*/ 2722 w 3034"/>
                <a:gd name="T79" fmla="*/ 1382 h 3378"/>
                <a:gd name="T80" fmla="*/ 2744 w 3034"/>
                <a:gd name="T81" fmla="*/ 1688 h 3378"/>
                <a:gd name="T82" fmla="*/ 2569 w 3034"/>
                <a:gd name="T83" fmla="*/ 1905 h 3378"/>
                <a:gd name="T84" fmla="*/ 3016 w 3034"/>
                <a:gd name="T85" fmla="*/ 2609 h 3378"/>
                <a:gd name="T86" fmla="*/ 2977 w 3034"/>
                <a:gd name="T87" fmla="*/ 2763 h 3378"/>
                <a:gd name="T88" fmla="*/ 2350 w 3034"/>
                <a:gd name="T89" fmla="*/ 3375 h 3378"/>
                <a:gd name="T90" fmla="*/ 770 w 3034"/>
                <a:gd name="T91" fmla="*/ 3360 h 3378"/>
                <a:gd name="T92" fmla="*/ 615 w 3034"/>
                <a:gd name="T93" fmla="*/ 3321 h 3378"/>
                <a:gd name="T94" fmla="*/ 3 w 3034"/>
                <a:gd name="T95" fmla="*/ 2694 h 3378"/>
                <a:gd name="T96" fmla="*/ 553 w 3034"/>
                <a:gd name="T97" fmla="*/ 1990 h 3378"/>
                <a:gd name="T98" fmla="*/ 364 w 3034"/>
                <a:gd name="T99" fmla="*/ 1812 h 3378"/>
                <a:gd name="T100" fmla="*/ 280 w 3034"/>
                <a:gd name="T101" fmla="*/ 1528 h 3378"/>
                <a:gd name="T102" fmla="*/ 324 w 3034"/>
                <a:gd name="T103" fmla="*/ 1261 h 3378"/>
                <a:gd name="T104" fmla="*/ 276 w 3034"/>
                <a:gd name="T105" fmla="*/ 972 h 3378"/>
                <a:gd name="T106" fmla="*/ 413 w 3034"/>
                <a:gd name="T107" fmla="*/ 718 h 3378"/>
                <a:gd name="T108" fmla="*/ 581 w 3034"/>
                <a:gd name="T109" fmla="*/ 539 h 3378"/>
                <a:gd name="T110" fmla="*/ 705 w 3034"/>
                <a:gd name="T111" fmla="*/ 296 h 3378"/>
                <a:gd name="T112" fmla="*/ 957 w 3034"/>
                <a:gd name="T113" fmla="*/ 180 h 3378"/>
                <a:gd name="T114" fmla="*/ 1199 w 3034"/>
                <a:gd name="T115" fmla="*/ 134 h 3378"/>
                <a:gd name="T116" fmla="*/ 1442 w 3034"/>
                <a:gd name="T117" fmla="*/ 9 h 3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34" h="3378">
                  <a:moveTo>
                    <a:pt x="2354" y="2249"/>
                  </a:moveTo>
                  <a:lnTo>
                    <a:pt x="2331" y="2279"/>
                  </a:lnTo>
                  <a:lnTo>
                    <a:pt x="2306" y="2307"/>
                  </a:lnTo>
                  <a:lnTo>
                    <a:pt x="2275" y="2332"/>
                  </a:lnTo>
                  <a:lnTo>
                    <a:pt x="2244" y="2353"/>
                  </a:lnTo>
                  <a:lnTo>
                    <a:pt x="2211" y="2368"/>
                  </a:lnTo>
                  <a:lnTo>
                    <a:pt x="2178" y="2379"/>
                  </a:lnTo>
                  <a:lnTo>
                    <a:pt x="2144" y="2389"/>
                  </a:lnTo>
                  <a:lnTo>
                    <a:pt x="2110" y="2395"/>
                  </a:lnTo>
                  <a:lnTo>
                    <a:pt x="2076" y="2400"/>
                  </a:lnTo>
                  <a:lnTo>
                    <a:pt x="2042" y="2403"/>
                  </a:lnTo>
                  <a:lnTo>
                    <a:pt x="2011" y="2405"/>
                  </a:lnTo>
                  <a:lnTo>
                    <a:pt x="1976" y="2408"/>
                  </a:lnTo>
                  <a:lnTo>
                    <a:pt x="1943" y="2411"/>
                  </a:lnTo>
                  <a:lnTo>
                    <a:pt x="1913" y="2415"/>
                  </a:lnTo>
                  <a:lnTo>
                    <a:pt x="1885" y="2423"/>
                  </a:lnTo>
                  <a:lnTo>
                    <a:pt x="1861" y="2433"/>
                  </a:lnTo>
                  <a:lnTo>
                    <a:pt x="1835" y="2446"/>
                  </a:lnTo>
                  <a:lnTo>
                    <a:pt x="1808" y="2462"/>
                  </a:lnTo>
                  <a:lnTo>
                    <a:pt x="1780" y="2479"/>
                  </a:lnTo>
                  <a:lnTo>
                    <a:pt x="1722" y="2515"/>
                  </a:lnTo>
                  <a:lnTo>
                    <a:pt x="2272" y="3065"/>
                  </a:lnTo>
                  <a:lnTo>
                    <a:pt x="2357" y="2774"/>
                  </a:lnTo>
                  <a:lnTo>
                    <a:pt x="2365" y="2754"/>
                  </a:lnTo>
                  <a:lnTo>
                    <a:pt x="2378" y="2736"/>
                  </a:lnTo>
                  <a:lnTo>
                    <a:pt x="2392" y="2721"/>
                  </a:lnTo>
                  <a:lnTo>
                    <a:pt x="2411" y="2709"/>
                  </a:lnTo>
                  <a:lnTo>
                    <a:pt x="2430" y="2701"/>
                  </a:lnTo>
                  <a:lnTo>
                    <a:pt x="2721" y="2616"/>
                  </a:lnTo>
                  <a:lnTo>
                    <a:pt x="2354" y="2249"/>
                  </a:lnTo>
                  <a:close/>
                  <a:moveTo>
                    <a:pt x="680" y="2249"/>
                  </a:moveTo>
                  <a:lnTo>
                    <a:pt x="313" y="2616"/>
                  </a:lnTo>
                  <a:lnTo>
                    <a:pt x="604" y="2701"/>
                  </a:lnTo>
                  <a:lnTo>
                    <a:pt x="623" y="2709"/>
                  </a:lnTo>
                  <a:lnTo>
                    <a:pt x="642" y="2721"/>
                  </a:lnTo>
                  <a:lnTo>
                    <a:pt x="656" y="2736"/>
                  </a:lnTo>
                  <a:lnTo>
                    <a:pt x="668" y="2754"/>
                  </a:lnTo>
                  <a:lnTo>
                    <a:pt x="677" y="2774"/>
                  </a:lnTo>
                  <a:lnTo>
                    <a:pt x="762" y="3065"/>
                  </a:lnTo>
                  <a:lnTo>
                    <a:pt x="1312" y="2515"/>
                  </a:lnTo>
                  <a:lnTo>
                    <a:pt x="1255" y="2479"/>
                  </a:lnTo>
                  <a:lnTo>
                    <a:pt x="1226" y="2462"/>
                  </a:lnTo>
                  <a:lnTo>
                    <a:pt x="1199" y="2446"/>
                  </a:lnTo>
                  <a:lnTo>
                    <a:pt x="1173" y="2433"/>
                  </a:lnTo>
                  <a:lnTo>
                    <a:pt x="1149" y="2423"/>
                  </a:lnTo>
                  <a:lnTo>
                    <a:pt x="1122" y="2415"/>
                  </a:lnTo>
                  <a:lnTo>
                    <a:pt x="1091" y="2411"/>
                  </a:lnTo>
                  <a:lnTo>
                    <a:pt x="1058" y="2408"/>
                  </a:lnTo>
                  <a:lnTo>
                    <a:pt x="1024" y="2405"/>
                  </a:lnTo>
                  <a:lnTo>
                    <a:pt x="991" y="2403"/>
                  </a:lnTo>
                  <a:lnTo>
                    <a:pt x="957" y="2400"/>
                  </a:lnTo>
                  <a:lnTo>
                    <a:pt x="924" y="2395"/>
                  </a:lnTo>
                  <a:lnTo>
                    <a:pt x="890" y="2389"/>
                  </a:lnTo>
                  <a:lnTo>
                    <a:pt x="856" y="2379"/>
                  </a:lnTo>
                  <a:lnTo>
                    <a:pt x="823" y="2368"/>
                  </a:lnTo>
                  <a:lnTo>
                    <a:pt x="790" y="2353"/>
                  </a:lnTo>
                  <a:lnTo>
                    <a:pt x="759" y="2332"/>
                  </a:lnTo>
                  <a:lnTo>
                    <a:pt x="728" y="2307"/>
                  </a:lnTo>
                  <a:lnTo>
                    <a:pt x="702" y="2279"/>
                  </a:lnTo>
                  <a:lnTo>
                    <a:pt x="680" y="2249"/>
                  </a:lnTo>
                  <a:close/>
                  <a:moveTo>
                    <a:pt x="1517" y="216"/>
                  </a:moveTo>
                  <a:lnTo>
                    <a:pt x="1495" y="219"/>
                  </a:lnTo>
                  <a:lnTo>
                    <a:pt x="1472" y="226"/>
                  </a:lnTo>
                  <a:lnTo>
                    <a:pt x="1447" y="237"/>
                  </a:lnTo>
                  <a:lnTo>
                    <a:pt x="1422" y="250"/>
                  </a:lnTo>
                  <a:lnTo>
                    <a:pt x="1396" y="265"/>
                  </a:lnTo>
                  <a:lnTo>
                    <a:pt x="1369" y="283"/>
                  </a:lnTo>
                  <a:lnTo>
                    <a:pt x="1333" y="306"/>
                  </a:lnTo>
                  <a:lnTo>
                    <a:pt x="1296" y="327"/>
                  </a:lnTo>
                  <a:lnTo>
                    <a:pt x="1257" y="346"/>
                  </a:lnTo>
                  <a:lnTo>
                    <a:pt x="1216" y="362"/>
                  </a:lnTo>
                  <a:lnTo>
                    <a:pt x="1171" y="373"/>
                  </a:lnTo>
                  <a:lnTo>
                    <a:pt x="1127" y="382"/>
                  </a:lnTo>
                  <a:lnTo>
                    <a:pt x="1083" y="386"/>
                  </a:lnTo>
                  <a:lnTo>
                    <a:pt x="1040" y="390"/>
                  </a:lnTo>
                  <a:lnTo>
                    <a:pt x="1009" y="392"/>
                  </a:lnTo>
                  <a:lnTo>
                    <a:pt x="979" y="395"/>
                  </a:lnTo>
                  <a:lnTo>
                    <a:pt x="951" y="398"/>
                  </a:lnTo>
                  <a:lnTo>
                    <a:pt x="926" y="404"/>
                  </a:lnTo>
                  <a:lnTo>
                    <a:pt x="904" y="411"/>
                  </a:lnTo>
                  <a:lnTo>
                    <a:pt x="886" y="422"/>
                  </a:lnTo>
                  <a:lnTo>
                    <a:pt x="871" y="435"/>
                  </a:lnTo>
                  <a:lnTo>
                    <a:pt x="857" y="455"/>
                  </a:lnTo>
                  <a:lnTo>
                    <a:pt x="843" y="477"/>
                  </a:lnTo>
                  <a:lnTo>
                    <a:pt x="831" y="502"/>
                  </a:lnTo>
                  <a:lnTo>
                    <a:pt x="820" y="530"/>
                  </a:lnTo>
                  <a:lnTo>
                    <a:pt x="807" y="558"/>
                  </a:lnTo>
                  <a:lnTo>
                    <a:pt x="791" y="599"/>
                  </a:lnTo>
                  <a:lnTo>
                    <a:pt x="773" y="639"/>
                  </a:lnTo>
                  <a:lnTo>
                    <a:pt x="753" y="679"/>
                  </a:lnTo>
                  <a:lnTo>
                    <a:pt x="728" y="717"/>
                  </a:lnTo>
                  <a:lnTo>
                    <a:pt x="699" y="751"/>
                  </a:lnTo>
                  <a:lnTo>
                    <a:pt x="668" y="783"/>
                  </a:lnTo>
                  <a:lnTo>
                    <a:pt x="637" y="812"/>
                  </a:lnTo>
                  <a:lnTo>
                    <a:pt x="604" y="840"/>
                  </a:lnTo>
                  <a:lnTo>
                    <a:pt x="575" y="864"/>
                  </a:lnTo>
                  <a:lnTo>
                    <a:pt x="548" y="887"/>
                  </a:lnTo>
                  <a:lnTo>
                    <a:pt x="526" y="911"/>
                  </a:lnTo>
                  <a:lnTo>
                    <a:pt x="507" y="935"/>
                  </a:lnTo>
                  <a:lnTo>
                    <a:pt x="496" y="957"/>
                  </a:lnTo>
                  <a:lnTo>
                    <a:pt x="492" y="977"/>
                  </a:lnTo>
                  <a:lnTo>
                    <a:pt x="492" y="1000"/>
                  </a:lnTo>
                  <a:lnTo>
                    <a:pt x="495" y="1025"/>
                  </a:lnTo>
                  <a:lnTo>
                    <a:pt x="500" y="1052"/>
                  </a:lnTo>
                  <a:lnTo>
                    <a:pt x="506" y="1081"/>
                  </a:lnTo>
                  <a:lnTo>
                    <a:pt x="513" y="1111"/>
                  </a:lnTo>
                  <a:lnTo>
                    <a:pt x="523" y="1153"/>
                  </a:lnTo>
                  <a:lnTo>
                    <a:pt x="533" y="1197"/>
                  </a:lnTo>
                  <a:lnTo>
                    <a:pt x="539" y="1242"/>
                  </a:lnTo>
                  <a:lnTo>
                    <a:pt x="542" y="1290"/>
                  </a:lnTo>
                  <a:lnTo>
                    <a:pt x="539" y="1337"/>
                  </a:lnTo>
                  <a:lnTo>
                    <a:pt x="533" y="1382"/>
                  </a:lnTo>
                  <a:lnTo>
                    <a:pt x="523" y="1426"/>
                  </a:lnTo>
                  <a:lnTo>
                    <a:pt x="513" y="1468"/>
                  </a:lnTo>
                  <a:lnTo>
                    <a:pt x="506" y="1498"/>
                  </a:lnTo>
                  <a:lnTo>
                    <a:pt x="500" y="1527"/>
                  </a:lnTo>
                  <a:lnTo>
                    <a:pt x="495" y="1554"/>
                  </a:lnTo>
                  <a:lnTo>
                    <a:pt x="492" y="1579"/>
                  </a:lnTo>
                  <a:lnTo>
                    <a:pt x="492" y="1602"/>
                  </a:lnTo>
                  <a:lnTo>
                    <a:pt x="496" y="1622"/>
                  </a:lnTo>
                  <a:lnTo>
                    <a:pt x="507" y="1644"/>
                  </a:lnTo>
                  <a:lnTo>
                    <a:pt x="526" y="1668"/>
                  </a:lnTo>
                  <a:lnTo>
                    <a:pt x="548" y="1692"/>
                  </a:lnTo>
                  <a:lnTo>
                    <a:pt x="575" y="1715"/>
                  </a:lnTo>
                  <a:lnTo>
                    <a:pt x="604" y="1740"/>
                  </a:lnTo>
                  <a:lnTo>
                    <a:pt x="637" y="1768"/>
                  </a:lnTo>
                  <a:lnTo>
                    <a:pt x="668" y="1796"/>
                  </a:lnTo>
                  <a:lnTo>
                    <a:pt x="699" y="1828"/>
                  </a:lnTo>
                  <a:lnTo>
                    <a:pt x="728" y="1862"/>
                  </a:lnTo>
                  <a:lnTo>
                    <a:pt x="753" y="1900"/>
                  </a:lnTo>
                  <a:lnTo>
                    <a:pt x="773" y="1940"/>
                  </a:lnTo>
                  <a:lnTo>
                    <a:pt x="791" y="1980"/>
                  </a:lnTo>
                  <a:lnTo>
                    <a:pt x="807" y="2021"/>
                  </a:lnTo>
                  <a:lnTo>
                    <a:pt x="820" y="2049"/>
                  </a:lnTo>
                  <a:lnTo>
                    <a:pt x="831" y="2077"/>
                  </a:lnTo>
                  <a:lnTo>
                    <a:pt x="843" y="2103"/>
                  </a:lnTo>
                  <a:lnTo>
                    <a:pt x="857" y="2124"/>
                  </a:lnTo>
                  <a:lnTo>
                    <a:pt x="871" y="2144"/>
                  </a:lnTo>
                  <a:lnTo>
                    <a:pt x="886" y="2158"/>
                  </a:lnTo>
                  <a:lnTo>
                    <a:pt x="904" y="2168"/>
                  </a:lnTo>
                  <a:lnTo>
                    <a:pt x="926" y="2176"/>
                  </a:lnTo>
                  <a:lnTo>
                    <a:pt x="951" y="2181"/>
                  </a:lnTo>
                  <a:lnTo>
                    <a:pt x="979" y="2184"/>
                  </a:lnTo>
                  <a:lnTo>
                    <a:pt x="1009" y="2187"/>
                  </a:lnTo>
                  <a:lnTo>
                    <a:pt x="1040" y="2189"/>
                  </a:lnTo>
                  <a:lnTo>
                    <a:pt x="1083" y="2193"/>
                  </a:lnTo>
                  <a:lnTo>
                    <a:pt x="1127" y="2197"/>
                  </a:lnTo>
                  <a:lnTo>
                    <a:pt x="1171" y="2206"/>
                  </a:lnTo>
                  <a:lnTo>
                    <a:pt x="1216" y="2217"/>
                  </a:lnTo>
                  <a:lnTo>
                    <a:pt x="1257" y="2233"/>
                  </a:lnTo>
                  <a:lnTo>
                    <a:pt x="1296" y="2253"/>
                  </a:lnTo>
                  <a:lnTo>
                    <a:pt x="1333" y="2275"/>
                  </a:lnTo>
                  <a:lnTo>
                    <a:pt x="1369" y="2296"/>
                  </a:lnTo>
                  <a:lnTo>
                    <a:pt x="1396" y="2314"/>
                  </a:lnTo>
                  <a:lnTo>
                    <a:pt x="1422" y="2329"/>
                  </a:lnTo>
                  <a:lnTo>
                    <a:pt x="1447" y="2342"/>
                  </a:lnTo>
                  <a:lnTo>
                    <a:pt x="1472" y="2353"/>
                  </a:lnTo>
                  <a:lnTo>
                    <a:pt x="1495" y="2360"/>
                  </a:lnTo>
                  <a:lnTo>
                    <a:pt x="1517" y="2363"/>
                  </a:lnTo>
                  <a:lnTo>
                    <a:pt x="1538" y="2360"/>
                  </a:lnTo>
                  <a:lnTo>
                    <a:pt x="1562" y="2353"/>
                  </a:lnTo>
                  <a:lnTo>
                    <a:pt x="1587" y="2342"/>
                  </a:lnTo>
                  <a:lnTo>
                    <a:pt x="1611" y="2329"/>
                  </a:lnTo>
                  <a:lnTo>
                    <a:pt x="1638" y="2314"/>
                  </a:lnTo>
                  <a:lnTo>
                    <a:pt x="1665" y="2296"/>
                  </a:lnTo>
                  <a:lnTo>
                    <a:pt x="1701" y="2275"/>
                  </a:lnTo>
                  <a:lnTo>
                    <a:pt x="1738" y="2253"/>
                  </a:lnTo>
                  <a:lnTo>
                    <a:pt x="1777" y="2233"/>
                  </a:lnTo>
                  <a:lnTo>
                    <a:pt x="1818" y="2217"/>
                  </a:lnTo>
                  <a:lnTo>
                    <a:pt x="1862" y="2206"/>
                  </a:lnTo>
                  <a:lnTo>
                    <a:pt x="1907" y="2197"/>
                  </a:lnTo>
                  <a:lnTo>
                    <a:pt x="1951" y="2193"/>
                  </a:lnTo>
                  <a:lnTo>
                    <a:pt x="1994" y="2189"/>
                  </a:lnTo>
                  <a:lnTo>
                    <a:pt x="2025" y="2187"/>
                  </a:lnTo>
                  <a:lnTo>
                    <a:pt x="2055" y="2184"/>
                  </a:lnTo>
                  <a:lnTo>
                    <a:pt x="2083" y="2181"/>
                  </a:lnTo>
                  <a:lnTo>
                    <a:pt x="2108" y="2176"/>
                  </a:lnTo>
                  <a:lnTo>
                    <a:pt x="2130" y="2168"/>
                  </a:lnTo>
                  <a:lnTo>
                    <a:pt x="2148" y="2158"/>
                  </a:lnTo>
                  <a:lnTo>
                    <a:pt x="2163" y="2144"/>
                  </a:lnTo>
                  <a:lnTo>
                    <a:pt x="2177" y="2124"/>
                  </a:lnTo>
                  <a:lnTo>
                    <a:pt x="2190" y="2103"/>
                  </a:lnTo>
                  <a:lnTo>
                    <a:pt x="2203" y="2077"/>
                  </a:lnTo>
                  <a:lnTo>
                    <a:pt x="2214" y="2049"/>
                  </a:lnTo>
                  <a:lnTo>
                    <a:pt x="2226" y="2021"/>
                  </a:lnTo>
                  <a:lnTo>
                    <a:pt x="2243" y="1980"/>
                  </a:lnTo>
                  <a:lnTo>
                    <a:pt x="2260" y="1940"/>
                  </a:lnTo>
                  <a:lnTo>
                    <a:pt x="2281" y="1900"/>
                  </a:lnTo>
                  <a:lnTo>
                    <a:pt x="2306" y="1862"/>
                  </a:lnTo>
                  <a:lnTo>
                    <a:pt x="2334" y="1828"/>
                  </a:lnTo>
                  <a:lnTo>
                    <a:pt x="2365" y="1796"/>
                  </a:lnTo>
                  <a:lnTo>
                    <a:pt x="2398" y="1768"/>
                  </a:lnTo>
                  <a:lnTo>
                    <a:pt x="2431" y="1740"/>
                  </a:lnTo>
                  <a:lnTo>
                    <a:pt x="2459" y="1715"/>
                  </a:lnTo>
                  <a:lnTo>
                    <a:pt x="2486" y="1692"/>
                  </a:lnTo>
                  <a:lnTo>
                    <a:pt x="2509" y="1668"/>
                  </a:lnTo>
                  <a:lnTo>
                    <a:pt x="2527" y="1644"/>
                  </a:lnTo>
                  <a:lnTo>
                    <a:pt x="2538" y="1622"/>
                  </a:lnTo>
                  <a:lnTo>
                    <a:pt x="2542" y="1602"/>
                  </a:lnTo>
                  <a:lnTo>
                    <a:pt x="2542" y="1579"/>
                  </a:lnTo>
                  <a:lnTo>
                    <a:pt x="2539" y="1554"/>
                  </a:lnTo>
                  <a:lnTo>
                    <a:pt x="2534" y="1527"/>
                  </a:lnTo>
                  <a:lnTo>
                    <a:pt x="2528" y="1498"/>
                  </a:lnTo>
                  <a:lnTo>
                    <a:pt x="2521" y="1468"/>
                  </a:lnTo>
                  <a:lnTo>
                    <a:pt x="2510" y="1426"/>
                  </a:lnTo>
                  <a:lnTo>
                    <a:pt x="2501" y="1382"/>
                  </a:lnTo>
                  <a:lnTo>
                    <a:pt x="2495" y="1337"/>
                  </a:lnTo>
                  <a:lnTo>
                    <a:pt x="2492" y="1290"/>
                  </a:lnTo>
                  <a:lnTo>
                    <a:pt x="2495" y="1242"/>
                  </a:lnTo>
                  <a:lnTo>
                    <a:pt x="2501" y="1197"/>
                  </a:lnTo>
                  <a:lnTo>
                    <a:pt x="2510" y="1153"/>
                  </a:lnTo>
                  <a:lnTo>
                    <a:pt x="2521" y="1111"/>
                  </a:lnTo>
                  <a:lnTo>
                    <a:pt x="2528" y="1081"/>
                  </a:lnTo>
                  <a:lnTo>
                    <a:pt x="2534" y="1052"/>
                  </a:lnTo>
                  <a:lnTo>
                    <a:pt x="2539" y="1025"/>
                  </a:lnTo>
                  <a:lnTo>
                    <a:pt x="2542" y="1000"/>
                  </a:lnTo>
                  <a:lnTo>
                    <a:pt x="2542" y="977"/>
                  </a:lnTo>
                  <a:lnTo>
                    <a:pt x="2538" y="957"/>
                  </a:lnTo>
                  <a:lnTo>
                    <a:pt x="2527" y="935"/>
                  </a:lnTo>
                  <a:lnTo>
                    <a:pt x="2509" y="911"/>
                  </a:lnTo>
                  <a:lnTo>
                    <a:pt x="2486" y="887"/>
                  </a:lnTo>
                  <a:lnTo>
                    <a:pt x="2459" y="864"/>
                  </a:lnTo>
                  <a:lnTo>
                    <a:pt x="2431" y="840"/>
                  </a:lnTo>
                  <a:lnTo>
                    <a:pt x="2398" y="812"/>
                  </a:lnTo>
                  <a:lnTo>
                    <a:pt x="2365" y="783"/>
                  </a:lnTo>
                  <a:lnTo>
                    <a:pt x="2334" y="751"/>
                  </a:lnTo>
                  <a:lnTo>
                    <a:pt x="2306" y="717"/>
                  </a:lnTo>
                  <a:lnTo>
                    <a:pt x="2281" y="679"/>
                  </a:lnTo>
                  <a:lnTo>
                    <a:pt x="2260" y="639"/>
                  </a:lnTo>
                  <a:lnTo>
                    <a:pt x="2243" y="599"/>
                  </a:lnTo>
                  <a:lnTo>
                    <a:pt x="2226" y="558"/>
                  </a:lnTo>
                  <a:lnTo>
                    <a:pt x="2214" y="530"/>
                  </a:lnTo>
                  <a:lnTo>
                    <a:pt x="2203" y="502"/>
                  </a:lnTo>
                  <a:lnTo>
                    <a:pt x="2190" y="477"/>
                  </a:lnTo>
                  <a:lnTo>
                    <a:pt x="2177" y="455"/>
                  </a:lnTo>
                  <a:lnTo>
                    <a:pt x="2163" y="435"/>
                  </a:lnTo>
                  <a:lnTo>
                    <a:pt x="2148" y="422"/>
                  </a:lnTo>
                  <a:lnTo>
                    <a:pt x="2130" y="411"/>
                  </a:lnTo>
                  <a:lnTo>
                    <a:pt x="2108" y="404"/>
                  </a:lnTo>
                  <a:lnTo>
                    <a:pt x="2083" y="398"/>
                  </a:lnTo>
                  <a:lnTo>
                    <a:pt x="2055" y="395"/>
                  </a:lnTo>
                  <a:lnTo>
                    <a:pt x="2025" y="392"/>
                  </a:lnTo>
                  <a:lnTo>
                    <a:pt x="1994" y="390"/>
                  </a:lnTo>
                  <a:lnTo>
                    <a:pt x="1951" y="386"/>
                  </a:lnTo>
                  <a:lnTo>
                    <a:pt x="1907" y="382"/>
                  </a:lnTo>
                  <a:lnTo>
                    <a:pt x="1862" y="373"/>
                  </a:lnTo>
                  <a:lnTo>
                    <a:pt x="1818" y="362"/>
                  </a:lnTo>
                  <a:lnTo>
                    <a:pt x="1777" y="346"/>
                  </a:lnTo>
                  <a:lnTo>
                    <a:pt x="1738" y="327"/>
                  </a:lnTo>
                  <a:lnTo>
                    <a:pt x="1701" y="306"/>
                  </a:lnTo>
                  <a:lnTo>
                    <a:pt x="1665" y="283"/>
                  </a:lnTo>
                  <a:lnTo>
                    <a:pt x="1638" y="265"/>
                  </a:lnTo>
                  <a:lnTo>
                    <a:pt x="1611" y="250"/>
                  </a:lnTo>
                  <a:lnTo>
                    <a:pt x="1587" y="237"/>
                  </a:lnTo>
                  <a:lnTo>
                    <a:pt x="1562" y="226"/>
                  </a:lnTo>
                  <a:lnTo>
                    <a:pt x="1538" y="219"/>
                  </a:lnTo>
                  <a:lnTo>
                    <a:pt x="1517" y="216"/>
                  </a:lnTo>
                  <a:close/>
                  <a:moveTo>
                    <a:pt x="1517" y="0"/>
                  </a:moveTo>
                  <a:lnTo>
                    <a:pt x="1555" y="3"/>
                  </a:lnTo>
                  <a:lnTo>
                    <a:pt x="1592" y="9"/>
                  </a:lnTo>
                  <a:lnTo>
                    <a:pt x="1627" y="20"/>
                  </a:lnTo>
                  <a:lnTo>
                    <a:pt x="1660" y="33"/>
                  </a:lnTo>
                  <a:lnTo>
                    <a:pt x="1692" y="47"/>
                  </a:lnTo>
                  <a:lnTo>
                    <a:pt x="1723" y="65"/>
                  </a:lnTo>
                  <a:lnTo>
                    <a:pt x="1751" y="82"/>
                  </a:lnTo>
                  <a:lnTo>
                    <a:pt x="1780" y="100"/>
                  </a:lnTo>
                  <a:lnTo>
                    <a:pt x="1808" y="117"/>
                  </a:lnTo>
                  <a:lnTo>
                    <a:pt x="1835" y="133"/>
                  </a:lnTo>
                  <a:lnTo>
                    <a:pt x="1861" y="147"/>
                  </a:lnTo>
                  <a:lnTo>
                    <a:pt x="1885" y="156"/>
                  </a:lnTo>
                  <a:lnTo>
                    <a:pt x="1913" y="164"/>
                  </a:lnTo>
                  <a:lnTo>
                    <a:pt x="1943" y="168"/>
                  </a:lnTo>
                  <a:lnTo>
                    <a:pt x="1976" y="172"/>
                  </a:lnTo>
                  <a:lnTo>
                    <a:pt x="2009" y="174"/>
                  </a:lnTo>
                  <a:lnTo>
                    <a:pt x="2042" y="176"/>
                  </a:lnTo>
                  <a:lnTo>
                    <a:pt x="2076" y="180"/>
                  </a:lnTo>
                  <a:lnTo>
                    <a:pt x="2110" y="184"/>
                  </a:lnTo>
                  <a:lnTo>
                    <a:pt x="2144" y="190"/>
                  </a:lnTo>
                  <a:lnTo>
                    <a:pt x="2178" y="200"/>
                  </a:lnTo>
                  <a:lnTo>
                    <a:pt x="2211" y="211"/>
                  </a:lnTo>
                  <a:lnTo>
                    <a:pt x="2244" y="226"/>
                  </a:lnTo>
                  <a:lnTo>
                    <a:pt x="2275" y="247"/>
                  </a:lnTo>
                  <a:lnTo>
                    <a:pt x="2304" y="271"/>
                  </a:lnTo>
                  <a:lnTo>
                    <a:pt x="2328" y="296"/>
                  </a:lnTo>
                  <a:lnTo>
                    <a:pt x="2351" y="325"/>
                  </a:lnTo>
                  <a:lnTo>
                    <a:pt x="2369" y="355"/>
                  </a:lnTo>
                  <a:lnTo>
                    <a:pt x="2386" y="385"/>
                  </a:lnTo>
                  <a:lnTo>
                    <a:pt x="2400" y="416"/>
                  </a:lnTo>
                  <a:lnTo>
                    <a:pt x="2414" y="447"/>
                  </a:lnTo>
                  <a:lnTo>
                    <a:pt x="2426" y="477"/>
                  </a:lnTo>
                  <a:lnTo>
                    <a:pt x="2439" y="509"/>
                  </a:lnTo>
                  <a:lnTo>
                    <a:pt x="2453" y="539"/>
                  </a:lnTo>
                  <a:lnTo>
                    <a:pt x="2466" y="566"/>
                  </a:lnTo>
                  <a:lnTo>
                    <a:pt x="2480" y="589"/>
                  </a:lnTo>
                  <a:lnTo>
                    <a:pt x="2498" y="610"/>
                  </a:lnTo>
                  <a:lnTo>
                    <a:pt x="2520" y="630"/>
                  </a:lnTo>
                  <a:lnTo>
                    <a:pt x="2543" y="652"/>
                  </a:lnTo>
                  <a:lnTo>
                    <a:pt x="2569" y="674"/>
                  </a:lnTo>
                  <a:lnTo>
                    <a:pt x="2595" y="695"/>
                  </a:lnTo>
                  <a:lnTo>
                    <a:pt x="2620" y="718"/>
                  </a:lnTo>
                  <a:lnTo>
                    <a:pt x="2645" y="741"/>
                  </a:lnTo>
                  <a:lnTo>
                    <a:pt x="2670" y="767"/>
                  </a:lnTo>
                  <a:lnTo>
                    <a:pt x="2692" y="794"/>
                  </a:lnTo>
                  <a:lnTo>
                    <a:pt x="2712" y="824"/>
                  </a:lnTo>
                  <a:lnTo>
                    <a:pt x="2729" y="856"/>
                  </a:lnTo>
                  <a:lnTo>
                    <a:pt x="2744" y="892"/>
                  </a:lnTo>
                  <a:lnTo>
                    <a:pt x="2753" y="932"/>
                  </a:lnTo>
                  <a:lnTo>
                    <a:pt x="2758" y="972"/>
                  </a:lnTo>
                  <a:lnTo>
                    <a:pt x="2758" y="1012"/>
                  </a:lnTo>
                  <a:lnTo>
                    <a:pt x="2754" y="1051"/>
                  </a:lnTo>
                  <a:lnTo>
                    <a:pt x="2748" y="1089"/>
                  </a:lnTo>
                  <a:lnTo>
                    <a:pt x="2740" y="1126"/>
                  </a:lnTo>
                  <a:lnTo>
                    <a:pt x="2730" y="1163"/>
                  </a:lnTo>
                  <a:lnTo>
                    <a:pt x="2722" y="1197"/>
                  </a:lnTo>
                  <a:lnTo>
                    <a:pt x="2715" y="1230"/>
                  </a:lnTo>
                  <a:lnTo>
                    <a:pt x="2710" y="1261"/>
                  </a:lnTo>
                  <a:lnTo>
                    <a:pt x="2708" y="1290"/>
                  </a:lnTo>
                  <a:lnTo>
                    <a:pt x="2710" y="1318"/>
                  </a:lnTo>
                  <a:lnTo>
                    <a:pt x="2715" y="1349"/>
                  </a:lnTo>
                  <a:lnTo>
                    <a:pt x="2722" y="1382"/>
                  </a:lnTo>
                  <a:lnTo>
                    <a:pt x="2730" y="1417"/>
                  </a:lnTo>
                  <a:lnTo>
                    <a:pt x="2740" y="1453"/>
                  </a:lnTo>
                  <a:lnTo>
                    <a:pt x="2748" y="1490"/>
                  </a:lnTo>
                  <a:lnTo>
                    <a:pt x="2754" y="1528"/>
                  </a:lnTo>
                  <a:lnTo>
                    <a:pt x="2758" y="1567"/>
                  </a:lnTo>
                  <a:lnTo>
                    <a:pt x="2758" y="1607"/>
                  </a:lnTo>
                  <a:lnTo>
                    <a:pt x="2753" y="1647"/>
                  </a:lnTo>
                  <a:lnTo>
                    <a:pt x="2744" y="1688"/>
                  </a:lnTo>
                  <a:lnTo>
                    <a:pt x="2729" y="1723"/>
                  </a:lnTo>
                  <a:lnTo>
                    <a:pt x="2712" y="1755"/>
                  </a:lnTo>
                  <a:lnTo>
                    <a:pt x="2692" y="1785"/>
                  </a:lnTo>
                  <a:lnTo>
                    <a:pt x="2670" y="1812"/>
                  </a:lnTo>
                  <a:lnTo>
                    <a:pt x="2645" y="1838"/>
                  </a:lnTo>
                  <a:lnTo>
                    <a:pt x="2620" y="1861"/>
                  </a:lnTo>
                  <a:lnTo>
                    <a:pt x="2595" y="1884"/>
                  </a:lnTo>
                  <a:lnTo>
                    <a:pt x="2569" y="1905"/>
                  </a:lnTo>
                  <a:lnTo>
                    <a:pt x="2543" y="1927"/>
                  </a:lnTo>
                  <a:lnTo>
                    <a:pt x="2520" y="1949"/>
                  </a:lnTo>
                  <a:lnTo>
                    <a:pt x="2498" y="1969"/>
                  </a:lnTo>
                  <a:lnTo>
                    <a:pt x="2480" y="1990"/>
                  </a:lnTo>
                  <a:lnTo>
                    <a:pt x="2466" y="2013"/>
                  </a:lnTo>
                  <a:lnTo>
                    <a:pt x="2452" y="2041"/>
                  </a:lnTo>
                  <a:lnTo>
                    <a:pt x="3003" y="2591"/>
                  </a:lnTo>
                  <a:lnTo>
                    <a:pt x="3016" y="2609"/>
                  </a:lnTo>
                  <a:lnTo>
                    <a:pt x="3027" y="2628"/>
                  </a:lnTo>
                  <a:lnTo>
                    <a:pt x="3033" y="2650"/>
                  </a:lnTo>
                  <a:lnTo>
                    <a:pt x="3034" y="2672"/>
                  </a:lnTo>
                  <a:lnTo>
                    <a:pt x="3031" y="2694"/>
                  </a:lnTo>
                  <a:lnTo>
                    <a:pt x="3023" y="2716"/>
                  </a:lnTo>
                  <a:lnTo>
                    <a:pt x="3011" y="2734"/>
                  </a:lnTo>
                  <a:lnTo>
                    <a:pt x="2996" y="2751"/>
                  </a:lnTo>
                  <a:lnTo>
                    <a:pt x="2977" y="2763"/>
                  </a:lnTo>
                  <a:lnTo>
                    <a:pt x="2957" y="2771"/>
                  </a:lnTo>
                  <a:lnTo>
                    <a:pt x="2547" y="2891"/>
                  </a:lnTo>
                  <a:lnTo>
                    <a:pt x="2427" y="3301"/>
                  </a:lnTo>
                  <a:lnTo>
                    <a:pt x="2419" y="3321"/>
                  </a:lnTo>
                  <a:lnTo>
                    <a:pt x="2406" y="3340"/>
                  </a:lnTo>
                  <a:lnTo>
                    <a:pt x="2390" y="3355"/>
                  </a:lnTo>
                  <a:lnTo>
                    <a:pt x="2371" y="3366"/>
                  </a:lnTo>
                  <a:lnTo>
                    <a:pt x="2350" y="3375"/>
                  </a:lnTo>
                  <a:lnTo>
                    <a:pt x="2324" y="3378"/>
                  </a:lnTo>
                  <a:lnTo>
                    <a:pt x="2303" y="3376"/>
                  </a:lnTo>
                  <a:lnTo>
                    <a:pt x="2283" y="3370"/>
                  </a:lnTo>
                  <a:lnTo>
                    <a:pt x="2264" y="3360"/>
                  </a:lnTo>
                  <a:lnTo>
                    <a:pt x="2247" y="3346"/>
                  </a:lnTo>
                  <a:lnTo>
                    <a:pt x="1517" y="2616"/>
                  </a:lnTo>
                  <a:lnTo>
                    <a:pt x="787" y="3346"/>
                  </a:lnTo>
                  <a:lnTo>
                    <a:pt x="770" y="3360"/>
                  </a:lnTo>
                  <a:lnTo>
                    <a:pt x="752" y="3370"/>
                  </a:lnTo>
                  <a:lnTo>
                    <a:pt x="731" y="3376"/>
                  </a:lnTo>
                  <a:lnTo>
                    <a:pt x="711" y="3378"/>
                  </a:lnTo>
                  <a:lnTo>
                    <a:pt x="684" y="3375"/>
                  </a:lnTo>
                  <a:lnTo>
                    <a:pt x="662" y="3366"/>
                  </a:lnTo>
                  <a:lnTo>
                    <a:pt x="644" y="3355"/>
                  </a:lnTo>
                  <a:lnTo>
                    <a:pt x="627" y="3340"/>
                  </a:lnTo>
                  <a:lnTo>
                    <a:pt x="615" y="3321"/>
                  </a:lnTo>
                  <a:lnTo>
                    <a:pt x="607" y="3301"/>
                  </a:lnTo>
                  <a:lnTo>
                    <a:pt x="486" y="2891"/>
                  </a:lnTo>
                  <a:lnTo>
                    <a:pt x="77" y="2771"/>
                  </a:lnTo>
                  <a:lnTo>
                    <a:pt x="57" y="2763"/>
                  </a:lnTo>
                  <a:lnTo>
                    <a:pt x="38" y="2751"/>
                  </a:lnTo>
                  <a:lnTo>
                    <a:pt x="23" y="2734"/>
                  </a:lnTo>
                  <a:lnTo>
                    <a:pt x="11" y="2716"/>
                  </a:lnTo>
                  <a:lnTo>
                    <a:pt x="3" y="2694"/>
                  </a:lnTo>
                  <a:lnTo>
                    <a:pt x="0" y="2672"/>
                  </a:lnTo>
                  <a:lnTo>
                    <a:pt x="1" y="2650"/>
                  </a:lnTo>
                  <a:lnTo>
                    <a:pt x="7" y="2628"/>
                  </a:lnTo>
                  <a:lnTo>
                    <a:pt x="17" y="2609"/>
                  </a:lnTo>
                  <a:lnTo>
                    <a:pt x="31" y="2591"/>
                  </a:lnTo>
                  <a:lnTo>
                    <a:pt x="582" y="2041"/>
                  </a:lnTo>
                  <a:lnTo>
                    <a:pt x="568" y="2013"/>
                  </a:lnTo>
                  <a:lnTo>
                    <a:pt x="553" y="1990"/>
                  </a:lnTo>
                  <a:lnTo>
                    <a:pt x="536" y="1969"/>
                  </a:lnTo>
                  <a:lnTo>
                    <a:pt x="514" y="1949"/>
                  </a:lnTo>
                  <a:lnTo>
                    <a:pt x="491" y="1927"/>
                  </a:lnTo>
                  <a:lnTo>
                    <a:pt x="465" y="1905"/>
                  </a:lnTo>
                  <a:lnTo>
                    <a:pt x="439" y="1884"/>
                  </a:lnTo>
                  <a:lnTo>
                    <a:pt x="413" y="1861"/>
                  </a:lnTo>
                  <a:lnTo>
                    <a:pt x="389" y="1838"/>
                  </a:lnTo>
                  <a:lnTo>
                    <a:pt x="364" y="1812"/>
                  </a:lnTo>
                  <a:lnTo>
                    <a:pt x="341" y="1785"/>
                  </a:lnTo>
                  <a:lnTo>
                    <a:pt x="322" y="1755"/>
                  </a:lnTo>
                  <a:lnTo>
                    <a:pt x="304" y="1723"/>
                  </a:lnTo>
                  <a:lnTo>
                    <a:pt x="290" y="1688"/>
                  </a:lnTo>
                  <a:lnTo>
                    <a:pt x="281" y="1647"/>
                  </a:lnTo>
                  <a:lnTo>
                    <a:pt x="276" y="1607"/>
                  </a:lnTo>
                  <a:lnTo>
                    <a:pt x="277" y="1567"/>
                  </a:lnTo>
                  <a:lnTo>
                    <a:pt x="280" y="1528"/>
                  </a:lnTo>
                  <a:lnTo>
                    <a:pt x="287" y="1490"/>
                  </a:lnTo>
                  <a:lnTo>
                    <a:pt x="294" y="1453"/>
                  </a:lnTo>
                  <a:lnTo>
                    <a:pt x="303" y="1417"/>
                  </a:lnTo>
                  <a:lnTo>
                    <a:pt x="312" y="1382"/>
                  </a:lnTo>
                  <a:lnTo>
                    <a:pt x="319" y="1349"/>
                  </a:lnTo>
                  <a:lnTo>
                    <a:pt x="324" y="1318"/>
                  </a:lnTo>
                  <a:lnTo>
                    <a:pt x="326" y="1290"/>
                  </a:lnTo>
                  <a:lnTo>
                    <a:pt x="324" y="1261"/>
                  </a:lnTo>
                  <a:lnTo>
                    <a:pt x="319" y="1230"/>
                  </a:lnTo>
                  <a:lnTo>
                    <a:pt x="312" y="1197"/>
                  </a:lnTo>
                  <a:lnTo>
                    <a:pt x="303" y="1163"/>
                  </a:lnTo>
                  <a:lnTo>
                    <a:pt x="294" y="1126"/>
                  </a:lnTo>
                  <a:lnTo>
                    <a:pt x="287" y="1089"/>
                  </a:lnTo>
                  <a:lnTo>
                    <a:pt x="280" y="1051"/>
                  </a:lnTo>
                  <a:lnTo>
                    <a:pt x="277" y="1012"/>
                  </a:lnTo>
                  <a:lnTo>
                    <a:pt x="276" y="972"/>
                  </a:lnTo>
                  <a:lnTo>
                    <a:pt x="281" y="932"/>
                  </a:lnTo>
                  <a:lnTo>
                    <a:pt x="290" y="892"/>
                  </a:lnTo>
                  <a:lnTo>
                    <a:pt x="304" y="856"/>
                  </a:lnTo>
                  <a:lnTo>
                    <a:pt x="322" y="824"/>
                  </a:lnTo>
                  <a:lnTo>
                    <a:pt x="341" y="794"/>
                  </a:lnTo>
                  <a:lnTo>
                    <a:pt x="364" y="767"/>
                  </a:lnTo>
                  <a:lnTo>
                    <a:pt x="389" y="741"/>
                  </a:lnTo>
                  <a:lnTo>
                    <a:pt x="413" y="718"/>
                  </a:lnTo>
                  <a:lnTo>
                    <a:pt x="439" y="695"/>
                  </a:lnTo>
                  <a:lnTo>
                    <a:pt x="465" y="674"/>
                  </a:lnTo>
                  <a:lnTo>
                    <a:pt x="491" y="652"/>
                  </a:lnTo>
                  <a:lnTo>
                    <a:pt x="514" y="630"/>
                  </a:lnTo>
                  <a:lnTo>
                    <a:pt x="536" y="610"/>
                  </a:lnTo>
                  <a:lnTo>
                    <a:pt x="553" y="589"/>
                  </a:lnTo>
                  <a:lnTo>
                    <a:pt x="568" y="566"/>
                  </a:lnTo>
                  <a:lnTo>
                    <a:pt x="581" y="539"/>
                  </a:lnTo>
                  <a:lnTo>
                    <a:pt x="594" y="509"/>
                  </a:lnTo>
                  <a:lnTo>
                    <a:pt x="608" y="477"/>
                  </a:lnTo>
                  <a:lnTo>
                    <a:pt x="620" y="447"/>
                  </a:lnTo>
                  <a:lnTo>
                    <a:pt x="633" y="416"/>
                  </a:lnTo>
                  <a:lnTo>
                    <a:pt x="648" y="385"/>
                  </a:lnTo>
                  <a:lnTo>
                    <a:pt x="664" y="355"/>
                  </a:lnTo>
                  <a:lnTo>
                    <a:pt x="684" y="325"/>
                  </a:lnTo>
                  <a:lnTo>
                    <a:pt x="705" y="296"/>
                  </a:lnTo>
                  <a:lnTo>
                    <a:pt x="730" y="271"/>
                  </a:lnTo>
                  <a:lnTo>
                    <a:pt x="759" y="247"/>
                  </a:lnTo>
                  <a:lnTo>
                    <a:pt x="790" y="226"/>
                  </a:lnTo>
                  <a:lnTo>
                    <a:pt x="823" y="211"/>
                  </a:lnTo>
                  <a:lnTo>
                    <a:pt x="856" y="200"/>
                  </a:lnTo>
                  <a:lnTo>
                    <a:pt x="890" y="190"/>
                  </a:lnTo>
                  <a:lnTo>
                    <a:pt x="924" y="184"/>
                  </a:lnTo>
                  <a:lnTo>
                    <a:pt x="957" y="180"/>
                  </a:lnTo>
                  <a:lnTo>
                    <a:pt x="991" y="177"/>
                  </a:lnTo>
                  <a:lnTo>
                    <a:pt x="1024" y="174"/>
                  </a:lnTo>
                  <a:lnTo>
                    <a:pt x="1058" y="172"/>
                  </a:lnTo>
                  <a:lnTo>
                    <a:pt x="1091" y="168"/>
                  </a:lnTo>
                  <a:lnTo>
                    <a:pt x="1122" y="164"/>
                  </a:lnTo>
                  <a:lnTo>
                    <a:pt x="1149" y="156"/>
                  </a:lnTo>
                  <a:lnTo>
                    <a:pt x="1173" y="147"/>
                  </a:lnTo>
                  <a:lnTo>
                    <a:pt x="1199" y="134"/>
                  </a:lnTo>
                  <a:lnTo>
                    <a:pt x="1226" y="117"/>
                  </a:lnTo>
                  <a:lnTo>
                    <a:pt x="1255" y="100"/>
                  </a:lnTo>
                  <a:lnTo>
                    <a:pt x="1282" y="82"/>
                  </a:lnTo>
                  <a:lnTo>
                    <a:pt x="1312" y="65"/>
                  </a:lnTo>
                  <a:lnTo>
                    <a:pt x="1342" y="47"/>
                  </a:lnTo>
                  <a:lnTo>
                    <a:pt x="1374" y="33"/>
                  </a:lnTo>
                  <a:lnTo>
                    <a:pt x="1407" y="20"/>
                  </a:lnTo>
                  <a:lnTo>
                    <a:pt x="1442" y="9"/>
                  </a:lnTo>
                  <a:lnTo>
                    <a:pt x="1479" y="3"/>
                  </a:lnTo>
                  <a:lnTo>
                    <a:pt x="15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24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4D3C4-6388-6995-C558-AAA1CC7ECEA0}"/>
              </a:ext>
            </a:extLst>
          </p:cNvPr>
          <p:cNvSpPr/>
          <p:nvPr/>
        </p:nvSpPr>
        <p:spPr>
          <a:xfrm>
            <a:off x="0" y="1864311"/>
            <a:ext cx="12192000" cy="3160450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93F5D-C559-9E79-8189-D1495A640D07}"/>
              </a:ext>
            </a:extLst>
          </p:cNvPr>
          <p:cNvSpPr txBox="1"/>
          <p:nvPr/>
        </p:nvSpPr>
        <p:spPr>
          <a:xfrm>
            <a:off x="6700160" y="2705725"/>
            <a:ext cx="4801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5"/>
                </a:solidFill>
                <a:latin typeface="+mj-lt"/>
              </a:rPr>
              <a:t>Q&amp;A</a:t>
            </a:r>
            <a:endParaRPr lang="en-ID" sz="8800" b="1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D106F-A648-0086-526C-6D4BB436F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" y="323377"/>
            <a:ext cx="6242317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D29308-552B-C87C-06B8-4E5DF889BFAC}"/>
              </a:ext>
            </a:extLst>
          </p:cNvPr>
          <p:cNvSpPr/>
          <p:nvPr/>
        </p:nvSpPr>
        <p:spPr>
          <a:xfrm>
            <a:off x="5868140" y="0"/>
            <a:ext cx="63238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086EC-95C7-43D2-9C0B-20AC9CF4EF1B}"/>
              </a:ext>
            </a:extLst>
          </p:cNvPr>
          <p:cNvSpPr txBox="1"/>
          <p:nvPr/>
        </p:nvSpPr>
        <p:spPr>
          <a:xfrm>
            <a:off x="731228" y="1016916"/>
            <a:ext cx="341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801619"/>
                </a:solidFill>
                <a:latin typeface="+mj-lt"/>
              </a:rPr>
              <a:t>About MSECB</a:t>
            </a:r>
            <a:endParaRPr lang="en-ID" sz="2800" b="1">
              <a:solidFill>
                <a:srgbClr val="801619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B9B5F-A8D1-4A38-BE45-DEC78E729B50}"/>
              </a:ext>
            </a:extLst>
          </p:cNvPr>
          <p:cNvSpPr txBox="1"/>
          <p:nvPr/>
        </p:nvSpPr>
        <p:spPr>
          <a:xfrm>
            <a:off x="731227" y="1683728"/>
            <a:ext cx="41271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MSECB is an IAS-accredited certification body for management systems on various international standards. 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Furthermore, MSECB, as a Corporate Member of the Cloud Security Alliance (CSA), offers Level 2 STAR Certification in conjunction with ISO/IEC 27001. 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We are also proud members of the Independent Association of Accredited Registrars (IAAR), a member-driven organization promoting accredited management system certification.</a:t>
            </a:r>
            <a:endParaRPr lang="en-GB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B57E85-F2BD-227C-39D7-D67B8A6339F0}"/>
              </a:ext>
            </a:extLst>
          </p:cNvPr>
          <p:cNvSpPr/>
          <p:nvPr/>
        </p:nvSpPr>
        <p:spPr>
          <a:xfrm>
            <a:off x="6711517" y="1783815"/>
            <a:ext cx="4719874" cy="333358"/>
          </a:xfrm>
          <a:prstGeom prst="rect">
            <a:avLst/>
          </a:prstGeom>
          <a:solidFill>
            <a:srgbClr val="0C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/>
              <a:t>Information Security and Privacy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7CAC5-CED8-934E-0486-36CD968E2FBB}"/>
              </a:ext>
            </a:extLst>
          </p:cNvPr>
          <p:cNvSpPr/>
          <p:nvPr/>
        </p:nvSpPr>
        <p:spPr>
          <a:xfrm>
            <a:off x="6711515" y="2365748"/>
            <a:ext cx="4719875" cy="333358"/>
          </a:xfrm>
          <a:prstGeom prst="rect">
            <a:avLst/>
          </a:prstGeom>
          <a:solidFill>
            <a:srgbClr val="207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/>
              <a:t>Quality, HSE, and Sustainability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81100-73C3-A18B-12C4-9598CAF0842E}"/>
              </a:ext>
            </a:extLst>
          </p:cNvPr>
          <p:cNvSpPr/>
          <p:nvPr/>
        </p:nvSpPr>
        <p:spPr>
          <a:xfrm>
            <a:off x="6711517" y="2947681"/>
            <a:ext cx="4719874" cy="333358"/>
          </a:xfrm>
          <a:prstGeom prst="rect">
            <a:avLst/>
          </a:prstGeom>
          <a:solidFill>
            <a:srgbClr val="729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/>
              <a:t>Corporate Governance and Resilience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47AE9-4E53-EFC5-3653-989C36363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517" y="4460052"/>
            <a:ext cx="4719873" cy="1473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615048-6B43-7001-3828-2F04E5E37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55" y="5038873"/>
            <a:ext cx="1395623" cy="46520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6AC1A03-9C0F-CD12-7A5E-6D617B4C5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969" y="4939395"/>
            <a:ext cx="404527" cy="6552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7E9AD06-3800-F4C8-CFB2-8168AD4CB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7967" y="5095700"/>
            <a:ext cx="960743" cy="3426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51F782-6050-ABA6-990D-F7194E164AE4}"/>
              </a:ext>
            </a:extLst>
          </p:cNvPr>
          <p:cNvSpPr txBox="1"/>
          <p:nvPr/>
        </p:nvSpPr>
        <p:spPr>
          <a:xfrm>
            <a:off x="6627707" y="1222244"/>
            <a:ext cx="4887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>
                <a:solidFill>
                  <a:srgbClr val="801619"/>
                </a:solidFill>
              </a:rPr>
              <a:t>Management System Certifications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FA8F9-ED6B-6A87-BC74-33E38FA12172}"/>
              </a:ext>
            </a:extLst>
          </p:cNvPr>
          <p:cNvSpPr txBox="1"/>
          <p:nvPr/>
        </p:nvSpPr>
        <p:spPr>
          <a:xfrm>
            <a:off x="10008067" y="315767"/>
            <a:ext cx="146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>
                <a:solidFill>
                  <a:srgbClr val="801619"/>
                </a:solidFill>
                <a:latin typeface="Montserrat" panose="00000500000000000000" pitchFamily="2" charset="0"/>
              </a:rPr>
              <a:t>MSECB Webinar</a:t>
            </a:r>
            <a:endParaRPr lang="en-ID" sz="1000" b="1">
              <a:solidFill>
                <a:srgbClr val="801619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A4F40867-EF88-BD8F-71BF-11FFAA6DD01F}"/>
              </a:ext>
            </a:extLst>
          </p:cNvPr>
          <p:cNvSpPr/>
          <p:nvPr/>
        </p:nvSpPr>
        <p:spPr>
          <a:xfrm>
            <a:off x="10091933" y="369197"/>
            <a:ext cx="130628" cy="130628"/>
          </a:xfrm>
          <a:prstGeom prst="donut">
            <a:avLst>
              <a:gd name="adj" fmla="val 21959"/>
            </a:avLst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3" grpId="0" animBg="1"/>
      <p:bldP spid="4" grpId="0" animBg="1"/>
      <p:bldP spid="6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5CC12E-2D07-4679-B886-149E11CD98B0}"/>
              </a:ext>
            </a:extLst>
          </p:cNvPr>
          <p:cNvSpPr txBox="1"/>
          <p:nvPr/>
        </p:nvSpPr>
        <p:spPr>
          <a:xfrm>
            <a:off x="5330420" y="1442511"/>
            <a:ext cx="5604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801619"/>
                </a:solidFill>
                <a:latin typeface="+mj-lt"/>
              </a:rPr>
              <a:t>Thank you for your attention! 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4A467C9C-1D5E-4786-A12A-4E3536C9D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971" y="3897289"/>
            <a:ext cx="3448050" cy="74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altLang="en-US" sz="3200" b="1" dirty="0">
                <a:solidFill>
                  <a:schemeClr val="accent5"/>
                </a:solidFill>
                <a:latin typeface="+mn-lt"/>
                <a:cs typeface="Times New Roman" panose="02020603050405020304" pitchFamily="18" charset="0"/>
              </a:rPr>
              <a:t>Stay updated!</a:t>
            </a:r>
            <a:endParaRPr lang="id-ID" altLang="en-US" sz="3200" b="1" dirty="0">
              <a:solidFill>
                <a:schemeClr val="accent5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3B8ACE-DBC2-413A-115D-6568ABA08DA2}"/>
              </a:ext>
            </a:extLst>
          </p:cNvPr>
          <p:cNvGrpSpPr/>
          <p:nvPr/>
        </p:nvGrpSpPr>
        <p:grpSpPr>
          <a:xfrm>
            <a:off x="7893063" y="5897949"/>
            <a:ext cx="675866" cy="266059"/>
            <a:chOff x="7672344" y="5791417"/>
            <a:chExt cx="675866" cy="266059"/>
          </a:xfrm>
        </p:grpSpPr>
        <p:pic>
          <p:nvPicPr>
            <p:cNvPr id="31" name="Picture 30" descr="A white letter on a black background&#10;&#10;Description automatically generated with low confidence">
              <a:hlinkClick r:id="rId3"/>
              <a:extLst>
                <a:ext uri="{FF2B5EF4-FFF2-40B4-BE49-F238E27FC236}">
                  <a16:creationId xmlns:a16="http://schemas.microsoft.com/office/drawing/2014/main" id="{7E67A423-3F4B-D9FC-92E9-A6FA2145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2344" y="5791417"/>
              <a:ext cx="242294" cy="242294"/>
            </a:xfrm>
            <a:prstGeom prst="rect">
              <a:avLst/>
            </a:prstGeom>
          </p:spPr>
        </p:pic>
        <p:pic>
          <p:nvPicPr>
            <p:cNvPr id="33" name="Picture 32" descr="A white letter f on a black background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4580935F-AC8F-08FB-852A-06AE021A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599" y="5815182"/>
              <a:ext cx="264611" cy="242294"/>
            </a:xfrm>
            <a:prstGeom prst="rect">
              <a:avLst/>
            </a:prstGeom>
          </p:spPr>
        </p:pic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24C124-4AF8-F0A1-7B76-C1AB9971D5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9189"/>
          <a:stretch/>
        </p:blipFill>
        <p:spPr>
          <a:xfrm>
            <a:off x="876300" y="820420"/>
            <a:ext cx="3448050" cy="60579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03383-76C7-2EF1-BD6B-B24DEBC9C36F}"/>
              </a:ext>
            </a:extLst>
          </p:cNvPr>
          <p:cNvSpPr txBox="1"/>
          <p:nvPr/>
        </p:nvSpPr>
        <p:spPr>
          <a:xfrm>
            <a:off x="7386461" y="4763640"/>
            <a:ext cx="16890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+1 (450) 328-1227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hlinkClick r:id="rId8"/>
              </a:rPr>
              <a:t>info@msecb.com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www.msecb.com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46BA76B-A1B1-97F2-8903-9F974E90B8ED}"/>
              </a:ext>
            </a:extLst>
          </p:cNvPr>
          <p:cNvSpPr/>
          <p:nvPr/>
        </p:nvSpPr>
        <p:spPr>
          <a:xfrm>
            <a:off x="0" y="0"/>
            <a:ext cx="2659309" cy="6858000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746AB0-DB8F-BCCA-7504-E45201A8FD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8218"/>
          <a:stretch/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A3705F-26A6-4143-A451-C8ABE44E2753}"/>
              </a:ext>
            </a:extLst>
          </p:cNvPr>
          <p:cNvSpPr txBox="1"/>
          <p:nvPr/>
        </p:nvSpPr>
        <p:spPr>
          <a:xfrm>
            <a:off x="10639508" y="5610474"/>
            <a:ext cx="647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>
                <a:solidFill>
                  <a:schemeClr val="accent5"/>
                </a:solidFill>
              </a:rPr>
              <a:t>Page </a:t>
            </a:r>
            <a:fld id="{31162368-E213-4388-85D6-4D6322C03159}" type="slidenum">
              <a:rPr lang="en-GB" sz="1100" b="1" smtClean="0">
                <a:solidFill>
                  <a:schemeClr val="accent5"/>
                </a:solidFill>
              </a:rPr>
              <a:pPr algn="r"/>
              <a:t>2</a:t>
            </a:fld>
            <a:endParaRPr lang="en-ID" sz="1100" b="1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A5B3D-189F-469A-AF1F-3E6C412EA334}"/>
              </a:ext>
            </a:extLst>
          </p:cNvPr>
          <p:cNvSpPr txBox="1"/>
          <p:nvPr/>
        </p:nvSpPr>
        <p:spPr>
          <a:xfrm>
            <a:off x="5122606" y="2252402"/>
            <a:ext cx="4713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801619"/>
                </a:solidFill>
                <a:latin typeface="+mj-lt"/>
              </a:rPr>
              <a:t>Webinar</a:t>
            </a:r>
            <a:r>
              <a:rPr lang="en-US" sz="4000" b="1">
                <a:latin typeface="+mj-lt"/>
              </a:rPr>
              <a:t> Agenda</a:t>
            </a:r>
            <a:endParaRPr lang="en-ID" sz="4000" b="1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D7617-9E21-47A6-A249-A8B9100923DA}"/>
              </a:ext>
            </a:extLst>
          </p:cNvPr>
          <p:cNvSpPr txBox="1"/>
          <p:nvPr/>
        </p:nvSpPr>
        <p:spPr>
          <a:xfrm>
            <a:off x="5387276" y="3338421"/>
            <a:ext cx="4857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ea typeface="Open Sans SemiBold" panose="020B0706030804020204" pitchFamily="34" charset="0"/>
                <a:cs typeface="Open Sans SemiBold" panose="020B0706030804020204" pitchFamily="34" charset="0"/>
              </a:rPr>
              <a:t>A Brief Explanation of Certification Journey</a:t>
            </a:r>
            <a:endParaRPr lang="en-ID" sz="1600" b="1"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87F45C-AD12-41DC-ACE2-69886FBF392D}"/>
              </a:ext>
            </a:extLst>
          </p:cNvPr>
          <p:cNvSpPr txBox="1"/>
          <p:nvPr/>
        </p:nvSpPr>
        <p:spPr>
          <a:xfrm>
            <a:off x="5399976" y="4203748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ea typeface="Open Sans SemiBold" panose="020B0706030804020204" pitchFamily="34" charset="0"/>
                <a:cs typeface="Open Sans SemiBold" panose="020B0706030804020204" pitchFamily="34" charset="0"/>
              </a:rPr>
              <a:t>Q&amp;A</a:t>
            </a:r>
            <a:endParaRPr lang="en-ID" sz="1600" b="1"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C4ED167-212B-4251-BB15-9710397D8A68}"/>
              </a:ext>
            </a:extLst>
          </p:cNvPr>
          <p:cNvSpPr/>
          <p:nvPr/>
        </p:nvSpPr>
        <p:spPr>
          <a:xfrm rot="5400000">
            <a:off x="5198655" y="3463377"/>
            <a:ext cx="197426" cy="107675"/>
          </a:xfrm>
          <a:prstGeom prst="triangle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233F71C4-8B1A-47D4-8697-654EFBD5F2DB}"/>
              </a:ext>
            </a:extLst>
          </p:cNvPr>
          <p:cNvSpPr/>
          <p:nvPr/>
        </p:nvSpPr>
        <p:spPr>
          <a:xfrm rot="5400000">
            <a:off x="5194021" y="4294244"/>
            <a:ext cx="197426" cy="10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E79F0-8995-DD8A-CDD8-0444E73A2F2A}"/>
              </a:ext>
            </a:extLst>
          </p:cNvPr>
          <p:cNvSpPr txBox="1"/>
          <p:nvPr/>
        </p:nvSpPr>
        <p:spPr>
          <a:xfrm>
            <a:off x="5399976" y="3775732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ea typeface="Open Sans SemiBold" panose="020B0706030804020204" pitchFamily="34" charset="0"/>
                <a:cs typeface="Open Sans SemiBold" panose="020B0706030804020204" pitchFamily="34" charset="0"/>
              </a:rPr>
              <a:t>Pitfalls to Avoid</a:t>
            </a:r>
            <a:endParaRPr lang="en-ID" sz="1600" b="1"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753465B-E1CD-B14B-8447-93B1F189E202}"/>
              </a:ext>
            </a:extLst>
          </p:cNvPr>
          <p:cNvSpPr/>
          <p:nvPr/>
        </p:nvSpPr>
        <p:spPr>
          <a:xfrm rot="5400000">
            <a:off x="5211355" y="3882933"/>
            <a:ext cx="197426" cy="107675"/>
          </a:xfrm>
          <a:prstGeom prst="triangle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437C531-0434-0FC7-961E-7575830BD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918" y="353186"/>
            <a:ext cx="988221" cy="1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3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4" grpId="0" animBg="1"/>
      <p:bldP spid="20" grpId="0" animBg="1"/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3E6E-2A02-7337-A27C-C6EE5EB674DC}"/>
              </a:ext>
            </a:extLst>
          </p:cNvPr>
          <p:cNvSpPr/>
          <p:nvPr/>
        </p:nvSpPr>
        <p:spPr>
          <a:xfrm>
            <a:off x="6929306" y="0"/>
            <a:ext cx="5262694" cy="6858000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BC9E3-84A4-4CAE-8363-CC0A0E38B3BE}"/>
              </a:ext>
            </a:extLst>
          </p:cNvPr>
          <p:cNvSpPr/>
          <p:nvPr/>
        </p:nvSpPr>
        <p:spPr>
          <a:xfrm>
            <a:off x="0" y="1775792"/>
            <a:ext cx="914398" cy="33901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C40D3-BC7D-46AD-9096-26D3079EC99A}"/>
              </a:ext>
            </a:extLst>
          </p:cNvPr>
          <p:cNvSpPr txBox="1"/>
          <p:nvPr/>
        </p:nvSpPr>
        <p:spPr>
          <a:xfrm>
            <a:off x="1091959" y="1709670"/>
            <a:ext cx="3888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Background of </a:t>
            </a:r>
          </a:p>
          <a:p>
            <a:r>
              <a:rPr lang="en-US" sz="2800" b="1">
                <a:solidFill>
                  <a:srgbClr val="8E0000"/>
                </a:solidFill>
                <a:latin typeface="+mj-lt"/>
              </a:rPr>
              <a:t>Mostafa AlShamy</a:t>
            </a:r>
            <a:endParaRPr lang="en-ID" sz="2800" b="1">
              <a:solidFill>
                <a:srgbClr val="8E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59E5B1-17F5-45E4-B46B-A681D9434084}"/>
              </a:ext>
            </a:extLst>
          </p:cNvPr>
          <p:cNvSpPr txBox="1"/>
          <p:nvPr/>
        </p:nvSpPr>
        <p:spPr>
          <a:xfrm>
            <a:off x="1091960" y="2743470"/>
            <a:ext cx="463139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1400" dirty="0">
                <a:effectLst/>
              </a:rPr>
              <a:t>Mostafa AlShamy is a trainer, assessor, consultant, and then auditor with more than 20 years of experience in GRC and respective fields, including but not limited to SMS, ISMS/PIMS, BCMS, RM, Data Governance, and Management.</a:t>
            </a:r>
          </a:p>
          <a:p>
            <a:pPr rtl="0"/>
            <a:endParaRPr lang="en-US" sz="1400" dirty="0">
              <a:effectLst/>
            </a:endParaRPr>
          </a:p>
          <a:p>
            <a:pPr algn="just" rtl="0"/>
            <a:r>
              <a:rPr lang="en-US" sz="1400" dirty="0">
                <a:effectLst/>
              </a:rPr>
              <a:t>In the last six years, he has conducted tens of audits on behalf of MSECB over four continents. </a:t>
            </a:r>
            <a:r>
              <a:rPr lang="en-US" sz="1400" dirty="0"/>
              <a:t>Through his experience, he has helped many organizations express their commitment to quality and continuous improvement.</a:t>
            </a:r>
          </a:p>
          <a:p>
            <a:pPr algn="just" rtl="0"/>
            <a:endParaRPr lang="en-US" sz="1400" dirty="0"/>
          </a:p>
          <a:p>
            <a:pPr algn="just"/>
            <a:r>
              <a:rPr lang="en-US" sz="1400" dirty="0"/>
              <a:t>malshamy@ofouqis.com</a:t>
            </a:r>
          </a:p>
          <a:p>
            <a:pPr algn="just"/>
            <a:r>
              <a:rPr lang="en-US" sz="1400" dirty="0"/>
              <a:t>https://www.linkedin.com/in/malshamy/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281DA-BC8E-62BB-DFEE-EEB402231A99}"/>
              </a:ext>
            </a:extLst>
          </p:cNvPr>
          <p:cNvSpPr txBox="1"/>
          <p:nvPr/>
        </p:nvSpPr>
        <p:spPr>
          <a:xfrm>
            <a:off x="10008067" y="315767"/>
            <a:ext cx="146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>
                <a:solidFill>
                  <a:schemeClr val="bg1"/>
                </a:solidFill>
                <a:latin typeface="Montserrat" panose="00000500000000000000" pitchFamily="2" charset="0"/>
              </a:rPr>
              <a:t>MSECB Webinar</a:t>
            </a:r>
            <a:endParaRPr lang="en-ID" sz="10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C90C1B17-39EB-4B29-278F-416FAA078786}"/>
              </a:ext>
            </a:extLst>
          </p:cNvPr>
          <p:cNvSpPr/>
          <p:nvPr/>
        </p:nvSpPr>
        <p:spPr>
          <a:xfrm>
            <a:off x="10091933" y="369197"/>
            <a:ext cx="130628" cy="130628"/>
          </a:xfrm>
          <a:prstGeom prst="donut">
            <a:avLst>
              <a:gd name="adj" fmla="val 219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135EF1CE-08BB-AF25-1649-F843B44ED8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r="7158"/>
          <a:stretch/>
        </p:blipFill>
        <p:spPr/>
      </p:pic>
    </p:spTree>
    <p:extLst>
      <p:ext uri="{BB962C8B-B14F-4D97-AF65-F5344CB8AC3E}">
        <p14:creationId xmlns:p14="http://schemas.microsoft.com/office/powerpoint/2010/main" val="21123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9D3D91-3BE2-81D4-88BA-4B79032F8C2B}"/>
              </a:ext>
            </a:extLst>
          </p:cNvPr>
          <p:cNvSpPr/>
          <p:nvPr/>
        </p:nvSpPr>
        <p:spPr>
          <a:xfrm>
            <a:off x="0" y="10886"/>
            <a:ext cx="6724650" cy="6858000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C3C6D-6FD6-43F5-B034-C60170C1DD4D}"/>
              </a:ext>
            </a:extLst>
          </p:cNvPr>
          <p:cNvSpPr txBox="1"/>
          <p:nvPr/>
        </p:nvSpPr>
        <p:spPr>
          <a:xfrm>
            <a:off x="999570" y="2114001"/>
            <a:ext cx="4496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/>
                </a:solidFill>
                <a:latin typeface="+mj-lt"/>
              </a:rPr>
              <a:t>A Brief Explanation</a:t>
            </a:r>
          </a:p>
          <a:p>
            <a:r>
              <a:rPr lang="en-US" sz="3600" b="1">
                <a:solidFill>
                  <a:schemeClr val="accent5"/>
                </a:solidFill>
                <a:latin typeface="+mj-lt"/>
              </a:rPr>
              <a:t>of Certification</a:t>
            </a:r>
          </a:p>
          <a:p>
            <a:r>
              <a:rPr lang="en-US" sz="3600" b="1">
                <a:solidFill>
                  <a:schemeClr val="accent5"/>
                </a:solidFill>
                <a:latin typeface="+mj-lt"/>
              </a:rPr>
              <a:t>Journey</a:t>
            </a:r>
            <a:endParaRPr lang="en-ID" sz="3600" b="1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D721E-13B4-0304-3648-D240C122C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138081"/>
            <a:ext cx="6791325" cy="4527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48E439-CFC8-693F-CF31-D6D5F01FC8EC}"/>
              </a:ext>
            </a:extLst>
          </p:cNvPr>
          <p:cNvSpPr/>
          <p:nvPr/>
        </p:nvSpPr>
        <p:spPr>
          <a:xfrm>
            <a:off x="809625" y="2114001"/>
            <a:ext cx="47625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DEA8876-B510-9187-27D1-5D5F5F39A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8" y="353186"/>
            <a:ext cx="988221" cy="1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0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59A69-F753-8F80-EDD6-7D7E41E9F193}"/>
              </a:ext>
            </a:extLst>
          </p:cNvPr>
          <p:cNvSpPr/>
          <p:nvPr/>
        </p:nvSpPr>
        <p:spPr>
          <a:xfrm>
            <a:off x="0" y="0"/>
            <a:ext cx="3498209" cy="6858000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30D053-D0E9-44FB-8AE6-0F71A690D06D}"/>
              </a:ext>
            </a:extLst>
          </p:cNvPr>
          <p:cNvSpPr txBox="1"/>
          <p:nvPr/>
        </p:nvSpPr>
        <p:spPr>
          <a:xfrm>
            <a:off x="10459393" y="5610474"/>
            <a:ext cx="835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>
                <a:solidFill>
                  <a:schemeClr val="accent5"/>
                </a:solidFill>
              </a:rPr>
              <a:t>Page </a:t>
            </a:r>
            <a:fld id="{31162368-E213-4388-85D6-4D6322C03159}" type="slidenum">
              <a:rPr lang="en-GB" sz="1100" b="1" smtClean="0">
                <a:solidFill>
                  <a:schemeClr val="accent5"/>
                </a:solidFill>
              </a:rPr>
              <a:pPr algn="r"/>
              <a:t>5</a:t>
            </a:fld>
            <a:endParaRPr lang="en-ID" sz="1100" b="1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AB24F8-EC3D-478F-8745-D9D6564642EE}"/>
              </a:ext>
            </a:extLst>
          </p:cNvPr>
          <p:cNvSpPr txBox="1"/>
          <p:nvPr/>
        </p:nvSpPr>
        <p:spPr>
          <a:xfrm>
            <a:off x="4405204" y="985916"/>
            <a:ext cx="675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801619"/>
                </a:solidFill>
                <a:latin typeface="+mj-lt"/>
              </a:rPr>
              <a:t>Prior Certification Journey</a:t>
            </a:r>
            <a:endParaRPr lang="en-ID" sz="2800" b="1">
              <a:solidFill>
                <a:srgbClr val="801619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2D7D9-7F5F-47A2-AFFF-81AB26473591}"/>
              </a:ext>
            </a:extLst>
          </p:cNvPr>
          <p:cNvSpPr txBox="1"/>
          <p:nvPr/>
        </p:nvSpPr>
        <p:spPr>
          <a:xfrm>
            <a:off x="4698554" y="2077337"/>
            <a:ext cx="6966396" cy="3108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Obtain management support for Management System (MS) lifecycle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Define scope and management intention after reviewing your organization’s service catalogue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Identify requirements and responsibilities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Develop training and awareness programs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Design the process of risk management and perform risk assessment and treatment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Build the MS and implement all required controls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Operate the MS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Conduct internal audits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Perform management review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31" name="Group 759">
            <a:extLst>
              <a:ext uri="{FF2B5EF4-FFF2-40B4-BE49-F238E27FC236}">
                <a16:creationId xmlns:a16="http://schemas.microsoft.com/office/drawing/2014/main" id="{B466D389-647E-4D20-12CC-82BA4E150F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609" y="1842982"/>
            <a:ext cx="3264086" cy="3767492"/>
            <a:chOff x="7090" y="2220"/>
            <a:chExt cx="1634" cy="188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2" name="Freeform 761">
              <a:extLst>
                <a:ext uri="{FF2B5EF4-FFF2-40B4-BE49-F238E27FC236}">
                  <a16:creationId xmlns:a16="http://schemas.microsoft.com/office/drawing/2014/main" id="{012C07C4-C9B0-7D49-1D41-A2BABE5D3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" y="2220"/>
              <a:ext cx="1344" cy="1130"/>
            </a:xfrm>
            <a:custGeom>
              <a:avLst/>
              <a:gdLst>
                <a:gd name="T0" fmla="*/ 2600 w 2689"/>
                <a:gd name="T1" fmla="*/ 0 h 2261"/>
                <a:gd name="T2" fmla="*/ 2646 w 2689"/>
                <a:gd name="T3" fmla="*/ 7 h 2261"/>
                <a:gd name="T4" fmla="*/ 2676 w 2689"/>
                <a:gd name="T5" fmla="*/ 31 h 2261"/>
                <a:gd name="T6" fmla="*/ 2689 w 2689"/>
                <a:gd name="T7" fmla="*/ 71 h 2261"/>
                <a:gd name="T8" fmla="*/ 2658 w 2689"/>
                <a:gd name="T9" fmla="*/ 765 h 2261"/>
                <a:gd name="T10" fmla="*/ 2654 w 2689"/>
                <a:gd name="T11" fmla="*/ 803 h 2261"/>
                <a:gd name="T12" fmla="*/ 2638 w 2689"/>
                <a:gd name="T13" fmla="*/ 837 h 2261"/>
                <a:gd name="T14" fmla="*/ 2607 w 2689"/>
                <a:gd name="T15" fmla="*/ 863 h 2261"/>
                <a:gd name="T16" fmla="*/ 2573 w 2689"/>
                <a:gd name="T17" fmla="*/ 873 h 2261"/>
                <a:gd name="T18" fmla="*/ 2544 w 2689"/>
                <a:gd name="T19" fmla="*/ 864 h 2261"/>
                <a:gd name="T20" fmla="*/ 2520 w 2689"/>
                <a:gd name="T21" fmla="*/ 845 h 2261"/>
                <a:gd name="T22" fmla="*/ 2301 w 2689"/>
                <a:gd name="T23" fmla="*/ 629 h 2261"/>
                <a:gd name="T24" fmla="*/ 1595 w 2689"/>
                <a:gd name="T25" fmla="*/ 1336 h 2261"/>
                <a:gd name="T26" fmla="*/ 753 w 2689"/>
                <a:gd name="T27" fmla="*/ 2179 h 2261"/>
                <a:gd name="T28" fmla="*/ 696 w 2689"/>
                <a:gd name="T29" fmla="*/ 2232 h 2261"/>
                <a:gd name="T30" fmla="*/ 653 w 2689"/>
                <a:gd name="T31" fmla="*/ 2254 h 2261"/>
                <a:gd name="T32" fmla="*/ 622 w 2689"/>
                <a:gd name="T33" fmla="*/ 2259 h 2261"/>
                <a:gd name="T34" fmla="*/ 610 w 2689"/>
                <a:gd name="T35" fmla="*/ 2261 h 2261"/>
                <a:gd name="T36" fmla="*/ 553 w 2689"/>
                <a:gd name="T37" fmla="*/ 2249 h 2261"/>
                <a:gd name="T38" fmla="*/ 503 w 2689"/>
                <a:gd name="T39" fmla="*/ 2216 h 2261"/>
                <a:gd name="T40" fmla="*/ 328 w 2689"/>
                <a:gd name="T41" fmla="*/ 2041 h 2261"/>
                <a:gd name="T42" fmla="*/ 6 w 2689"/>
                <a:gd name="T43" fmla="*/ 1645 h 2261"/>
                <a:gd name="T44" fmla="*/ 37 w 2689"/>
                <a:gd name="T45" fmla="*/ 1515 h 2261"/>
                <a:gd name="T46" fmla="*/ 92 w 2689"/>
                <a:gd name="T47" fmla="*/ 1396 h 2261"/>
                <a:gd name="T48" fmla="*/ 610 w 2689"/>
                <a:gd name="T49" fmla="*/ 1823 h 2261"/>
                <a:gd name="T50" fmla="*/ 2052 w 2689"/>
                <a:gd name="T51" fmla="*/ 379 h 2261"/>
                <a:gd name="T52" fmla="*/ 1844 w 2689"/>
                <a:gd name="T53" fmla="*/ 168 h 2261"/>
                <a:gd name="T54" fmla="*/ 1824 w 2689"/>
                <a:gd name="T55" fmla="*/ 147 h 2261"/>
                <a:gd name="T56" fmla="*/ 1812 w 2689"/>
                <a:gd name="T57" fmla="*/ 124 h 2261"/>
                <a:gd name="T58" fmla="*/ 1811 w 2689"/>
                <a:gd name="T59" fmla="*/ 94 h 2261"/>
                <a:gd name="T60" fmla="*/ 1828 w 2689"/>
                <a:gd name="T61" fmla="*/ 60 h 2261"/>
                <a:gd name="T62" fmla="*/ 1855 w 2689"/>
                <a:gd name="T63" fmla="*/ 39 h 2261"/>
                <a:gd name="T64" fmla="*/ 1889 w 2689"/>
                <a:gd name="T65" fmla="*/ 33 h 2261"/>
                <a:gd name="T66" fmla="*/ 2590 w 2689"/>
                <a:gd name="T67" fmla="*/ 0 h 2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89" h="2261">
                  <a:moveTo>
                    <a:pt x="2590" y="0"/>
                  </a:moveTo>
                  <a:lnTo>
                    <a:pt x="2600" y="0"/>
                  </a:lnTo>
                  <a:lnTo>
                    <a:pt x="2625" y="1"/>
                  </a:lnTo>
                  <a:lnTo>
                    <a:pt x="2646" y="7"/>
                  </a:lnTo>
                  <a:lnTo>
                    <a:pt x="2663" y="17"/>
                  </a:lnTo>
                  <a:lnTo>
                    <a:pt x="2676" y="31"/>
                  </a:lnTo>
                  <a:lnTo>
                    <a:pt x="2684" y="49"/>
                  </a:lnTo>
                  <a:lnTo>
                    <a:pt x="2689" y="71"/>
                  </a:lnTo>
                  <a:lnTo>
                    <a:pt x="2689" y="98"/>
                  </a:lnTo>
                  <a:lnTo>
                    <a:pt x="2658" y="765"/>
                  </a:lnTo>
                  <a:lnTo>
                    <a:pt x="2657" y="785"/>
                  </a:lnTo>
                  <a:lnTo>
                    <a:pt x="2654" y="803"/>
                  </a:lnTo>
                  <a:lnTo>
                    <a:pt x="2647" y="821"/>
                  </a:lnTo>
                  <a:lnTo>
                    <a:pt x="2638" y="837"/>
                  </a:lnTo>
                  <a:lnTo>
                    <a:pt x="2625" y="851"/>
                  </a:lnTo>
                  <a:lnTo>
                    <a:pt x="2607" y="863"/>
                  </a:lnTo>
                  <a:lnTo>
                    <a:pt x="2589" y="872"/>
                  </a:lnTo>
                  <a:lnTo>
                    <a:pt x="2573" y="873"/>
                  </a:lnTo>
                  <a:lnTo>
                    <a:pt x="2558" y="870"/>
                  </a:lnTo>
                  <a:lnTo>
                    <a:pt x="2544" y="864"/>
                  </a:lnTo>
                  <a:lnTo>
                    <a:pt x="2531" y="856"/>
                  </a:lnTo>
                  <a:lnTo>
                    <a:pt x="2520" y="845"/>
                  </a:lnTo>
                  <a:lnTo>
                    <a:pt x="2508" y="834"/>
                  </a:lnTo>
                  <a:lnTo>
                    <a:pt x="2301" y="629"/>
                  </a:lnTo>
                  <a:lnTo>
                    <a:pt x="2225" y="706"/>
                  </a:lnTo>
                  <a:lnTo>
                    <a:pt x="1595" y="1336"/>
                  </a:lnTo>
                  <a:lnTo>
                    <a:pt x="1402" y="1530"/>
                  </a:lnTo>
                  <a:lnTo>
                    <a:pt x="753" y="2179"/>
                  </a:lnTo>
                  <a:lnTo>
                    <a:pt x="715" y="2216"/>
                  </a:lnTo>
                  <a:lnTo>
                    <a:pt x="696" y="2232"/>
                  </a:lnTo>
                  <a:lnTo>
                    <a:pt x="675" y="2246"/>
                  </a:lnTo>
                  <a:lnTo>
                    <a:pt x="653" y="2254"/>
                  </a:lnTo>
                  <a:lnTo>
                    <a:pt x="628" y="2259"/>
                  </a:lnTo>
                  <a:lnTo>
                    <a:pt x="622" y="2259"/>
                  </a:lnTo>
                  <a:lnTo>
                    <a:pt x="616" y="2261"/>
                  </a:lnTo>
                  <a:lnTo>
                    <a:pt x="610" y="2261"/>
                  </a:lnTo>
                  <a:lnTo>
                    <a:pt x="580" y="2258"/>
                  </a:lnTo>
                  <a:lnTo>
                    <a:pt x="553" y="2249"/>
                  </a:lnTo>
                  <a:lnTo>
                    <a:pt x="526" y="2236"/>
                  </a:lnTo>
                  <a:lnTo>
                    <a:pt x="503" y="2216"/>
                  </a:lnTo>
                  <a:lnTo>
                    <a:pt x="466" y="2179"/>
                  </a:lnTo>
                  <a:lnTo>
                    <a:pt x="328" y="2041"/>
                  </a:lnTo>
                  <a:lnTo>
                    <a:pt x="0" y="1713"/>
                  </a:lnTo>
                  <a:lnTo>
                    <a:pt x="6" y="1645"/>
                  </a:lnTo>
                  <a:lnTo>
                    <a:pt x="19" y="1579"/>
                  </a:lnTo>
                  <a:lnTo>
                    <a:pt x="37" y="1515"/>
                  </a:lnTo>
                  <a:lnTo>
                    <a:pt x="62" y="1454"/>
                  </a:lnTo>
                  <a:lnTo>
                    <a:pt x="92" y="1396"/>
                  </a:lnTo>
                  <a:lnTo>
                    <a:pt x="128" y="1341"/>
                  </a:lnTo>
                  <a:lnTo>
                    <a:pt x="610" y="1823"/>
                  </a:lnTo>
                  <a:lnTo>
                    <a:pt x="628" y="1804"/>
                  </a:lnTo>
                  <a:lnTo>
                    <a:pt x="2052" y="379"/>
                  </a:lnTo>
                  <a:lnTo>
                    <a:pt x="1947" y="274"/>
                  </a:lnTo>
                  <a:lnTo>
                    <a:pt x="1844" y="168"/>
                  </a:lnTo>
                  <a:lnTo>
                    <a:pt x="1833" y="158"/>
                  </a:lnTo>
                  <a:lnTo>
                    <a:pt x="1824" y="147"/>
                  </a:lnTo>
                  <a:lnTo>
                    <a:pt x="1817" y="136"/>
                  </a:lnTo>
                  <a:lnTo>
                    <a:pt x="1812" y="124"/>
                  </a:lnTo>
                  <a:lnTo>
                    <a:pt x="1810" y="110"/>
                  </a:lnTo>
                  <a:lnTo>
                    <a:pt x="1811" y="94"/>
                  </a:lnTo>
                  <a:lnTo>
                    <a:pt x="1817" y="78"/>
                  </a:lnTo>
                  <a:lnTo>
                    <a:pt x="1828" y="60"/>
                  </a:lnTo>
                  <a:lnTo>
                    <a:pt x="1840" y="48"/>
                  </a:lnTo>
                  <a:lnTo>
                    <a:pt x="1855" y="39"/>
                  </a:lnTo>
                  <a:lnTo>
                    <a:pt x="1872" y="35"/>
                  </a:lnTo>
                  <a:lnTo>
                    <a:pt x="1889" y="33"/>
                  </a:lnTo>
                  <a:lnTo>
                    <a:pt x="1906" y="32"/>
                  </a:lnTo>
                  <a:lnTo>
                    <a:pt x="25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63">
              <a:extLst>
                <a:ext uri="{FF2B5EF4-FFF2-40B4-BE49-F238E27FC236}">
                  <a16:creationId xmlns:a16="http://schemas.microsoft.com/office/drawing/2014/main" id="{ED608A02-5DC2-8AD8-3E45-1EA78A0B3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" y="2471"/>
              <a:ext cx="1634" cy="1635"/>
            </a:xfrm>
            <a:custGeom>
              <a:avLst/>
              <a:gdLst>
                <a:gd name="T0" fmla="*/ 1418 w 3267"/>
                <a:gd name="T1" fmla="*/ 12 h 3270"/>
                <a:gd name="T2" fmla="*/ 1672 w 3267"/>
                <a:gd name="T3" fmla="*/ 79 h 3270"/>
                <a:gd name="T4" fmla="*/ 1902 w 3267"/>
                <a:gd name="T5" fmla="*/ 194 h 3270"/>
                <a:gd name="T6" fmla="*/ 1648 w 3267"/>
                <a:gd name="T7" fmla="*/ 473 h 3270"/>
                <a:gd name="T8" fmla="*/ 1452 w 3267"/>
                <a:gd name="T9" fmla="*/ 395 h 3270"/>
                <a:gd name="T10" fmla="*/ 1237 w 3267"/>
                <a:gd name="T11" fmla="*/ 368 h 3270"/>
                <a:gd name="T12" fmla="*/ 1007 w 3267"/>
                <a:gd name="T13" fmla="*/ 400 h 3270"/>
                <a:gd name="T14" fmla="*/ 798 w 3267"/>
                <a:gd name="T15" fmla="*/ 488 h 3270"/>
                <a:gd name="T16" fmla="*/ 623 w 3267"/>
                <a:gd name="T17" fmla="*/ 624 h 3270"/>
                <a:gd name="T18" fmla="*/ 487 w 3267"/>
                <a:gd name="T19" fmla="*/ 799 h 3270"/>
                <a:gd name="T20" fmla="*/ 399 w 3267"/>
                <a:gd name="T21" fmla="*/ 1007 h 3270"/>
                <a:gd name="T22" fmla="*/ 369 w 3267"/>
                <a:gd name="T23" fmla="*/ 1238 h 3270"/>
                <a:gd name="T24" fmla="*/ 399 w 3267"/>
                <a:gd name="T25" fmla="*/ 1469 h 3270"/>
                <a:gd name="T26" fmla="*/ 487 w 3267"/>
                <a:gd name="T27" fmla="*/ 1677 h 3270"/>
                <a:gd name="T28" fmla="*/ 623 w 3267"/>
                <a:gd name="T29" fmla="*/ 1853 h 3270"/>
                <a:gd name="T30" fmla="*/ 798 w 3267"/>
                <a:gd name="T31" fmla="*/ 1989 h 3270"/>
                <a:gd name="T32" fmla="*/ 1005 w 3267"/>
                <a:gd name="T33" fmla="*/ 2077 h 3270"/>
                <a:gd name="T34" fmla="*/ 1237 w 3267"/>
                <a:gd name="T35" fmla="*/ 2107 h 3270"/>
                <a:gd name="T36" fmla="*/ 1468 w 3267"/>
                <a:gd name="T37" fmla="*/ 2077 h 3270"/>
                <a:gd name="T38" fmla="*/ 1675 w 3267"/>
                <a:gd name="T39" fmla="*/ 1989 h 3270"/>
                <a:gd name="T40" fmla="*/ 1851 w 3267"/>
                <a:gd name="T41" fmla="*/ 1853 h 3270"/>
                <a:gd name="T42" fmla="*/ 1987 w 3267"/>
                <a:gd name="T43" fmla="*/ 1677 h 3270"/>
                <a:gd name="T44" fmla="*/ 2074 w 3267"/>
                <a:gd name="T45" fmla="*/ 1470 h 3270"/>
                <a:gd name="T46" fmla="*/ 2106 w 3267"/>
                <a:gd name="T47" fmla="*/ 1238 h 3270"/>
                <a:gd name="T48" fmla="*/ 2410 w 3267"/>
                <a:gd name="T49" fmla="*/ 846 h 3270"/>
                <a:gd name="T50" fmla="*/ 2463 w 3267"/>
                <a:gd name="T51" fmla="*/ 1077 h 3270"/>
                <a:gd name="T52" fmla="*/ 2470 w 3267"/>
                <a:gd name="T53" fmla="*/ 1330 h 3270"/>
                <a:gd name="T54" fmla="*/ 2422 w 3267"/>
                <a:gd name="T55" fmla="*/ 1592 h 3270"/>
                <a:gd name="T56" fmla="*/ 2323 w 3267"/>
                <a:gd name="T57" fmla="*/ 1831 h 3270"/>
                <a:gd name="T58" fmla="*/ 2295 w 3267"/>
                <a:gd name="T59" fmla="*/ 2039 h 3270"/>
                <a:gd name="T60" fmla="*/ 3221 w 3267"/>
                <a:gd name="T61" fmla="*/ 2877 h 3270"/>
                <a:gd name="T62" fmla="*/ 3264 w 3267"/>
                <a:gd name="T63" fmla="*/ 2984 h 3270"/>
                <a:gd name="T64" fmla="*/ 3256 w 3267"/>
                <a:gd name="T65" fmla="*/ 3097 h 3270"/>
                <a:gd name="T66" fmla="*/ 3196 w 3267"/>
                <a:gd name="T67" fmla="*/ 3198 h 3270"/>
                <a:gd name="T68" fmla="*/ 3096 w 3267"/>
                <a:gd name="T69" fmla="*/ 3258 h 3270"/>
                <a:gd name="T70" fmla="*/ 2983 w 3267"/>
                <a:gd name="T71" fmla="*/ 3266 h 3270"/>
                <a:gd name="T72" fmla="*/ 2876 w 3267"/>
                <a:gd name="T73" fmla="*/ 3224 h 3270"/>
                <a:gd name="T74" fmla="*/ 2040 w 3267"/>
                <a:gd name="T75" fmla="*/ 2296 h 3270"/>
                <a:gd name="T76" fmla="*/ 1831 w 3267"/>
                <a:gd name="T77" fmla="*/ 2326 h 3270"/>
                <a:gd name="T78" fmla="*/ 1591 w 3267"/>
                <a:gd name="T79" fmla="*/ 2425 h 3270"/>
                <a:gd name="T80" fmla="*/ 1328 w 3267"/>
                <a:gd name="T81" fmla="*/ 2473 h 3270"/>
                <a:gd name="T82" fmla="*/ 1046 w 3267"/>
                <a:gd name="T83" fmla="*/ 2462 h 3270"/>
                <a:gd name="T84" fmla="*/ 776 w 3267"/>
                <a:gd name="T85" fmla="*/ 2388 h 3270"/>
                <a:gd name="T86" fmla="*/ 536 w 3267"/>
                <a:gd name="T87" fmla="*/ 2260 h 3270"/>
                <a:gd name="T88" fmla="*/ 331 w 3267"/>
                <a:gd name="T89" fmla="*/ 2081 h 3270"/>
                <a:gd name="T90" fmla="*/ 169 w 3267"/>
                <a:gd name="T91" fmla="*/ 1863 h 3270"/>
                <a:gd name="T92" fmla="*/ 57 w 3267"/>
                <a:gd name="T93" fmla="*/ 1612 h 3270"/>
                <a:gd name="T94" fmla="*/ 3 w 3267"/>
                <a:gd name="T95" fmla="*/ 1335 h 3270"/>
                <a:gd name="T96" fmla="*/ 14 w 3267"/>
                <a:gd name="T97" fmla="*/ 1046 h 3270"/>
                <a:gd name="T98" fmla="*/ 88 w 3267"/>
                <a:gd name="T99" fmla="*/ 777 h 3270"/>
                <a:gd name="T100" fmla="*/ 217 w 3267"/>
                <a:gd name="T101" fmla="*/ 537 h 3270"/>
                <a:gd name="T102" fmla="*/ 395 w 3267"/>
                <a:gd name="T103" fmla="*/ 332 h 3270"/>
                <a:gd name="T104" fmla="*/ 613 w 3267"/>
                <a:gd name="T105" fmla="*/ 168 h 3270"/>
                <a:gd name="T106" fmla="*/ 863 w 3267"/>
                <a:gd name="T107" fmla="*/ 58 h 3270"/>
                <a:gd name="T108" fmla="*/ 1140 w 3267"/>
                <a:gd name="T109" fmla="*/ 4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67" h="3270">
                  <a:moveTo>
                    <a:pt x="1237" y="0"/>
                  </a:moveTo>
                  <a:lnTo>
                    <a:pt x="1328" y="3"/>
                  </a:lnTo>
                  <a:lnTo>
                    <a:pt x="1418" y="12"/>
                  </a:lnTo>
                  <a:lnTo>
                    <a:pt x="1505" y="28"/>
                  </a:lnTo>
                  <a:lnTo>
                    <a:pt x="1589" y="50"/>
                  </a:lnTo>
                  <a:lnTo>
                    <a:pt x="1672" y="79"/>
                  </a:lnTo>
                  <a:lnTo>
                    <a:pt x="1751" y="112"/>
                  </a:lnTo>
                  <a:lnTo>
                    <a:pt x="1829" y="151"/>
                  </a:lnTo>
                  <a:lnTo>
                    <a:pt x="1902" y="194"/>
                  </a:lnTo>
                  <a:lnTo>
                    <a:pt x="1972" y="242"/>
                  </a:lnTo>
                  <a:lnTo>
                    <a:pt x="1707" y="507"/>
                  </a:lnTo>
                  <a:lnTo>
                    <a:pt x="1648" y="473"/>
                  </a:lnTo>
                  <a:lnTo>
                    <a:pt x="1586" y="442"/>
                  </a:lnTo>
                  <a:lnTo>
                    <a:pt x="1521" y="416"/>
                  </a:lnTo>
                  <a:lnTo>
                    <a:pt x="1452" y="395"/>
                  </a:lnTo>
                  <a:lnTo>
                    <a:pt x="1382" y="381"/>
                  </a:lnTo>
                  <a:lnTo>
                    <a:pt x="1311" y="372"/>
                  </a:lnTo>
                  <a:lnTo>
                    <a:pt x="1237" y="368"/>
                  </a:lnTo>
                  <a:lnTo>
                    <a:pt x="1158" y="372"/>
                  </a:lnTo>
                  <a:lnTo>
                    <a:pt x="1080" y="383"/>
                  </a:lnTo>
                  <a:lnTo>
                    <a:pt x="1007" y="400"/>
                  </a:lnTo>
                  <a:lnTo>
                    <a:pt x="934" y="424"/>
                  </a:lnTo>
                  <a:lnTo>
                    <a:pt x="864" y="452"/>
                  </a:lnTo>
                  <a:lnTo>
                    <a:pt x="798" y="488"/>
                  </a:lnTo>
                  <a:lnTo>
                    <a:pt x="736" y="528"/>
                  </a:lnTo>
                  <a:lnTo>
                    <a:pt x="678" y="574"/>
                  </a:lnTo>
                  <a:lnTo>
                    <a:pt x="623" y="624"/>
                  </a:lnTo>
                  <a:lnTo>
                    <a:pt x="572" y="678"/>
                  </a:lnTo>
                  <a:lnTo>
                    <a:pt x="527" y="737"/>
                  </a:lnTo>
                  <a:lnTo>
                    <a:pt x="487" y="799"/>
                  </a:lnTo>
                  <a:lnTo>
                    <a:pt x="452" y="866"/>
                  </a:lnTo>
                  <a:lnTo>
                    <a:pt x="423" y="935"/>
                  </a:lnTo>
                  <a:lnTo>
                    <a:pt x="399" y="1007"/>
                  </a:lnTo>
                  <a:lnTo>
                    <a:pt x="382" y="1082"/>
                  </a:lnTo>
                  <a:lnTo>
                    <a:pt x="371" y="1159"/>
                  </a:lnTo>
                  <a:lnTo>
                    <a:pt x="369" y="1238"/>
                  </a:lnTo>
                  <a:lnTo>
                    <a:pt x="371" y="1318"/>
                  </a:lnTo>
                  <a:lnTo>
                    <a:pt x="382" y="1395"/>
                  </a:lnTo>
                  <a:lnTo>
                    <a:pt x="399" y="1469"/>
                  </a:lnTo>
                  <a:lnTo>
                    <a:pt x="423" y="1541"/>
                  </a:lnTo>
                  <a:lnTo>
                    <a:pt x="452" y="1611"/>
                  </a:lnTo>
                  <a:lnTo>
                    <a:pt x="487" y="1677"/>
                  </a:lnTo>
                  <a:lnTo>
                    <a:pt x="527" y="1740"/>
                  </a:lnTo>
                  <a:lnTo>
                    <a:pt x="572" y="1798"/>
                  </a:lnTo>
                  <a:lnTo>
                    <a:pt x="623" y="1853"/>
                  </a:lnTo>
                  <a:lnTo>
                    <a:pt x="677" y="1903"/>
                  </a:lnTo>
                  <a:lnTo>
                    <a:pt x="736" y="1949"/>
                  </a:lnTo>
                  <a:lnTo>
                    <a:pt x="798" y="1989"/>
                  </a:lnTo>
                  <a:lnTo>
                    <a:pt x="864" y="2024"/>
                  </a:lnTo>
                  <a:lnTo>
                    <a:pt x="933" y="2053"/>
                  </a:lnTo>
                  <a:lnTo>
                    <a:pt x="1005" y="2077"/>
                  </a:lnTo>
                  <a:lnTo>
                    <a:pt x="1080" y="2094"/>
                  </a:lnTo>
                  <a:lnTo>
                    <a:pt x="1158" y="2105"/>
                  </a:lnTo>
                  <a:lnTo>
                    <a:pt x="1237" y="2107"/>
                  </a:lnTo>
                  <a:lnTo>
                    <a:pt x="1316" y="2105"/>
                  </a:lnTo>
                  <a:lnTo>
                    <a:pt x="1393" y="2094"/>
                  </a:lnTo>
                  <a:lnTo>
                    <a:pt x="1468" y="2077"/>
                  </a:lnTo>
                  <a:lnTo>
                    <a:pt x="1540" y="2053"/>
                  </a:lnTo>
                  <a:lnTo>
                    <a:pt x="1609" y="2024"/>
                  </a:lnTo>
                  <a:lnTo>
                    <a:pt x="1675" y="1989"/>
                  </a:lnTo>
                  <a:lnTo>
                    <a:pt x="1738" y="1949"/>
                  </a:lnTo>
                  <a:lnTo>
                    <a:pt x="1797" y="1903"/>
                  </a:lnTo>
                  <a:lnTo>
                    <a:pt x="1851" y="1853"/>
                  </a:lnTo>
                  <a:lnTo>
                    <a:pt x="1901" y="1799"/>
                  </a:lnTo>
                  <a:lnTo>
                    <a:pt x="1946" y="1740"/>
                  </a:lnTo>
                  <a:lnTo>
                    <a:pt x="1987" y="1677"/>
                  </a:lnTo>
                  <a:lnTo>
                    <a:pt x="2021" y="1611"/>
                  </a:lnTo>
                  <a:lnTo>
                    <a:pt x="2051" y="1542"/>
                  </a:lnTo>
                  <a:lnTo>
                    <a:pt x="2074" y="1470"/>
                  </a:lnTo>
                  <a:lnTo>
                    <a:pt x="2091" y="1395"/>
                  </a:lnTo>
                  <a:lnTo>
                    <a:pt x="2102" y="1318"/>
                  </a:lnTo>
                  <a:lnTo>
                    <a:pt x="2106" y="1238"/>
                  </a:lnTo>
                  <a:lnTo>
                    <a:pt x="2105" y="1196"/>
                  </a:lnTo>
                  <a:lnTo>
                    <a:pt x="2101" y="1156"/>
                  </a:lnTo>
                  <a:lnTo>
                    <a:pt x="2410" y="846"/>
                  </a:lnTo>
                  <a:lnTo>
                    <a:pt x="2432" y="921"/>
                  </a:lnTo>
                  <a:lnTo>
                    <a:pt x="2450" y="997"/>
                  </a:lnTo>
                  <a:lnTo>
                    <a:pt x="2463" y="1077"/>
                  </a:lnTo>
                  <a:lnTo>
                    <a:pt x="2470" y="1157"/>
                  </a:lnTo>
                  <a:lnTo>
                    <a:pt x="2474" y="1238"/>
                  </a:lnTo>
                  <a:lnTo>
                    <a:pt x="2470" y="1330"/>
                  </a:lnTo>
                  <a:lnTo>
                    <a:pt x="2460" y="1418"/>
                  </a:lnTo>
                  <a:lnTo>
                    <a:pt x="2444" y="1506"/>
                  </a:lnTo>
                  <a:lnTo>
                    <a:pt x="2422" y="1592"/>
                  </a:lnTo>
                  <a:lnTo>
                    <a:pt x="2394" y="1674"/>
                  </a:lnTo>
                  <a:lnTo>
                    <a:pt x="2361" y="1754"/>
                  </a:lnTo>
                  <a:lnTo>
                    <a:pt x="2323" y="1831"/>
                  </a:lnTo>
                  <a:lnTo>
                    <a:pt x="2279" y="1905"/>
                  </a:lnTo>
                  <a:lnTo>
                    <a:pt x="2231" y="1975"/>
                  </a:lnTo>
                  <a:lnTo>
                    <a:pt x="2295" y="2039"/>
                  </a:lnTo>
                  <a:lnTo>
                    <a:pt x="2341" y="1992"/>
                  </a:lnTo>
                  <a:lnTo>
                    <a:pt x="3195" y="2847"/>
                  </a:lnTo>
                  <a:lnTo>
                    <a:pt x="3221" y="2877"/>
                  </a:lnTo>
                  <a:lnTo>
                    <a:pt x="3242" y="2910"/>
                  </a:lnTo>
                  <a:lnTo>
                    <a:pt x="3255" y="2947"/>
                  </a:lnTo>
                  <a:lnTo>
                    <a:pt x="3264" y="2984"/>
                  </a:lnTo>
                  <a:lnTo>
                    <a:pt x="3267" y="3022"/>
                  </a:lnTo>
                  <a:lnTo>
                    <a:pt x="3265" y="3060"/>
                  </a:lnTo>
                  <a:lnTo>
                    <a:pt x="3256" y="3097"/>
                  </a:lnTo>
                  <a:lnTo>
                    <a:pt x="3242" y="3133"/>
                  </a:lnTo>
                  <a:lnTo>
                    <a:pt x="3222" y="3167"/>
                  </a:lnTo>
                  <a:lnTo>
                    <a:pt x="3196" y="3198"/>
                  </a:lnTo>
                  <a:lnTo>
                    <a:pt x="3166" y="3224"/>
                  </a:lnTo>
                  <a:lnTo>
                    <a:pt x="3131" y="3244"/>
                  </a:lnTo>
                  <a:lnTo>
                    <a:pt x="3096" y="3258"/>
                  </a:lnTo>
                  <a:lnTo>
                    <a:pt x="3059" y="3266"/>
                  </a:lnTo>
                  <a:lnTo>
                    <a:pt x="3021" y="3270"/>
                  </a:lnTo>
                  <a:lnTo>
                    <a:pt x="2983" y="3266"/>
                  </a:lnTo>
                  <a:lnTo>
                    <a:pt x="2946" y="3258"/>
                  </a:lnTo>
                  <a:lnTo>
                    <a:pt x="2910" y="3244"/>
                  </a:lnTo>
                  <a:lnTo>
                    <a:pt x="2876" y="3224"/>
                  </a:lnTo>
                  <a:lnTo>
                    <a:pt x="2847" y="3198"/>
                  </a:lnTo>
                  <a:lnTo>
                    <a:pt x="1993" y="2343"/>
                  </a:lnTo>
                  <a:lnTo>
                    <a:pt x="2040" y="2296"/>
                  </a:lnTo>
                  <a:lnTo>
                    <a:pt x="1975" y="2233"/>
                  </a:lnTo>
                  <a:lnTo>
                    <a:pt x="1905" y="2282"/>
                  </a:lnTo>
                  <a:lnTo>
                    <a:pt x="1831" y="2326"/>
                  </a:lnTo>
                  <a:lnTo>
                    <a:pt x="1754" y="2364"/>
                  </a:lnTo>
                  <a:lnTo>
                    <a:pt x="1674" y="2397"/>
                  </a:lnTo>
                  <a:lnTo>
                    <a:pt x="1591" y="2425"/>
                  </a:lnTo>
                  <a:lnTo>
                    <a:pt x="1506" y="2447"/>
                  </a:lnTo>
                  <a:lnTo>
                    <a:pt x="1418" y="2463"/>
                  </a:lnTo>
                  <a:lnTo>
                    <a:pt x="1328" y="2473"/>
                  </a:lnTo>
                  <a:lnTo>
                    <a:pt x="1237" y="2477"/>
                  </a:lnTo>
                  <a:lnTo>
                    <a:pt x="1140" y="2473"/>
                  </a:lnTo>
                  <a:lnTo>
                    <a:pt x="1046" y="2462"/>
                  </a:lnTo>
                  <a:lnTo>
                    <a:pt x="953" y="2444"/>
                  </a:lnTo>
                  <a:lnTo>
                    <a:pt x="863" y="2419"/>
                  </a:lnTo>
                  <a:lnTo>
                    <a:pt x="776" y="2388"/>
                  </a:lnTo>
                  <a:lnTo>
                    <a:pt x="693" y="2350"/>
                  </a:lnTo>
                  <a:lnTo>
                    <a:pt x="613" y="2307"/>
                  </a:lnTo>
                  <a:lnTo>
                    <a:pt x="536" y="2260"/>
                  </a:lnTo>
                  <a:lnTo>
                    <a:pt x="463" y="2204"/>
                  </a:lnTo>
                  <a:lnTo>
                    <a:pt x="395" y="2145"/>
                  </a:lnTo>
                  <a:lnTo>
                    <a:pt x="331" y="2081"/>
                  </a:lnTo>
                  <a:lnTo>
                    <a:pt x="272" y="2013"/>
                  </a:lnTo>
                  <a:lnTo>
                    <a:pt x="217" y="1940"/>
                  </a:lnTo>
                  <a:lnTo>
                    <a:pt x="169" y="1863"/>
                  </a:lnTo>
                  <a:lnTo>
                    <a:pt x="126" y="1783"/>
                  </a:lnTo>
                  <a:lnTo>
                    <a:pt x="88" y="1700"/>
                  </a:lnTo>
                  <a:lnTo>
                    <a:pt x="57" y="1612"/>
                  </a:lnTo>
                  <a:lnTo>
                    <a:pt x="33" y="1523"/>
                  </a:lnTo>
                  <a:lnTo>
                    <a:pt x="14" y="1429"/>
                  </a:lnTo>
                  <a:lnTo>
                    <a:pt x="3" y="1335"/>
                  </a:lnTo>
                  <a:lnTo>
                    <a:pt x="0" y="1238"/>
                  </a:lnTo>
                  <a:lnTo>
                    <a:pt x="3" y="1142"/>
                  </a:lnTo>
                  <a:lnTo>
                    <a:pt x="14" y="1046"/>
                  </a:lnTo>
                  <a:lnTo>
                    <a:pt x="33" y="954"/>
                  </a:lnTo>
                  <a:lnTo>
                    <a:pt x="57" y="865"/>
                  </a:lnTo>
                  <a:lnTo>
                    <a:pt x="88" y="777"/>
                  </a:lnTo>
                  <a:lnTo>
                    <a:pt x="126" y="694"/>
                  </a:lnTo>
                  <a:lnTo>
                    <a:pt x="169" y="613"/>
                  </a:lnTo>
                  <a:lnTo>
                    <a:pt x="217" y="537"/>
                  </a:lnTo>
                  <a:lnTo>
                    <a:pt x="272" y="464"/>
                  </a:lnTo>
                  <a:lnTo>
                    <a:pt x="331" y="395"/>
                  </a:lnTo>
                  <a:lnTo>
                    <a:pt x="395" y="332"/>
                  </a:lnTo>
                  <a:lnTo>
                    <a:pt x="463" y="271"/>
                  </a:lnTo>
                  <a:lnTo>
                    <a:pt x="536" y="217"/>
                  </a:lnTo>
                  <a:lnTo>
                    <a:pt x="613" y="168"/>
                  </a:lnTo>
                  <a:lnTo>
                    <a:pt x="693" y="125"/>
                  </a:lnTo>
                  <a:lnTo>
                    <a:pt x="776" y="88"/>
                  </a:lnTo>
                  <a:lnTo>
                    <a:pt x="863" y="58"/>
                  </a:lnTo>
                  <a:lnTo>
                    <a:pt x="953" y="32"/>
                  </a:lnTo>
                  <a:lnTo>
                    <a:pt x="1046" y="15"/>
                  </a:lnTo>
                  <a:lnTo>
                    <a:pt x="1140" y="4"/>
                  </a:lnTo>
                  <a:lnTo>
                    <a:pt x="1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6D40EB-1575-D5B9-2FBB-E378E32BC630}"/>
              </a:ext>
            </a:extLst>
          </p:cNvPr>
          <p:cNvSpPr txBox="1"/>
          <p:nvPr/>
        </p:nvSpPr>
        <p:spPr>
          <a:xfrm>
            <a:off x="4400827" y="1509136"/>
            <a:ext cx="68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1">
                <a:solidFill>
                  <a:schemeClr val="tx1"/>
                </a:solidFill>
              </a:rPr>
              <a:t>Organizations have a lot of work to do before the certification audit, including but not limited to: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0AED8D-94E4-424F-D6BD-813E9FBC9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8" y="353186"/>
            <a:ext cx="988221" cy="1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834F8-5932-2765-930D-AD1CBF4FD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52" y="1822654"/>
            <a:ext cx="9591491" cy="4393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8E5C0-3CF2-E0D2-6B8D-2A2D2519F09E}"/>
              </a:ext>
            </a:extLst>
          </p:cNvPr>
          <p:cNvSpPr txBox="1"/>
          <p:nvPr/>
        </p:nvSpPr>
        <p:spPr>
          <a:xfrm>
            <a:off x="1894290" y="1002341"/>
            <a:ext cx="8403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801619"/>
                </a:solidFill>
                <a:latin typeface="+mj-lt"/>
              </a:rPr>
              <a:t>MSECB’s Certification Journey</a:t>
            </a:r>
            <a:endParaRPr lang="en-ID" sz="2800" b="1">
              <a:solidFill>
                <a:srgbClr val="80161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32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59A69-F753-8F80-EDD6-7D7E41E9F193}"/>
              </a:ext>
            </a:extLst>
          </p:cNvPr>
          <p:cNvSpPr/>
          <p:nvPr/>
        </p:nvSpPr>
        <p:spPr>
          <a:xfrm>
            <a:off x="452761" y="0"/>
            <a:ext cx="11755735" cy="6858000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2D7D9-7F5F-47A2-AFFF-81AB26473591}"/>
              </a:ext>
            </a:extLst>
          </p:cNvPr>
          <p:cNvSpPr txBox="1"/>
          <p:nvPr/>
        </p:nvSpPr>
        <p:spPr>
          <a:xfrm>
            <a:off x="1247852" y="2950713"/>
            <a:ext cx="5970729" cy="21591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US" sz="1300" dirty="0">
                <a:solidFill>
                  <a:schemeClr val="bg1"/>
                </a:solidFill>
              </a:rPr>
              <a:t>MS components continual improvement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solidFill>
                  <a:schemeClr val="bg1"/>
                </a:solidFill>
              </a:rPr>
              <a:t>MS objectives and KPIs continual measurement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solidFill>
                  <a:schemeClr val="bg1"/>
                </a:solidFill>
              </a:rPr>
              <a:t>Internal audit (at least once per year)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solidFill>
                  <a:schemeClr val="bg1"/>
                </a:solidFill>
              </a:rPr>
              <a:t>Management review (at least once per year)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solidFill>
                  <a:schemeClr val="bg1"/>
                </a:solidFill>
              </a:rPr>
              <a:t>Continuous awareness and training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solidFill>
                  <a:schemeClr val="bg1"/>
                </a:solidFill>
              </a:rPr>
              <a:t>Managing MS changes (MS is dynamic and not static)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 err="1">
                <a:solidFill>
                  <a:schemeClr val="bg1"/>
                </a:solidFill>
              </a:rPr>
              <a:t>Etc</a:t>
            </a:r>
            <a:r>
              <a:rPr lang="en-US" sz="13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5129EC-798B-78DD-3573-AED2BF656C92}"/>
              </a:ext>
            </a:extLst>
          </p:cNvPr>
          <p:cNvSpPr txBox="1"/>
          <p:nvPr/>
        </p:nvSpPr>
        <p:spPr>
          <a:xfrm>
            <a:off x="1164393" y="1888918"/>
            <a:ext cx="675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Post Certification Journey</a:t>
            </a:r>
            <a:endParaRPr lang="en-ID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CA80B-34D4-E8F6-072F-6AB88548BEF2}"/>
              </a:ext>
            </a:extLst>
          </p:cNvPr>
          <p:cNvSpPr txBox="1"/>
          <p:nvPr/>
        </p:nvSpPr>
        <p:spPr>
          <a:xfrm>
            <a:off x="1160016" y="2394435"/>
            <a:ext cx="68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1">
                <a:solidFill>
                  <a:schemeClr val="bg1"/>
                </a:solidFill>
              </a:rPr>
              <a:t>Organizations have a lot of work to do to update the MS accordingly after the certification audit, including but not limited to: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222990-C619-8D55-9753-0941432DA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8" y="353186"/>
            <a:ext cx="988221" cy="197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38C65-531D-5855-BCB8-1AEC95E16BB4}"/>
              </a:ext>
            </a:extLst>
          </p:cNvPr>
          <p:cNvSpPr txBox="1"/>
          <p:nvPr/>
        </p:nvSpPr>
        <p:spPr>
          <a:xfrm>
            <a:off x="10008067" y="315767"/>
            <a:ext cx="146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>
                <a:solidFill>
                  <a:schemeClr val="bg1"/>
                </a:solidFill>
                <a:latin typeface="Montserrat" panose="00000500000000000000" pitchFamily="2" charset="0"/>
              </a:rPr>
              <a:t>MSECB Webinar</a:t>
            </a:r>
            <a:endParaRPr lang="en-ID" sz="10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C1D7ADEB-8195-8F57-AEF1-175DCB19D1A1}"/>
              </a:ext>
            </a:extLst>
          </p:cNvPr>
          <p:cNvSpPr/>
          <p:nvPr/>
        </p:nvSpPr>
        <p:spPr>
          <a:xfrm>
            <a:off x="10091933" y="369197"/>
            <a:ext cx="130628" cy="130628"/>
          </a:xfrm>
          <a:prstGeom prst="donut">
            <a:avLst>
              <a:gd name="adj" fmla="val 219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53822F-66FD-7F74-A7F5-2155475AC1D4}"/>
              </a:ext>
            </a:extLst>
          </p:cNvPr>
          <p:cNvGrpSpPr/>
          <p:nvPr/>
        </p:nvGrpSpPr>
        <p:grpSpPr>
          <a:xfrm>
            <a:off x="8053641" y="2148429"/>
            <a:ext cx="3167377" cy="3661498"/>
            <a:chOff x="7914408" y="1898156"/>
            <a:chExt cx="3596869" cy="4157992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53E04ECD-2C44-489A-8C02-548063CC48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14408" y="1898156"/>
              <a:ext cx="3596869" cy="4157992"/>
              <a:chOff x="3519" y="1786"/>
              <a:chExt cx="641" cy="741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0909866D-DEBA-350D-A77C-A0BFE9F08D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19" y="1786"/>
                <a:ext cx="641" cy="741"/>
              </a:xfrm>
              <a:custGeom>
                <a:avLst/>
                <a:gdLst>
                  <a:gd name="T0" fmla="*/ 414 w 3204"/>
                  <a:gd name="T1" fmla="*/ 864 h 3705"/>
                  <a:gd name="T2" fmla="*/ 735 w 3204"/>
                  <a:gd name="T3" fmla="*/ 488 h 3705"/>
                  <a:gd name="T4" fmla="*/ 998 w 3204"/>
                  <a:gd name="T5" fmla="*/ 993 h 3705"/>
                  <a:gd name="T6" fmla="*/ 985 w 3204"/>
                  <a:gd name="T7" fmla="*/ 1051 h 3705"/>
                  <a:gd name="T8" fmla="*/ 949 w 3204"/>
                  <a:gd name="T9" fmla="*/ 1095 h 3705"/>
                  <a:gd name="T10" fmla="*/ 897 w 3204"/>
                  <a:gd name="T11" fmla="*/ 1120 h 3705"/>
                  <a:gd name="T12" fmla="*/ 263 w 3204"/>
                  <a:gd name="T13" fmla="*/ 1123 h 3705"/>
                  <a:gd name="T14" fmla="*/ 2940 w 3204"/>
                  <a:gd name="T15" fmla="*/ 3444 h 3705"/>
                  <a:gd name="T16" fmla="*/ 998 w 3204"/>
                  <a:gd name="T17" fmla="*/ 261 h 3705"/>
                  <a:gd name="T18" fmla="*/ 3072 w 3204"/>
                  <a:gd name="T19" fmla="*/ 0 h 3705"/>
                  <a:gd name="T20" fmla="*/ 3131 w 3204"/>
                  <a:gd name="T21" fmla="*/ 13 h 3705"/>
                  <a:gd name="T22" fmla="*/ 3176 w 3204"/>
                  <a:gd name="T23" fmla="*/ 48 h 3705"/>
                  <a:gd name="T24" fmla="*/ 3201 w 3204"/>
                  <a:gd name="T25" fmla="*/ 101 h 3705"/>
                  <a:gd name="T26" fmla="*/ 3204 w 3204"/>
                  <a:gd name="T27" fmla="*/ 3575 h 3705"/>
                  <a:gd name="T28" fmla="*/ 3191 w 3204"/>
                  <a:gd name="T29" fmla="*/ 3633 h 3705"/>
                  <a:gd name="T30" fmla="*/ 3155 w 3204"/>
                  <a:gd name="T31" fmla="*/ 3677 h 3705"/>
                  <a:gd name="T32" fmla="*/ 3103 w 3204"/>
                  <a:gd name="T33" fmla="*/ 3702 h 3705"/>
                  <a:gd name="T34" fmla="*/ 131 w 3204"/>
                  <a:gd name="T35" fmla="*/ 3705 h 3705"/>
                  <a:gd name="T36" fmla="*/ 81 w 3204"/>
                  <a:gd name="T37" fmla="*/ 3695 h 3705"/>
                  <a:gd name="T38" fmla="*/ 39 w 3204"/>
                  <a:gd name="T39" fmla="*/ 3667 h 3705"/>
                  <a:gd name="T40" fmla="*/ 10 w 3204"/>
                  <a:gd name="T41" fmla="*/ 3625 h 3705"/>
                  <a:gd name="T42" fmla="*/ 0 w 3204"/>
                  <a:gd name="T43" fmla="*/ 3571 h 3705"/>
                  <a:gd name="T44" fmla="*/ 3 w 3204"/>
                  <a:gd name="T45" fmla="*/ 969 h 3705"/>
                  <a:gd name="T46" fmla="*/ 6 w 3204"/>
                  <a:gd name="T47" fmla="*/ 952 h 3705"/>
                  <a:gd name="T48" fmla="*/ 7 w 3204"/>
                  <a:gd name="T49" fmla="*/ 946 h 3705"/>
                  <a:gd name="T50" fmla="*/ 9 w 3204"/>
                  <a:gd name="T51" fmla="*/ 942 h 3705"/>
                  <a:gd name="T52" fmla="*/ 23 w 3204"/>
                  <a:gd name="T53" fmla="*/ 917 h 3705"/>
                  <a:gd name="T54" fmla="*/ 767 w 3204"/>
                  <a:gd name="T55" fmla="*/ 45 h 3705"/>
                  <a:gd name="T56" fmla="*/ 783 w 3204"/>
                  <a:gd name="T57" fmla="*/ 29 h 3705"/>
                  <a:gd name="T58" fmla="*/ 796 w 3204"/>
                  <a:gd name="T59" fmla="*/ 20 h 3705"/>
                  <a:gd name="T60" fmla="*/ 800 w 3204"/>
                  <a:gd name="T61" fmla="*/ 18 h 3705"/>
                  <a:gd name="T62" fmla="*/ 815 w 3204"/>
                  <a:gd name="T63" fmla="*/ 11 h 3705"/>
                  <a:gd name="T64" fmla="*/ 829 w 3204"/>
                  <a:gd name="T65" fmla="*/ 6 h 3705"/>
                  <a:gd name="T66" fmla="*/ 831 w 3204"/>
                  <a:gd name="T67" fmla="*/ 4 h 3705"/>
                  <a:gd name="T68" fmla="*/ 835 w 3204"/>
                  <a:gd name="T69" fmla="*/ 3 h 3705"/>
                  <a:gd name="T70" fmla="*/ 856 w 3204"/>
                  <a:gd name="T71" fmla="*/ 0 h 3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04" h="3705">
                    <a:moveTo>
                      <a:pt x="735" y="488"/>
                    </a:moveTo>
                    <a:lnTo>
                      <a:pt x="414" y="864"/>
                    </a:lnTo>
                    <a:lnTo>
                      <a:pt x="735" y="864"/>
                    </a:lnTo>
                    <a:lnTo>
                      <a:pt x="735" y="488"/>
                    </a:lnTo>
                    <a:close/>
                    <a:moveTo>
                      <a:pt x="998" y="261"/>
                    </a:moveTo>
                    <a:lnTo>
                      <a:pt x="998" y="993"/>
                    </a:lnTo>
                    <a:lnTo>
                      <a:pt x="995" y="1022"/>
                    </a:lnTo>
                    <a:lnTo>
                      <a:pt x="985" y="1051"/>
                    </a:lnTo>
                    <a:lnTo>
                      <a:pt x="969" y="1075"/>
                    </a:lnTo>
                    <a:lnTo>
                      <a:pt x="949" y="1095"/>
                    </a:lnTo>
                    <a:lnTo>
                      <a:pt x="925" y="1110"/>
                    </a:lnTo>
                    <a:lnTo>
                      <a:pt x="897" y="1120"/>
                    </a:lnTo>
                    <a:lnTo>
                      <a:pt x="867" y="1123"/>
                    </a:lnTo>
                    <a:lnTo>
                      <a:pt x="263" y="1123"/>
                    </a:lnTo>
                    <a:lnTo>
                      <a:pt x="263" y="3444"/>
                    </a:lnTo>
                    <a:lnTo>
                      <a:pt x="2940" y="3444"/>
                    </a:lnTo>
                    <a:lnTo>
                      <a:pt x="2940" y="261"/>
                    </a:lnTo>
                    <a:lnTo>
                      <a:pt x="998" y="261"/>
                    </a:lnTo>
                    <a:close/>
                    <a:moveTo>
                      <a:pt x="867" y="0"/>
                    </a:moveTo>
                    <a:lnTo>
                      <a:pt x="3072" y="0"/>
                    </a:lnTo>
                    <a:lnTo>
                      <a:pt x="3103" y="3"/>
                    </a:lnTo>
                    <a:lnTo>
                      <a:pt x="3131" y="13"/>
                    </a:lnTo>
                    <a:lnTo>
                      <a:pt x="3155" y="28"/>
                    </a:lnTo>
                    <a:lnTo>
                      <a:pt x="3176" y="48"/>
                    </a:lnTo>
                    <a:lnTo>
                      <a:pt x="3191" y="72"/>
                    </a:lnTo>
                    <a:lnTo>
                      <a:pt x="3201" y="101"/>
                    </a:lnTo>
                    <a:lnTo>
                      <a:pt x="3204" y="130"/>
                    </a:lnTo>
                    <a:lnTo>
                      <a:pt x="3204" y="3575"/>
                    </a:lnTo>
                    <a:lnTo>
                      <a:pt x="3201" y="3605"/>
                    </a:lnTo>
                    <a:lnTo>
                      <a:pt x="3191" y="3633"/>
                    </a:lnTo>
                    <a:lnTo>
                      <a:pt x="3176" y="3656"/>
                    </a:lnTo>
                    <a:lnTo>
                      <a:pt x="3155" y="3677"/>
                    </a:lnTo>
                    <a:lnTo>
                      <a:pt x="3131" y="3692"/>
                    </a:lnTo>
                    <a:lnTo>
                      <a:pt x="3103" y="3702"/>
                    </a:lnTo>
                    <a:lnTo>
                      <a:pt x="3072" y="3705"/>
                    </a:lnTo>
                    <a:lnTo>
                      <a:pt x="131" y="3705"/>
                    </a:lnTo>
                    <a:lnTo>
                      <a:pt x="105" y="3703"/>
                    </a:lnTo>
                    <a:lnTo>
                      <a:pt x="81" y="3695"/>
                    </a:lnTo>
                    <a:lnTo>
                      <a:pt x="58" y="3683"/>
                    </a:lnTo>
                    <a:lnTo>
                      <a:pt x="39" y="3667"/>
                    </a:lnTo>
                    <a:lnTo>
                      <a:pt x="23" y="3647"/>
                    </a:lnTo>
                    <a:lnTo>
                      <a:pt x="10" y="3625"/>
                    </a:lnTo>
                    <a:lnTo>
                      <a:pt x="2" y="3598"/>
                    </a:lnTo>
                    <a:lnTo>
                      <a:pt x="0" y="3571"/>
                    </a:lnTo>
                    <a:lnTo>
                      <a:pt x="0" y="983"/>
                    </a:lnTo>
                    <a:lnTo>
                      <a:pt x="3" y="969"/>
                    </a:lnTo>
                    <a:lnTo>
                      <a:pt x="6" y="954"/>
                    </a:lnTo>
                    <a:lnTo>
                      <a:pt x="6" y="952"/>
                    </a:lnTo>
                    <a:lnTo>
                      <a:pt x="7" y="950"/>
                    </a:lnTo>
                    <a:lnTo>
                      <a:pt x="7" y="946"/>
                    </a:lnTo>
                    <a:lnTo>
                      <a:pt x="8" y="944"/>
                    </a:lnTo>
                    <a:lnTo>
                      <a:pt x="9" y="942"/>
                    </a:lnTo>
                    <a:lnTo>
                      <a:pt x="16" y="929"/>
                    </a:lnTo>
                    <a:lnTo>
                      <a:pt x="23" y="917"/>
                    </a:lnTo>
                    <a:lnTo>
                      <a:pt x="32" y="906"/>
                    </a:lnTo>
                    <a:lnTo>
                      <a:pt x="767" y="45"/>
                    </a:lnTo>
                    <a:lnTo>
                      <a:pt x="774" y="36"/>
                    </a:lnTo>
                    <a:lnTo>
                      <a:pt x="783" y="29"/>
                    </a:lnTo>
                    <a:lnTo>
                      <a:pt x="793" y="22"/>
                    </a:lnTo>
                    <a:lnTo>
                      <a:pt x="796" y="20"/>
                    </a:lnTo>
                    <a:lnTo>
                      <a:pt x="798" y="19"/>
                    </a:lnTo>
                    <a:lnTo>
                      <a:pt x="800" y="18"/>
                    </a:lnTo>
                    <a:lnTo>
                      <a:pt x="803" y="15"/>
                    </a:lnTo>
                    <a:lnTo>
                      <a:pt x="815" y="11"/>
                    </a:lnTo>
                    <a:lnTo>
                      <a:pt x="828" y="6"/>
                    </a:lnTo>
                    <a:lnTo>
                      <a:pt x="829" y="6"/>
                    </a:lnTo>
                    <a:lnTo>
                      <a:pt x="830" y="5"/>
                    </a:lnTo>
                    <a:lnTo>
                      <a:pt x="831" y="4"/>
                    </a:lnTo>
                    <a:lnTo>
                      <a:pt x="832" y="3"/>
                    </a:lnTo>
                    <a:lnTo>
                      <a:pt x="835" y="3"/>
                    </a:lnTo>
                    <a:lnTo>
                      <a:pt x="845" y="1"/>
                    </a:lnTo>
                    <a:lnTo>
                      <a:pt x="856" y="0"/>
                    </a:lnTo>
                    <a:lnTo>
                      <a:pt x="8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722B5AF3-0158-EA35-B5D1-C3183FD38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165"/>
                <a:ext cx="432" cy="52"/>
              </a:xfrm>
              <a:custGeom>
                <a:avLst/>
                <a:gdLst>
                  <a:gd name="T0" fmla="*/ 133 w 2159"/>
                  <a:gd name="T1" fmla="*/ 0 h 261"/>
                  <a:gd name="T2" fmla="*/ 2027 w 2159"/>
                  <a:gd name="T3" fmla="*/ 0 h 261"/>
                  <a:gd name="T4" fmla="*/ 2057 w 2159"/>
                  <a:gd name="T5" fmla="*/ 3 h 261"/>
                  <a:gd name="T6" fmla="*/ 2086 w 2159"/>
                  <a:gd name="T7" fmla="*/ 12 h 261"/>
                  <a:gd name="T8" fmla="*/ 2110 w 2159"/>
                  <a:gd name="T9" fmla="*/ 28 h 261"/>
                  <a:gd name="T10" fmla="*/ 2130 w 2159"/>
                  <a:gd name="T11" fmla="*/ 47 h 261"/>
                  <a:gd name="T12" fmla="*/ 2145 w 2159"/>
                  <a:gd name="T13" fmla="*/ 72 h 261"/>
                  <a:gd name="T14" fmla="*/ 2155 w 2159"/>
                  <a:gd name="T15" fmla="*/ 100 h 261"/>
                  <a:gd name="T16" fmla="*/ 2159 w 2159"/>
                  <a:gd name="T17" fmla="*/ 130 h 261"/>
                  <a:gd name="T18" fmla="*/ 2155 w 2159"/>
                  <a:gd name="T19" fmla="*/ 161 h 261"/>
                  <a:gd name="T20" fmla="*/ 2145 w 2159"/>
                  <a:gd name="T21" fmla="*/ 188 h 261"/>
                  <a:gd name="T22" fmla="*/ 2130 w 2159"/>
                  <a:gd name="T23" fmla="*/ 212 h 261"/>
                  <a:gd name="T24" fmla="*/ 2110 w 2159"/>
                  <a:gd name="T25" fmla="*/ 232 h 261"/>
                  <a:gd name="T26" fmla="*/ 2086 w 2159"/>
                  <a:gd name="T27" fmla="*/ 248 h 261"/>
                  <a:gd name="T28" fmla="*/ 2057 w 2159"/>
                  <a:gd name="T29" fmla="*/ 257 h 261"/>
                  <a:gd name="T30" fmla="*/ 2027 w 2159"/>
                  <a:gd name="T31" fmla="*/ 261 h 261"/>
                  <a:gd name="T32" fmla="*/ 133 w 2159"/>
                  <a:gd name="T33" fmla="*/ 261 h 261"/>
                  <a:gd name="T34" fmla="*/ 102 w 2159"/>
                  <a:gd name="T35" fmla="*/ 257 h 261"/>
                  <a:gd name="T36" fmla="*/ 75 w 2159"/>
                  <a:gd name="T37" fmla="*/ 248 h 261"/>
                  <a:gd name="T38" fmla="*/ 50 w 2159"/>
                  <a:gd name="T39" fmla="*/ 232 h 261"/>
                  <a:gd name="T40" fmla="*/ 29 w 2159"/>
                  <a:gd name="T41" fmla="*/ 212 h 261"/>
                  <a:gd name="T42" fmla="*/ 14 w 2159"/>
                  <a:gd name="T43" fmla="*/ 188 h 261"/>
                  <a:gd name="T44" fmla="*/ 4 w 2159"/>
                  <a:gd name="T45" fmla="*/ 161 h 261"/>
                  <a:gd name="T46" fmla="*/ 0 w 2159"/>
                  <a:gd name="T47" fmla="*/ 130 h 261"/>
                  <a:gd name="T48" fmla="*/ 4 w 2159"/>
                  <a:gd name="T49" fmla="*/ 100 h 261"/>
                  <a:gd name="T50" fmla="*/ 14 w 2159"/>
                  <a:gd name="T51" fmla="*/ 72 h 261"/>
                  <a:gd name="T52" fmla="*/ 29 w 2159"/>
                  <a:gd name="T53" fmla="*/ 47 h 261"/>
                  <a:gd name="T54" fmla="*/ 50 w 2159"/>
                  <a:gd name="T55" fmla="*/ 28 h 261"/>
                  <a:gd name="T56" fmla="*/ 75 w 2159"/>
                  <a:gd name="T57" fmla="*/ 12 h 261"/>
                  <a:gd name="T58" fmla="*/ 102 w 2159"/>
                  <a:gd name="T59" fmla="*/ 3 h 261"/>
                  <a:gd name="T60" fmla="*/ 133 w 2159"/>
                  <a:gd name="T61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59" h="261">
                    <a:moveTo>
                      <a:pt x="133" y="0"/>
                    </a:moveTo>
                    <a:lnTo>
                      <a:pt x="2027" y="0"/>
                    </a:lnTo>
                    <a:lnTo>
                      <a:pt x="2057" y="3"/>
                    </a:lnTo>
                    <a:lnTo>
                      <a:pt x="2086" y="12"/>
                    </a:lnTo>
                    <a:lnTo>
                      <a:pt x="2110" y="28"/>
                    </a:lnTo>
                    <a:lnTo>
                      <a:pt x="2130" y="47"/>
                    </a:lnTo>
                    <a:lnTo>
                      <a:pt x="2145" y="72"/>
                    </a:lnTo>
                    <a:lnTo>
                      <a:pt x="2155" y="100"/>
                    </a:lnTo>
                    <a:lnTo>
                      <a:pt x="2159" y="130"/>
                    </a:lnTo>
                    <a:lnTo>
                      <a:pt x="2155" y="161"/>
                    </a:lnTo>
                    <a:lnTo>
                      <a:pt x="2145" y="188"/>
                    </a:lnTo>
                    <a:lnTo>
                      <a:pt x="2130" y="212"/>
                    </a:lnTo>
                    <a:lnTo>
                      <a:pt x="2110" y="232"/>
                    </a:lnTo>
                    <a:lnTo>
                      <a:pt x="2086" y="248"/>
                    </a:lnTo>
                    <a:lnTo>
                      <a:pt x="2057" y="257"/>
                    </a:lnTo>
                    <a:lnTo>
                      <a:pt x="2027" y="261"/>
                    </a:lnTo>
                    <a:lnTo>
                      <a:pt x="133" y="261"/>
                    </a:lnTo>
                    <a:lnTo>
                      <a:pt x="102" y="257"/>
                    </a:lnTo>
                    <a:lnTo>
                      <a:pt x="75" y="248"/>
                    </a:lnTo>
                    <a:lnTo>
                      <a:pt x="50" y="232"/>
                    </a:lnTo>
                    <a:lnTo>
                      <a:pt x="29" y="212"/>
                    </a:lnTo>
                    <a:lnTo>
                      <a:pt x="14" y="188"/>
                    </a:lnTo>
                    <a:lnTo>
                      <a:pt x="4" y="161"/>
                    </a:lnTo>
                    <a:lnTo>
                      <a:pt x="0" y="130"/>
                    </a:lnTo>
                    <a:lnTo>
                      <a:pt x="4" y="100"/>
                    </a:lnTo>
                    <a:lnTo>
                      <a:pt x="14" y="72"/>
                    </a:lnTo>
                    <a:lnTo>
                      <a:pt x="29" y="47"/>
                    </a:lnTo>
                    <a:lnTo>
                      <a:pt x="50" y="28"/>
                    </a:lnTo>
                    <a:lnTo>
                      <a:pt x="75" y="12"/>
                    </a:lnTo>
                    <a:lnTo>
                      <a:pt x="102" y="3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E1BA422B-F28A-4997-1394-AC4C97733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308"/>
                <a:ext cx="432" cy="52"/>
              </a:xfrm>
              <a:custGeom>
                <a:avLst/>
                <a:gdLst>
                  <a:gd name="T0" fmla="*/ 133 w 2159"/>
                  <a:gd name="T1" fmla="*/ 0 h 262"/>
                  <a:gd name="T2" fmla="*/ 2027 w 2159"/>
                  <a:gd name="T3" fmla="*/ 0 h 262"/>
                  <a:gd name="T4" fmla="*/ 2054 w 2159"/>
                  <a:gd name="T5" fmla="*/ 3 h 262"/>
                  <a:gd name="T6" fmla="*/ 2079 w 2159"/>
                  <a:gd name="T7" fmla="*/ 11 h 262"/>
                  <a:gd name="T8" fmla="*/ 2102 w 2159"/>
                  <a:gd name="T9" fmla="*/ 23 h 262"/>
                  <a:gd name="T10" fmla="*/ 2121 w 2159"/>
                  <a:gd name="T11" fmla="*/ 39 h 262"/>
                  <a:gd name="T12" fmla="*/ 2136 w 2159"/>
                  <a:gd name="T13" fmla="*/ 58 h 262"/>
                  <a:gd name="T14" fmla="*/ 2148 w 2159"/>
                  <a:gd name="T15" fmla="*/ 81 h 262"/>
                  <a:gd name="T16" fmla="*/ 2156 w 2159"/>
                  <a:gd name="T17" fmla="*/ 105 h 262"/>
                  <a:gd name="T18" fmla="*/ 2159 w 2159"/>
                  <a:gd name="T19" fmla="*/ 131 h 262"/>
                  <a:gd name="T20" fmla="*/ 2155 w 2159"/>
                  <a:gd name="T21" fmla="*/ 162 h 262"/>
                  <a:gd name="T22" fmla="*/ 2145 w 2159"/>
                  <a:gd name="T23" fmla="*/ 189 h 262"/>
                  <a:gd name="T24" fmla="*/ 2130 w 2159"/>
                  <a:gd name="T25" fmla="*/ 213 h 262"/>
                  <a:gd name="T26" fmla="*/ 2110 w 2159"/>
                  <a:gd name="T27" fmla="*/ 233 h 262"/>
                  <a:gd name="T28" fmla="*/ 2086 w 2159"/>
                  <a:gd name="T29" fmla="*/ 249 h 262"/>
                  <a:gd name="T30" fmla="*/ 2057 w 2159"/>
                  <a:gd name="T31" fmla="*/ 258 h 262"/>
                  <a:gd name="T32" fmla="*/ 2027 w 2159"/>
                  <a:gd name="T33" fmla="*/ 262 h 262"/>
                  <a:gd name="T34" fmla="*/ 133 w 2159"/>
                  <a:gd name="T35" fmla="*/ 262 h 262"/>
                  <a:gd name="T36" fmla="*/ 102 w 2159"/>
                  <a:gd name="T37" fmla="*/ 258 h 262"/>
                  <a:gd name="T38" fmla="*/ 75 w 2159"/>
                  <a:gd name="T39" fmla="*/ 249 h 262"/>
                  <a:gd name="T40" fmla="*/ 50 w 2159"/>
                  <a:gd name="T41" fmla="*/ 233 h 262"/>
                  <a:gd name="T42" fmla="*/ 29 w 2159"/>
                  <a:gd name="T43" fmla="*/ 213 h 262"/>
                  <a:gd name="T44" fmla="*/ 14 w 2159"/>
                  <a:gd name="T45" fmla="*/ 189 h 262"/>
                  <a:gd name="T46" fmla="*/ 4 w 2159"/>
                  <a:gd name="T47" fmla="*/ 162 h 262"/>
                  <a:gd name="T48" fmla="*/ 0 w 2159"/>
                  <a:gd name="T49" fmla="*/ 131 h 262"/>
                  <a:gd name="T50" fmla="*/ 4 w 2159"/>
                  <a:gd name="T51" fmla="*/ 100 h 262"/>
                  <a:gd name="T52" fmla="*/ 14 w 2159"/>
                  <a:gd name="T53" fmla="*/ 73 h 262"/>
                  <a:gd name="T54" fmla="*/ 29 w 2159"/>
                  <a:gd name="T55" fmla="*/ 49 h 262"/>
                  <a:gd name="T56" fmla="*/ 50 w 2159"/>
                  <a:gd name="T57" fmla="*/ 29 h 262"/>
                  <a:gd name="T58" fmla="*/ 75 w 2159"/>
                  <a:gd name="T59" fmla="*/ 13 h 262"/>
                  <a:gd name="T60" fmla="*/ 102 w 2159"/>
                  <a:gd name="T61" fmla="*/ 4 h 262"/>
                  <a:gd name="T62" fmla="*/ 133 w 2159"/>
                  <a:gd name="T6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59" h="262">
                    <a:moveTo>
                      <a:pt x="133" y="0"/>
                    </a:moveTo>
                    <a:lnTo>
                      <a:pt x="2027" y="0"/>
                    </a:lnTo>
                    <a:lnTo>
                      <a:pt x="2054" y="3"/>
                    </a:lnTo>
                    <a:lnTo>
                      <a:pt x="2079" y="11"/>
                    </a:lnTo>
                    <a:lnTo>
                      <a:pt x="2102" y="23"/>
                    </a:lnTo>
                    <a:lnTo>
                      <a:pt x="2121" y="39"/>
                    </a:lnTo>
                    <a:lnTo>
                      <a:pt x="2136" y="58"/>
                    </a:lnTo>
                    <a:lnTo>
                      <a:pt x="2148" y="81"/>
                    </a:lnTo>
                    <a:lnTo>
                      <a:pt x="2156" y="105"/>
                    </a:lnTo>
                    <a:lnTo>
                      <a:pt x="2159" y="131"/>
                    </a:lnTo>
                    <a:lnTo>
                      <a:pt x="2155" y="162"/>
                    </a:lnTo>
                    <a:lnTo>
                      <a:pt x="2145" y="189"/>
                    </a:lnTo>
                    <a:lnTo>
                      <a:pt x="2130" y="213"/>
                    </a:lnTo>
                    <a:lnTo>
                      <a:pt x="2110" y="233"/>
                    </a:lnTo>
                    <a:lnTo>
                      <a:pt x="2086" y="249"/>
                    </a:lnTo>
                    <a:lnTo>
                      <a:pt x="2057" y="258"/>
                    </a:lnTo>
                    <a:lnTo>
                      <a:pt x="2027" y="262"/>
                    </a:lnTo>
                    <a:lnTo>
                      <a:pt x="133" y="262"/>
                    </a:lnTo>
                    <a:lnTo>
                      <a:pt x="102" y="258"/>
                    </a:lnTo>
                    <a:lnTo>
                      <a:pt x="75" y="249"/>
                    </a:lnTo>
                    <a:lnTo>
                      <a:pt x="50" y="233"/>
                    </a:lnTo>
                    <a:lnTo>
                      <a:pt x="29" y="213"/>
                    </a:lnTo>
                    <a:lnTo>
                      <a:pt x="14" y="189"/>
                    </a:lnTo>
                    <a:lnTo>
                      <a:pt x="4" y="162"/>
                    </a:lnTo>
                    <a:lnTo>
                      <a:pt x="0" y="131"/>
                    </a:lnTo>
                    <a:lnTo>
                      <a:pt x="4" y="100"/>
                    </a:lnTo>
                    <a:lnTo>
                      <a:pt x="14" y="73"/>
                    </a:lnTo>
                    <a:lnTo>
                      <a:pt x="29" y="49"/>
                    </a:lnTo>
                    <a:lnTo>
                      <a:pt x="50" y="29"/>
                    </a:lnTo>
                    <a:lnTo>
                      <a:pt x="75" y="13"/>
                    </a:lnTo>
                    <a:lnTo>
                      <a:pt x="102" y="4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548B7D-72CD-D36B-2D74-B6A42D11B1FC}"/>
                </a:ext>
              </a:extLst>
            </p:cNvPr>
            <p:cNvGrpSpPr/>
            <p:nvPr/>
          </p:nvGrpSpPr>
          <p:grpSpPr>
            <a:xfrm>
              <a:off x="9915703" y="2333829"/>
              <a:ext cx="936081" cy="1044556"/>
              <a:chOff x="5238750" y="3194049"/>
              <a:chExt cx="369888" cy="41275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A9BC3BC2-F1E3-135F-FCBF-3961BEE47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1300" y="3246438"/>
                <a:ext cx="204788" cy="212725"/>
              </a:xfrm>
              <a:custGeom>
                <a:avLst/>
                <a:gdLst>
                  <a:gd name="T0" fmla="*/ 738 w 1678"/>
                  <a:gd name="T1" fmla="*/ 189 h 1743"/>
                  <a:gd name="T2" fmla="*/ 555 w 1678"/>
                  <a:gd name="T3" fmla="*/ 258 h 1743"/>
                  <a:gd name="T4" fmla="*/ 411 w 1678"/>
                  <a:gd name="T5" fmla="*/ 282 h 1743"/>
                  <a:gd name="T6" fmla="*/ 346 w 1678"/>
                  <a:gd name="T7" fmla="*/ 404 h 1743"/>
                  <a:gd name="T8" fmla="*/ 241 w 1678"/>
                  <a:gd name="T9" fmla="*/ 548 h 1743"/>
                  <a:gd name="T10" fmla="*/ 147 w 1678"/>
                  <a:gd name="T11" fmla="*/ 646 h 1743"/>
                  <a:gd name="T12" fmla="*/ 167 w 1678"/>
                  <a:gd name="T13" fmla="*/ 789 h 1743"/>
                  <a:gd name="T14" fmla="*/ 152 w 1678"/>
                  <a:gd name="T15" fmla="*/ 1016 h 1743"/>
                  <a:gd name="T16" fmla="*/ 166 w 1678"/>
                  <a:gd name="T17" fmla="*/ 1129 h 1743"/>
                  <a:gd name="T18" fmla="*/ 285 w 1678"/>
                  <a:gd name="T19" fmla="*/ 1237 h 1743"/>
                  <a:gd name="T20" fmla="*/ 367 w 1678"/>
                  <a:gd name="T21" fmla="*/ 1391 h 1743"/>
                  <a:gd name="T22" fmla="*/ 445 w 1678"/>
                  <a:gd name="T23" fmla="*/ 1474 h 1743"/>
                  <a:gd name="T24" fmla="*/ 634 w 1678"/>
                  <a:gd name="T25" fmla="*/ 1501 h 1743"/>
                  <a:gd name="T26" fmla="*/ 781 w 1678"/>
                  <a:gd name="T27" fmla="*/ 1580 h 1743"/>
                  <a:gd name="T28" fmla="*/ 896 w 1678"/>
                  <a:gd name="T29" fmla="*/ 1580 h 1743"/>
                  <a:gd name="T30" fmla="*/ 1044 w 1678"/>
                  <a:gd name="T31" fmla="*/ 1501 h 1743"/>
                  <a:gd name="T32" fmla="*/ 1233 w 1678"/>
                  <a:gd name="T33" fmla="*/ 1474 h 1743"/>
                  <a:gd name="T34" fmla="*/ 1311 w 1678"/>
                  <a:gd name="T35" fmla="*/ 1391 h 1743"/>
                  <a:gd name="T36" fmla="*/ 1393 w 1678"/>
                  <a:gd name="T37" fmla="*/ 1237 h 1743"/>
                  <a:gd name="T38" fmla="*/ 1511 w 1678"/>
                  <a:gd name="T39" fmla="*/ 1129 h 1743"/>
                  <a:gd name="T40" fmla="*/ 1526 w 1678"/>
                  <a:gd name="T41" fmla="*/ 1016 h 1743"/>
                  <a:gd name="T42" fmla="*/ 1510 w 1678"/>
                  <a:gd name="T43" fmla="*/ 789 h 1743"/>
                  <a:gd name="T44" fmla="*/ 1531 w 1678"/>
                  <a:gd name="T45" fmla="*/ 646 h 1743"/>
                  <a:gd name="T46" fmla="*/ 1436 w 1678"/>
                  <a:gd name="T47" fmla="*/ 548 h 1743"/>
                  <a:gd name="T48" fmla="*/ 1331 w 1678"/>
                  <a:gd name="T49" fmla="*/ 404 h 1743"/>
                  <a:gd name="T50" fmla="*/ 1267 w 1678"/>
                  <a:gd name="T51" fmla="*/ 282 h 1743"/>
                  <a:gd name="T52" fmla="*/ 1123 w 1678"/>
                  <a:gd name="T53" fmla="*/ 258 h 1743"/>
                  <a:gd name="T54" fmla="*/ 940 w 1678"/>
                  <a:gd name="T55" fmla="*/ 189 h 1743"/>
                  <a:gd name="T56" fmla="*/ 839 w 1678"/>
                  <a:gd name="T57" fmla="*/ 0 h 1743"/>
                  <a:gd name="T58" fmla="*/ 994 w 1678"/>
                  <a:gd name="T59" fmla="*/ 53 h 1743"/>
                  <a:gd name="T60" fmla="*/ 1141 w 1678"/>
                  <a:gd name="T61" fmla="*/ 115 h 1743"/>
                  <a:gd name="T62" fmla="*/ 1323 w 1678"/>
                  <a:gd name="T63" fmla="*/ 149 h 1743"/>
                  <a:gd name="T64" fmla="*/ 1433 w 1678"/>
                  <a:gd name="T65" fmla="*/ 274 h 1743"/>
                  <a:gd name="T66" fmla="*/ 1507 w 1678"/>
                  <a:gd name="T67" fmla="*/ 417 h 1743"/>
                  <a:gd name="T68" fmla="*/ 1628 w 1678"/>
                  <a:gd name="T69" fmla="*/ 529 h 1743"/>
                  <a:gd name="T70" fmla="*/ 1677 w 1678"/>
                  <a:gd name="T71" fmla="*/ 697 h 1743"/>
                  <a:gd name="T72" fmla="*/ 1644 w 1678"/>
                  <a:gd name="T73" fmla="*/ 872 h 1743"/>
                  <a:gd name="T74" fmla="*/ 1677 w 1678"/>
                  <a:gd name="T75" fmla="*/ 1046 h 1743"/>
                  <a:gd name="T76" fmla="*/ 1628 w 1678"/>
                  <a:gd name="T77" fmla="*/ 1215 h 1743"/>
                  <a:gd name="T78" fmla="*/ 1507 w 1678"/>
                  <a:gd name="T79" fmla="*/ 1326 h 1743"/>
                  <a:gd name="T80" fmla="*/ 1433 w 1678"/>
                  <a:gd name="T81" fmla="*/ 1469 h 1743"/>
                  <a:gd name="T82" fmla="*/ 1323 w 1678"/>
                  <a:gd name="T83" fmla="*/ 1594 h 1743"/>
                  <a:gd name="T84" fmla="*/ 1149 w 1678"/>
                  <a:gd name="T85" fmla="*/ 1627 h 1743"/>
                  <a:gd name="T86" fmla="*/ 1016 w 1678"/>
                  <a:gd name="T87" fmla="*/ 1677 h 1743"/>
                  <a:gd name="T88" fmla="*/ 869 w 1678"/>
                  <a:gd name="T89" fmla="*/ 1741 h 1743"/>
                  <a:gd name="T90" fmla="*/ 706 w 1678"/>
                  <a:gd name="T91" fmla="*/ 1703 h 1743"/>
                  <a:gd name="T92" fmla="*/ 565 w 1678"/>
                  <a:gd name="T93" fmla="*/ 1631 h 1743"/>
                  <a:gd name="T94" fmla="*/ 384 w 1678"/>
                  <a:gd name="T95" fmla="*/ 1607 h 1743"/>
                  <a:gd name="T96" fmla="*/ 256 w 1678"/>
                  <a:gd name="T97" fmla="*/ 1493 h 1743"/>
                  <a:gd name="T98" fmla="*/ 187 w 1678"/>
                  <a:gd name="T99" fmla="*/ 1344 h 1743"/>
                  <a:gd name="T100" fmla="*/ 69 w 1678"/>
                  <a:gd name="T101" fmla="*/ 1234 h 1743"/>
                  <a:gd name="T102" fmla="*/ 0 w 1678"/>
                  <a:gd name="T103" fmla="*/ 1077 h 1743"/>
                  <a:gd name="T104" fmla="*/ 32 w 1678"/>
                  <a:gd name="T105" fmla="*/ 898 h 1743"/>
                  <a:gd name="T106" fmla="*/ 5 w 1678"/>
                  <a:gd name="T107" fmla="*/ 728 h 1743"/>
                  <a:gd name="T108" fmla="*/ 35 w 1678"/>
                  <a:gd name="T109" fmla="*/ 551 h 1743"/>
                  <a:gd name="T110" fmla="*/ 150 w 1678"/>
                  <a:gd name="T111" fmla="*/ 436 h 1743"/>
                  <a:gd name="T112" fmla="*/ 234 w 1678"/>
                  <a:gd name="T113" fmla="*/ 299 h 1743"/>
                  <a:gd name="T114" fmla="*/ 327 w 1678"/>
                  <a:gd name="T115" fmla="*/ 166 h 1743"/>
                  <a:gd name="T116" fmla="*/ 506 w 1678"/>
                  <a:gd name="T117" fmla="*/ 118 h 1743"/>
                  <a:gd name="T118" fmla="*/ 636 w 1678"/>
                  <a:gd name="T119" fmla="*/ 83 h 1743"/>
                  <a:gd name="T120" fmla="*/ 781 w 1678"/>
                  <a:gd name="T121" fmla="*/ 8 h 1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78" h="1743">
                    <a:moveTo>
                      <a:pt x="839" y="144"/>
                    </a:moveTo>
                    <a:lnTo>
                      <a:pt x="820" y="147"/>
                    </a:lnTo>
                    <a:lnTo>
                      <a:pt x="802" y="153"/>
                    </a:lnTo>
                    <a:lnTo>
                      <a:pt x="781" y="163"/>
                    </a:lnTo>
                    <a:lnTo>
                      <a:pt x="760" y="175"/>
                    </a:lnTo>
                    <a:lnTo>
                      <a:pt x="738" y="189"/>
                    </a:lnTo>
                    <a:lnTo>
                      <a:pt x="713" y="204"/>
                    </a:lnTo>
                    <a:lnTo>
                      <a:pt x="689" y="219"/>
                    </a:lnTo>
                    <a:lnTo>
                      <a:pt x="662" y="232"/>
                    </a:lnTo>
                    <a:lnTo>
                      <a:pt x="634" y="242"/>
                    </a:lnTo>
                    <a:lnTo>
                      <a:pt x="595" y="253"/>
                    </a:lnTo>
                    <a:lnTo>
                      <a:pt x="555" y="258"/>
                    </a:lnTo>
                    <a:lnTo>
                      <a:pt x="516" y="261"/>
                    </a:lnTo>
                    <a:lnTo>
                      <a:pt x="490" y="263"/>
                    </a:lnTo>
                    <a:lnTo>
                      <a:pt x="467" y="266"/>
                    </a:lnTo>
                    <a:lnTo>
                      <a:pt x="445" y="269"/>
                    </a:lnTo>
                    <a:lnTo>
                      <a:pt x="426" y="275"/>
                    </a:lnTo>
                    <a:lnTo>
                      <a:pt x="411" y="282"/>
                    </a:lnTo>
                    <a:lnTo>
                      <a:pt x="399" y="295"/>
                    </a:lnTo>
                    <a:lnTo>
                      <a:pt x="387" y="311"/>
                    </a:lnTo>
                    <a:lnTo>
                      <a:pt x="377" y="331"/>
                    </a:lnTo>
                    <a:lnTo>
                      <a:pt x="367" y="352"/>
                    </a:lnTo>
                    <a:lnTo>
                      <a:pt x="358" y="376"/>
                    </a:lnTo>
                    <a:lnTo>
                      <a:pt x="346" y="404"/>
                    </a:lnTo>
                    <a:lnTo>
                      <a:pt x="334" y="430"/>
                    </a:lnTo>
                    <a:lnTo>
                      <a:pt x="321" y="457"/>
                    </a:lnTo>
                    <a:lnTo>
                      <a:pt x="304" y="483"/>
                    </a:lnTo>
                    <a:lnTo>
                      <a:pt x="285" y="507"/>
                    </a:lnTo>
                    <a:lnTo>
                      <a:pt x="264" y="528"/>
                    </a:lnTo>
                    <a:lnTo>
                      <a:pt x="241" y="548"/>
                    </a:lnTo>
                    <a:lnTo>
                      <a:pt x="220" y="566"/>
                    </a:lnTo>
                    <a:lnTo>
                      <a:pt x="200" y="583"/>
                    </a:lnTo>
                    <a:lnTo>
                      <a:pt x="182" y="599"/>
                    </a:lnTo>
                    <a:lnTo>
                      <a:pt x="166" y="614"/>
                    </a:lnTo>
                    <a:lnTo>
                      <a:pt x="154" y="631"/>
                    </a:lnTo>
                    <a:lnTo>
                      <a:pt x="147" y="646"/>
                    </a:lnTo>
                    <a:lnTo>
                      <a:pt x="144" y="663"/>
                    </a:lnTo>
                    <a:lnTo>
                      <a:pt x="145" y="682"/>
                    </a:lnTo>
                    <a:lnTo>
                      <a:pt x="148" y="704"/>
                    </a:lnTo>
                    <a:lnTo>
                      <a:pt x="152" y="727"/>
                    </a:lnTo>
                    <a:lnTo>
                      <a:pt x="158" y="751"/>
                    </a:lnTo>
                    <a:lnTo>
                      <a:pt x="167" y="789"/>
                    </a:lnTo>
                    <a:lnTo>
                      <a:pt x="175" y="829"/>
                    </a:lnTo>
                    <a:lnTo>
                      <a:pt x="178" y="872"/>
                    </a:lnTo>
                    <a:lnTo>
                      <a:pt x="175" y="914"/>
                    </a:lnTo>
                    <a:lnTo>
                      <a:pt x="167" y="954"/>
                    </a:lnTo>
                    <a:lnTo>
                      <a:pt x="158" y="993"/>
                    </a:lnTo>
                    <a:lnTo>
                      <a:pt x="152" y="1016"/>
                    </a:lnTo>
                    <a:lnTo>
                      <a:pt x="148" y="1040"/>
                    </a:lnTo>
                    <a:lnTo>
                      <a:pt x="145" y="1061"/>
                    </a:lnTo>
                    <a:lnTo>
                      <a:pt x="144" y="1080"/>
                    </a:lnTo>
                    <a:lnTo>
                      <a:pt x="147" y="1097"/>
                    </a:lnTo>
                    <a:lnTo>
                      <a:pt x="154" y="1112"/>
                    </a:lnTo>
                    <a:lnTo>
                      <a:pt x="166" y="1129"/>
                    </a:lnTo>
                    <a:lnTo>
                      <a:pt x="182" y="1144"/>
                    </a:lnTo>
                    <a:lnTo>
                      <a:pt x="200" y="1160"/>
                    </a:lnTo>
                    <a:lnTo>
                      <a:pt x="220" y="1177"/>
                    </a:lnTo>
                    <a:lnTo>
                      <a:pt x="241" y="1195"/>
                    </a:lnTo>
                    <a:lnTo>
                      <a:pt x="264" y="1216"/>
                    </a:lnTo>
                    <a:lnTo>
                      <a:pt x="285" y="1237"/>
                    </a:lnTo>
                    <a:lnTo>
                      <a:pt x="304" y="1260"/>
                    </a:lnTo>
                    <a:lnTo>
                      <a:pt x="321" y="1286"/>
                    </a:lnTo>
                    <a:lnTo>
                      <a:pt x="334" y="1313"/>
                    </a:lnTo>
                    <a:lnTo>
                      <a:pt x="346" y="1339"/>
                    </a:lnTo>
                    <a:lnTo>
                      <a:pt x="358" y="1367"/>
                    </a:lnTo>
                    <a:lnTo>
                      <a:pt x="367" y="1391"/>
                    </a:lnTo>
                    <a:lnTo>
                      <a:pt x="377" y="1412"/>
                    </a:lnTo>
                    <a:lnTo>
                      <a:pt x="387" y="1432"/>
                    </a:lnTo>
                    <a:lnTo>
                      <a:pt x="399" y="1448"/>
                    </a:lnTo>
                    <a:lnTo>
                      <a:pt x="411" y="1461"/>
                    </a:lnTo>
                    <a:lnTo>
                      <a:pt x="426" y="1469"/>
                    </a:lnTo>
                    <a:lnTo>
                      <a:pt x="445" y="1474"/>
                    </a:lnTo>
                    <a:lnTo>
                      <a:pt x="467" y="1478"/>
                    </a:lnTo>
                    <a:lnTo>
                      <a:pt x="490" y="1480"/>
                    </a:lnTo>
                    <a:lnTo>
                      <a:pt x="516" y="1482"/>
                    </a:lnTo>
                    <a:lnTo>
                      <a:pt x="555" y="1485"/>
                    </a:lnTo>
                    <a:lnTo>
                      <a:pt x="595" y="1490"/>
                    </a:lnTo>
                    <a:lnTo>
                      <a:pt x="634" y="1501"/>
                    </a:lnTo>
                    <a:lnTo>
                      <a:pt x="662" y="1511"/>
                    </a:lnTo>
                    <a:lnTo>
                      <a:pt x="689" y="1524"/>
                    </a:lnTo>
                    <a:lnTo>
                      <a:pt x="713" y="1539"/>
                    </a:lnTo>
                    <a:lnTo>
                      <a:pt x="738" y="1554"/>
                    </a:lnTo>
                    <a:lnTo>
                      <a:pt x="760" y="1568"/>
                    </a:lnTo>
                    <a:lnTo>
                      <a:pt x="781" y="1580"/>
                    </a:lnTo>
                    <a:lnTo>
                      <a:pt x="802" y="1590"/>
                    </a:lnTo>
                    <a:lnTo>
                      <a:pt x="820" y="1596"/>
                    </a:lnTo>
                    <a:lnTo>
                      <a:pt x="839" y="1599"/>
                    </a:lnTo>
                    <a:lnTo>
                      <a:pt x="857" y="1596"/>
                    </a:lnTo>
                    <a:lnTo>
                      <a:pt x="876" y="1590"/>
                    </a:lnTo>
                    <a:lnTo>
                      <a:pt x="896" y="1580"/>
                    </a:lnTo>
                    <a:lnTo>
                      <a:pt x="918" y="1568"/>
                    </a:lnTo>
                    <a:lnTo>
                      <a:pt x="940" y="1554"/>
                    </a:lnTo>
                    <a:lnTo>
                      <a:pt x="964" y="1539"/>
                    </a:lnTo>
                    <a:lnTo>
                      <a:pt x="989" y="1524"/>
                    </a:lnTo>
                    <a:lnTo>
                      <a:pt x="1016" y="1511"/>
                    </a:lnTo>
                    <a:lnTo>
                      <a:pt x="1044" y="1501"/>
                    </a:lnTo>
                    <a:lnTo>
                      <a:pt x="1084" y="1490"/>
                    </a:lnTo>
                    <a:lnTo>
                      <a:pt x="1123" y="1485"/>
                    </a:lnTo>
                    <a:lnTo>
                      <a:pt x="1163" y="1482"/>
                    </a:lnTo>
                    <a:lnTo>
                      <a:pt x="1188" y="1480"/>
                    </a:lnTo>
                    <a:lnTo>
                      <a:pt x="1211" y="1478"/>
                    </a:lnTo>
                    <a:lnTo>
                      <a:pt x="1233" y="1474"/>
                    </a:lnTo>
                    <a:lnTo>
                      <a:pt x="1251" y="1469"/>
                    </a:lnTo>
                    <a:lnTo>
                      <a:pt x="1267" y="1461"/>
                    </a:lnTo>
                    <a:lnTo>
                      <a:pt x="1279" y="1448"/>
                    </a:lnTo>
                    <a:lnTo>
                      <a:pt x="1290" y="1432"/>
                    </a:lnTo>
                    <a:lnTo>
                      <a:pt x="1301" y="1412"/>
                    </a:lnTo>
                    <a:lnTo>
                      <a:pt x="1311" y="1391"/>
                    </a:lnTo>
                    <a:lnTo>
                      <a:pt x="1320" y="1367"/>
                    </a:lnTo>
                    <a:lnTo>
                      <a:pt x="1331" y="1339"/>
                    </a:lnTo>
                    <a:lnTo>
                      <a:pt x="1344" y="1313"/>
                    </a:lnTo>
                    <a:lnTo>
                      <a:pt x="1357" y="1286"/>
                    </a:lnTo>
                    <a:lnTo>
                      <a:pt x="1375" y="1260"/>
                    </a:lnTo>
                    <a:lnTo>
                      <a:pt x="1393" y="1237"/>
                    </a:lnTo>
                    <a:lnTo>
                      <a:pt x="1414" y="1216"/>
                    </a:lnTo>
                    <a:lnTo>
                      <a:pt x="1436" y="1195"/>
                    </a:lnTo>
                    <a:lnTo>
                      <a:pt x="1458" y="1177"/>
                    </a:lnTo>
                    <a:lnTo>
                      <a:pt x="1478" y="1160"/>
                    </a:lnTo>
                    <a:lnTo>
                      <a:pt x="1496" y="1144"/>
                    </a:lnTo>
                    <a:lnTo>
                      <a:pt x="1511" y="1129"/>
                    </a:lnTo>
                    <a:lnTo>
                      <a:pt x="1524" y="1112"/>
                    </a:lnTo>
                    <a:lnTo>
                      <a:pt x="1531" y="1097"/>
                    </a:lnTo>
                    <a:lnTo>
                      <a:pt x="1534" y="1080"/>
                    </a:lnTo>
                    <a:lnTo>
                      <a:pt x="1534" y="1061"/>
                    </a:lnTo>
                    <a:lnTo>
                      <a:pt x="1531" y="1039"/>
                    </a:lnTo>
                    <a:lnTo>
                      <a:pt x="1526" y="1016"/>
                    </a:lnTo>
                    <a:lnTo>
                      <a:pt x="1520" y="992"/>
                    </a:lnTo>
                    <a:lnTo>
                      <a:pt x="1510" y="954"/>
                    </a:lnTo>
                    <a:lnTo>
                      <a:pt x="1503" y="914"/>
                    </a:lnTo>
                    <a:lnTo>
                      <a:pt x="1500" y="872"/>
                    </a:lnTo>
                    <a:lnTo>
                      <a:pt x="1503" y="829"/>
                    </a:lnTo>
                    <a:lnTo>
                      <a:pt x="1510" y="789"/>
                    </a:lnTo>
                    <a:lnTo>
                      <a:pt x="1520" y="751"/>
                    </a:lnTo>
                    <a:lnTo>
                      <a:pt x="1526" y="727"/>
                    </a:lnTo>
                    <a:lnTo>
                      <a:pt x="1531" y="704"/>
                    </a:lnTo>
                    <a:lnTo>
                      <a:pt x="1534" y="682"/>
                    </a:lnTo>
                    <a:lnTo>
                      <a:pt x="1534" y="663"/>
                    </a:lnTo>
                    <a:lnTo>
                      <a:pt x="1531" y="646"/>
                    </a:lnTo>
                    <a:lnTo>
                      <a:pt x="1524" y="631"/>
                    </a:lnTo>
                    <a:lnTo>
                      <a:pt x="1511" y="614"/>
                    </a:lnTo>
                    <a:lnTo>
                      <a:pt x="1496" y="599"/>
                    </a:lnTo>
                    <a:lnTo>
                      <a:pt x="1478" y="583"/>
                    </a:lnTo>
                    <a:lnTo>
                      <a:pt x="1458" y="566"/>
                    </a:lnTo>
                    <a:lnTo>
                      <a:pt x="1436" y="548"/>
                    </a:lnTo>
                    <a:lnTo>
                      <a:pt x="1414" y="527"/>
                    </a:lnTo>
                    <a:lnTo>
                      <a:pt x="1393" y="507"/>
                    </a:lnTo>
                    <a:lnTo>
                      <a:pt x="1375" y="483"/>
                    </a:lnTo>
                    <a:lnTo>
                      <a:pt x="1357" y="457"/>
                    </a:lnTo>
                    <a:lnTo>
                      <a:pt x="1344" y="430"/>
                    </a:lnTo>
                    <a:lnTo>
                      <a:pt x="1331" y="404"/>
                    </a:lnTo>
                    <a:lnTo>
                      <a:pt x="1320" y="376"/>
                    </a:lnTo>
                    <a:lnTo>
                      <a:pt x="1311" y="352"/>
                    </a:lnTo>
                    <a:lnTo>
                      <a:pt x="1301" y="331"/>
                    </a:lnTo>
                    <a:lnTo>
                      <a:pt x="1290" y="311"/>
                    </a:lnTo>
                    <a:lnTo>
                      <a:pt x="1279" y="295"/>
                    </a:lnTo>
                    <a:lnTo>
                      <a:pt x="1267" y="282"/>
                    </a:lnTo>
                    <a:lnTo>
                      <a:pt x="1251" y="275"/>
                    </a:lnTo>
                    <a:lnTo>
                      <a:pt x="1233" y="269"/>
                    </a:lnTo>
                    <a:lnTo>
                      <a:pt x="1211" y="266"/>
                    </a:lnTo>
                    <a:lnTo>
                      <a:pt x="1188" y="263"/>
                    </a:lnTo>
                    <a:lnTo>
                      <a:pt x="1163" y="261"/>
                    </a:lnTo>
                    <a:lnTo>
                      <a:pt x="1123" y="258"/>
                    </a:lnTo>
                    <a:lnTo>
                      <a:pt x="1084" y="253"/>
                    </a:lnTo>
                    <a:lnTo>
                      <a:pt x="1044" y="242"/>
                    </a:lnTo>
                    <a:lnTo>
                      <a:pt x="1016" y="232"/>
                    </a:lnTo>
                    <a:lnTo>
                      <a:pt x="989" y="219"/>
                    </a:lnTo>
                    <a:lnTo>
                      <a:pt x="964" y="204"/>
                    </a:lnTo>
                    <a:lnTo>
                      <a:pt x="940" y="189"/>
                    </a:lnTo>
                    <a:lnTo>
                      <a:pt x="918" y="175"/>
                    </a:lnTo>
                    <a:lnTo>
                      <a:pt x="896" y="163"/>
                    </a:lnTo>
                    <a:lnTo>
                      <a:pt x="876" y="153"/>
                    </a:lnTo>
                    <a:lnTo>
                      <a:pt x="857" y="147"/>
                    </a:lnTo>
                    <a:lnTo>
                      <a:pt x="839" y="144"/>
                    </a:lnTo>
                    <a:close/>
                    <a:moveTo>
                      <a:pt x="839" y="0"/>
                    </a:moveTo>
                    <a:lnTo>
                      <a:pt x="869" y="2"/>
                    </a:lnTo>
                    <a:lnTo>
                      <a:pt x="896" y="8"/>
                    </a:lnTo>
                    <a:lnTo>
                      <a:pt x="922" y="16"/>
                    </a:lnTo>
                    <a:lnTo>
                      <a:pt x="948" y="27"/>
                    </a:lnTo>
                    <a:lnTo>
                      <a:pt x="972" y="40"/>
                    </a:lnTo>
                    <a:lnTo>
                      <a:pt x="994" y="53"/>
                    </a:lnTo>
                    <a:lnTo>
                      <a:pt x="1017" y="66"/>
                    </a:lnTo>
                    <a:lnTo>
                      <a:pt x="1041" y="83"/>
                    </a:lnTo>
                    <a:lnTo>
                      <a:pt x="1066" y="96"/>
                    </a:lnTo>
                    <a:lnTo>
                      <a:pt x="1088" y="106"/>
                    </a:lnTo>
                    <a:lnTo>
                      <a:pt x="1113" y="112"/>
                    </a:lnTo>
                    <a:lnTo>
                      <a:pt x="1141" y="115"/>
                    </a:lnTo>
                    <a:lnTo>
                      <a:pt x="1173" y="118"/>
                    </a:lnTo>
                    <a:lnTo>
                      <a:pt x="1202" y="120"/>
                    </a:lnTo>
                    <a:lnTo>
                      <a:pt x="1233" y="123"/>
                    </a:lnTo>
                    <a:lnTo>
                      <a:pt x="1264" y="128"/>
                    </a:lnTo>
                    <a:lnTo>
                      <a:pt x="1293" y="136"/>
                    </a:lnTo>
                    <a:lnTo>
                      <a:pt x="1323" y="149"/>
                    </a:lnTo>
                    <a:lnTo>
                      <a:pt x="1351" y="166"/>
                    </a:lnTo>
                    <a:lnTo>
                      <a:pt x="1374" y="185"/>
                    </a:lnTo>
                    <a:lnTo>
                      <a:pt x="1392" y="205"/>
                    </a:lnTo>
                    <a:lnTo>
                      <a:pt x="1409" y="228"/>
                    </a:lnTo>
                    <a:lnTo>
                      <a:pt x="1422" y="250"/>
                    </a:lnTo>
                    <a:lnTo>
                      <a:pt x="1433" y="274"/>
                    </a:lnTo>
                    <a:lnTo>
                      <a:pt x="1444" y="299"/>
                    </a:lnTo>
                    <a:lnTo>
                      <a:pt x="1454" y="322"/>
                    </a:lnTo>
                    <a:lnTo>
                      <a:pt x="1465" y="350"/>
                    </a:lnTo>
                    <a:lnTo>
                      <a:pt x="1478" y="377"/>
                    </a:lnTo>
                    <a:lnTo>
                      <a:pt x="1491" y="399"/>
                    </a:lnTo>
                    <a:lnTo>
                      <a:pt x="1507" y="417"/>
                    </a:lnTo>
                    <a:lnTo>
                      <a:pt x="1528" y="436"/>
                    </a:lnTo>
                    <a:lnTo>
                      <a:pt x="1551" y="456"/>
                    </a:lnTo>
                    <a:lnTo>
                      <a:pt x="1570" y="473"/>
                    </a:lnTo>
                    <a:lnTo>
                      <a:pt x="1590" y="490"/>
                    </a:lnTo>
                    <a:lnTo>
                      <a:pt x="1609" y="509"/>
                    </a:lnTo>
                    <a:lnTo>
                      <a:pt x="1628" y="529"/>
                    </a:lnTo>
                    <a:lnTo>
                      <a:pt x="1643" y="551"/>
                    </a:lnTo>
                    <a:lnTo>
                      <a:pt x="1657" y="575"/>
                    </a:lnTo>
                    <a:lnTo>
                      <a:pt x="1669" y="602"/>
                    </a:lnTo>
                    <a:lnTo>
                      <a:pt x="1676" y="634"/>
                    </a:lnTo>
                    <a:lnTo>
                      <a:pt x="1678" y="666"/>
                    </a:lnTo>
                    <a:lnTo>
                      <a:pt x="1677" y="697"/>
                    </a:lnTo>
                    <a:lnTo>
                      <a:pt x="1673" y="728"/>
                    </a:lnTo>
                    <a:lnTo>
                      <a:pt x="1667" y="756"/>
                    </a:lnTo>
                    <a:lnTo>
                      <a:pt x="1660" y="785"/>
                    </a:lnTo>
                    <a:lnTo>
                      <a:pt x="1652" y="816"/>
                    </a:lnTo>
                    <a:lnTo>
                      <a:pt x="1646" y="845"/>
                    </a:lnTo>
                    <a:lnTo>
                      <a:pt x="1644" y="872"/>
                    </a:lnTo>
                    <a:lnTo>
                      <a:pt x="1646" y="898"/>
                    </a:lnTo>
                    <a:lnTo>
                      <a:pt x="1652" y="927"/>
                    </a:lnTo>
                    <a:lnTo>
                      <a:pt x="1660" y="958"/>
                    </a:lnTo>
                    <a:lnTo>
                      <a:pt x="1667" y="987"/>
                    </a:lnTo>
                    <a:lnTo>
                      <a:pt x="1673" y="1016"/>
                    </a:lnTo>
                    <a:lnTo>
                      <a:pt x="1677" y="1046"/>
                    </a:lnTo>
                    <a:lnTo>
                      <a:pt x="1678" y="1077"/>
                    </a:lnTo>
                    <a:lnTo>
                      <a:pt x="1676" y="1109"/>
                    </a:lnTo>
                    <a:lnTo>
                      <a:pt x="1669" y="1141"/>
                    </a:lnTo>
                    <a:lnTo>
                      <a:pt x="1657" y="1168"/>
                    </a:lnTo>
                    <a:lnTo>
                      <a:pt x="1643" y="1192"/>
                    </a:lnTo>
                    <a:lnTo>
                      <a:pt x="1628" y="1215"/>
                    </a:lnTo>
                    <a:lnTo>
                      <a:pt x="1609" y="1234"/>
                    </a:lnTo>
                    <a:lnTo>
                      <a:pt x="1590" y="1253"/>
                    </a:lnTo>
                    <a:lnTo>
                      <a:pt x="1570" y="1270"/>
                    </a:lnTo>
                    <a:lnTo>
                      <a:pt x="1551" y="1288"/>
                    </a:lnTo>
                    <a:lnTo>
                      <a:pt x="1528" y="1307"/>
                    </a:lnTo>
                    <a:lnTo>
                      <a:pt x="1507" y="1326"/>
                    </a:lnTo>
                    <a:lnTo>
                      <a:pt x="1491" y="1344"/>
                    </a:lnTo>
                    <a:lnTo>
                      <a:pt x="1478" y="1367"/>
                    </a:lnTo>
                    <a:lnTo>
                      <a:pt x="1465" y="1393"/>
                    </a:lnTo>
                    <a:lnTo>
                      <a:pt x="1454" y="1421"/>
                    </a:lnTo>
                    <a:lnTo>
                      <a:pt x="1444" y="1444"/>
                    </a:lnTo>
                    <a:lnTo>
                      <a:pt x="1433" y="1469"/>
                    </a:lnTo>
                    <a:lnTo>
                      <a:pt x="1422" y="1493"/>
                    </a:lnTo>
                    <a:lnTo>
                      <a:pt x="1409" y="1515"/>
                    </a:lnTo>
                    <a:lnTo>
                      <a:pt x="1392" y="1538"/>
                    </a:lnTo>
                    <a:lnTo>
                      <a:pt x="1374" y="1558"/>
                    </a:lnTo>
                    <a:lnTo>
                      <a:pt x="1351" y="1577"/>
                    </a:lnTo>
                    <a:lnTo>
                      <a:pt x="1323" y="1594"/>
                    </a:lnTo>
                    <a:lnTo>
                      <a:pt x="1293" y="1607"/>
                    </a:lnTo>
                    <a:lnTo>
                      <a:pt x="1264" y="1615"/>
                    </a:lnTo>
                    <a:lnTo>
                      <a:pt x="1233" y="1620"/>
                    </a:lnTo>
                    <a:lnTo>
                      <a:pt x="1202" y="1623"/>
                    </a:lnTo>
                    <a:lnTo>
                      <a:pt x="1173" y="1626"/>
                    </a:lnTo>
                    <a:lnTo>
                      <a:pt x="1149" y="1627"/>
                    </a:lnTo>
                    <a:lnTo>
                      <a:pt x="1127" y="1629"/>
                    </a:lnTo>
                    <a:lnTo>
                      <a:pt x="1106" y="1633"/>
                    </a:lnTo>
                    <a:lnTo>
                      <a:pt x="1088" y="1638"/>
                    </a:lnTo>
                    <a:lnTo>
                      <a:pt x="1066" y="1647"/>
                    </a:lnTo>
                    <a:lnTo>
                      <a:pt x="1041" y="1660"/>
                    </a:lnTo>
                    <a:lnTo>
                      <a:pt x="1016" y="1677"/>
                    </a:lnTo>
                    <a:lnTo>
                      <a:pt x="994" y="1690"/>
                    </a:lnTo>
                    <a:lnTo>
                      <a:pt x="972" y="1703"/>
                    </a:lnTo>
                    <a:lnTo>
                      <a:pt x="948" y="1716"/>
                    </a:lnTo>
                    <a:lnTo>
                      <a:pt x="922" y="1727"/>
                    </a:lnTo>
                    <a:lnTo>
                      <a:pt x="896" y="1735"/>
                    </a:lnTo>
                    <a:lnTo>
                      <a:pt x="869" y="1741"/>
                    </a:lnTo>
                    <a:lnTo>
                      <a:pt x="839" y="1743"/>
                    </a:lnTo>
                    <a:lnTo>
                      <a:pt x="809" y="1741"/>
                    </a:lnTo>
                    <a:lnTo>
                      <a:pt x="781" y="1735"/>
                    </a:lnTo>
                    <a:lnTo>
                      <a:pt x="756" y="1727"/>
                    </a:lnTo>
                    <a:lnTo>
                      <a:pt x="730" y="1716"/>
                    </a:lnTo>
                    <a:lnTo>
                      <a:pt x="706" y="1703"/>
                    </a:lnTo>
                    <a:lnTo>
                      <a:pt x="684" y="1690"/>
                    </a:lnTo>
                    <a:lnTo>
                      <a:pt x="662" y="1677"/>
                    </a:lnTo>
                    <a:lnTo>
                      <a:pt x="636" y="1660"/>
                    </a:lnTo>
                    <a:lnTo>
                      <a:pt x="613" y="1647"/>
                    </a:lnTo>
                    <a:lnTo>
                      <a:pt x="590" y="1638"/>
                    </a:lnTo>
                    <a:lnTo>
                      <a:pt x="565" y="1631"/>
                    </a:lnTo>
                    <a:lnTo>
                      <a:pt x="537" y="1628"/>
                    </a:lnTo>
                    <a:lnTo>
                      <a:pt x="506" y="1626"/>
                    </a:lnTo>
                    <a:lnTo>
                      <a:pt x="476" y="1623"/>
                    </a:lnTo>
                    <a:lnTo>
                      <a:pt x="445" y="1620"/>
                    </a:lnTo>
                    <a:lnTo>
                      <a:pt x="414" y="1615"/>
                    </a:lnTo>
                    <a:lnTo>
                      <a:pt x="384" y="1607"/>
                    </a:lnTo>
                    <a:lnTo>
                      <a:pt x="355" y="1594"/>
                    </a:lnTo>
                    <a:lnTo>
                      <a:pt x="327" y="1577"/>
                    </a:lnTo>
                    <a:lnTo>
                      <a:pt x="304" y="1558"/>
                    </a:lnTo>
                    <a:lnTo>
                      <a:pt x="286" y="1538"/>
                    </a:lnTo>
                    <a:lnTo>
                      <a:pt x="270" y="1515"/>
                    </a:lnTo>
                    <a:lnTo>
                      <a:pt x="256" y="1493"/>
                    </a:lnTo>
                    <a:lnTo>
                      <a:pt x="244" y="1469"/>
                    </a:lnTo>
                    <a:lnTo>
                      <a:pt x="234" y="1444"/>
                    </a:lnTo>
                    <a:lnTo>
                      <a:pt x="224" y="1421"/>
                    </a:lnTo>
                    <a:lnTo>
                      <a:pt x="213" y="1393"/>
                    </a:lnTo>
                    <a:lnTo>
                      <a:pt x="200" y="1367"/>
                    </a:lnTo>
                    <a:lnTo>
                      <a:pt x="187" y="1344"/>
                    </a:lnTo>
                    <a:lnTo>
                      <a:pt x="171" y="1326"/>
                    </a:lnTo>
                    <a:lnTo>
                      <a:pt x="150" y="1307"/>
                    </a:lnTo>
                    <a:lnTo>
                      <a:pt x="127" y="1288"/>
                    </a:lnTo>
                    <a:lnTo>
                      <a:pt x="108" y="1270"/>
                    </a:lnTo>
                    <a:lnTo>
                      <a:pt x="88" y="1253"/>
                    </a:lnTo>
                    <a:lnTo>
                      <a:pt x="69" y="1234"/>
                    </a:lnTo>
                    <a:lnTo>
                      <a:pt x="51" y="1215"/>
                    </a:lnTo>
                    <a:lnTo>
                      <a:pt x="35" y="1192"/>
                    </a:lnTo>
                    <a:lnTo>
                      <a:pt x="20" y="1168"/>
                    </a:lnTo>
                    <a:lnTo>
                      <a:pt x="10" y="1141"/>
                    </a:lnTo>
                    <a:lnTo>
                      <a:pt x="2" y="1109"/>
                    </a:lnTo>
                    <a:lnTo>
                      <a:pt x="0" y="1077"/>
                    </a:lnTo>
                    <a:lnTo>
                      <a:pt x="1" y="1046"/>
                    </a:lnTo>
                    <a:lnTo>
                      <a:pt x="5" y="1016"/>
                    </a:lnTo>
                    <a:lnTo>
                      <a:pt x="11" y="987"/>
                    </a:lnTo>
                    <a:lnTo>
                      <a:pt x="18" y="958"/>
                    </a:lnTo>
                    <a:lnTo>
                      <a:pt x="25" y="927"/>
                    </a:lnTo>
                    <a:lnTo>
                      <a:pt x="32" y="898"/>
                    </a:lnTo>
                    <a:lnTo>
                      <a:pt x="34" y="872"/>
                    </a:lnTo>
                    <a:lnTo>
                      <a:pt x="32" y="845"/>
                    </a:lnTo>
                    <a:lnTo>
                      <a:pt x="25" y="816"/>
                    </a:lnTo>
                    <a:lnTo>
                      <a:pt x="18" y="785"/>
                    </a:lnTo>
                    <a:lnTo>
                      <a:pt x="11" y="756"/>
                    </a:lnTo>
                    <a:lnTo>
                      <a:pt x="5" y="728"/>
                    </a:lnTo>
                    <a:lnTo>
                      <a:pt x="1" y="697"/>
                    </a:lnTo>
                    <a:lnTo>
                      <a:pt x="0" y="666"/>
                    </a:lnTo>
                    <a:lnTo>
                      <a:pt x="2" y="634"/>
                    </a:lnTo>
                    <a:lnTo>
                      <a:pt x="10" y="602"/>
                    </a:lnTo>
                    <a:lnTo>
                      <a:pt x="20" y="575"/>
                    </a:lnTo>
                    <a:lnTo>
                      <a:pt x="35" y="551"/>
                    </a:lnTo>
                    <a:lnTo>
                      <a:pt x="51" y="529"/>
                    </a:lnTo>
                    <a:lnTo>
                      <a:pt x="69" y="509"/>
                    </a:lnTo>
                    <a:lnTo>
                      <a:pt x="88" y="490"/>
                    </a:lnTo>
                    <a:lnTo>
                      <a:pt x="108" y="473"/>
                    </a:lnTo>
                    <a:lnTo>
                      <a:pt x="127" y="456"/>
                    </a:lnTo>
                    <a:lnTo>
                      <a:pt x="150" y="436"/>
                    </a:lnTo>
                    <a:lnTo>
                      <a:pt x="171" y="417"/>
                    </a:lnTo>
                    <a:lnTo>
                      <a:pt x="187" y="399"/>
                    </a:lnTo>
                    <a:lnTo>
                      <a:pt x="200" y="377"/>
                    </a:lnTo>
                    <a:lnTo>
                      <a:pt x="213" y="350"/>
                    </a:lnTo>
                    <a:lnTo>
                      <a:pt x="224" y="322"/>
                    </a:lnTo>
                    <a:lnTo>
                      <a:pt x="234" y="299"/>
                    </a:lnTo>
                    <a:lnTo>
                      <a:pt x="244" y="274"/>
                    </a:lnTo>
                    <a:lnTo>
                      <a:pt x="256" y="250"/>
                    </a:lnTo>
                    <a:lnTo>
                      <a:pt x="270" y="228"/>
                    </a:lnTo>
                    <a:lnTo>
                      <a:pt x="286" y="205"/>
                    </a:lnTo>
                    <a:lnTo>
                      <a:pt x="304" y="185"/>
                    </a:lnTo>
                    <a:lnTo>
                      <a:pt x="327" y="166"/>
                    </a:lnTo>
                    <a:lnTo>
                      <a:pt x="355" y="149"/>
                    </a:lnTo>
                    <a:lnTo>
                      <a:pt x="384" y="136"/>
                    </a:lnTo>
                    <a:lnTo>
                      <a:pt x="414" y="128"/>
                    </a:lnTo>
                    <a:lnTo>
                      <a:pt x="445" y="123"/>
                    </a:lnTo>
                    <a:lnTo>
                      <a:pt x="476" y="120"/>
                    </a:lnTo>
                    <a:lnTo>
                      <a:pt x="506" y="118"/>
                    </a:lnTo>
                    <a:lnTo>
                      <a:pt x="528" y="116"/>
                    </a:lnTo>
                    <a:lnTo>
                      <a:pt x="551" y="114"/>
                    </a:lnTo>
                    <a:lnTo>
                      <a:pt x="572" y="110"/>
                    </a:lnTo>
                    <a:lnTo>
                      <a:pt x="590" y="106"/>
                    </a:lnTo>
                    <a:lnTo>
                      <a:pt x="613" y="96"/>
                    </a:lnTo>
                    <a:lnTo>
                      <a:pt x="636" y="83"/>
                    </a:lnTo>
                    <a:lnTo>
                      <a:pt x="662" y="66"/>
                    </a:lnTo>
                    <a:lnTo>
                      <a:pt x="684" y="53"/>
                    </a:lnTo>
                    <a:lnTo>
                      <a:pt x="706" y="40"/>
                    </a:lnTo>
                    <a:lnTo>
                      <a:pt x="730" y="27"/>
                    </a:lnTo>
                    <a:lnTo>
                      <a:pt x="756" y="16"/>
                    </a:lnTo>
                    <a:lnTo>
                      <a:pt x="781" y="8"/>
                    </a:lnTo>
                    <a:lnTo>
                      <a:pt x="809" y="2"/>
                    </a:lnTo>
                    <a:lnTo>
                      <a:pt x="8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85">
                <a:extLst>
                  <a:ext uri="{FF2B5EF4-FFF2-40B4-BE49-F238E27FC236}">
                    <a16:creationId xmlns:a16="http://schemas.microsoft.com/office/drawing/2014/main" id="{2AA0748F-0D62-1966-FCD6-3A2F5C9E0D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38750" y="3194049"/>
                <a:ext cx="369888" cy="412750"/>
              </a:xfrm>
              <a:custGeom>
                <a:avLst/>
                <a:gdLst>
                  <a:gd name="T0" fmla="*/ 2144 w 3034"/>
                  <a:gd name="T1" fmla="*/ 2389 h 3378"/>
                  <a:gd name="T2" fmla="*/ 1885 w 3034"/>
                  <a:gd name="T3" fmla="*/ 2423 h 3378"/>
                  <a:gd name="T4" fmla="*/ 2365 w 3034"/>
                  <a:gd name="T5" fmla="*/ 2754 h 3378"/>
                  <a:gd name="T6" fmla="*/ 313 w 3034"/>
                  <a:gd name="T7" fmla="*/ 2616 h 3378"/>
                  <a:gd name="T8" fmla="*/ 1312 w 3034"/>
                  <a:gd name="T9" fmla="*/ 2515 h 3378"/>
                  <a:gd name="T10" fmla="*/ 1058 w 3034"/>
                  <a:gd name="T11" fmla="*/ 2408 h 3378"/>
                  <a:gd name="T12" fmla="*/ 790 w 3034"/>
                  <a:gd name="T13" fmla="*/ 2353 h 3378"/>
                  <a:gd name="T14" fmla="*/ 1447 w 3034"/>
                  <a:gd name="T15" fmla="*/ 237 h 3378"/>
                  <a:gd name="T16" fmla="*/ 1171 w 3034"/>
                  <a:gd name="T17" fmla="*/ 373 h 3378"/>
                  <a:gd name="T18" fmla="*/ 904 w 3034"/>
                  <a:gd name="T19" fmla="*/ 411 h 3378"/>
                  <a:gd name="T20" fmla="*/ 791 w 3034"/>
                  <a:gd name="T21" fmla="*/ 599 h 3378"/>
                  <a:gd name="T22" fmla="*/ 575 w 3034"/>
                  <a:gd name="T23" fmla="*/ 864 h 3378"/>
                  <a:gd name="T24" fmla="*/ 500 w 3034"/>
                  <a:gd name="T25" fmla="*/ 1052 h 3378"/>
                  <a:gd name="T26" fmla="*/ 533 w 3034"/>
                  <a:gd name="T27" fmla="*/ 1382 h 3378"/>
                  <a:gd name="T28" fmla="*/ 496 w 3034"/>
                  <a:gd name="T29" fmla="*/ 1622 h 3378"/>
                  <a:gd name="T30" fmla="*/ 699 w 3034"/>
                  <a:gd name="T31" fmla="*/ 1828 h 3378"/>
                  <a:gd name="T32" fmla="*/ 843 w 3034"/>
                  <a:gd name="T33" fmla="*/ 2103 h 3378"/>
                  <a:gd name="T34" fmla="*/ 1009 w 3034"/>
                  <a:gd name="T35" fmla="*/ 2187 h 3378"/>
                  <a:gd name="T36" fmla="*/ 1333 w 3034"/>
                  <a:gd name="T37" fmla="*/ 2275 h 3378"/>
                  <a:gd name="T38" fmla="*/ 1538 w 3034"/>
                  <a:gd name="T39" fmla="*/ 2360 h 3378"/>
                  <a:gd name="T40" fmla="*/ 1777 w 3034"/>
                  <a:gd name="T41" fmla="*/ 2233 h 3378"/>
                  <a:gd name="T42" fmla="*/ 2083 w 3034"/>
                  <a:gd name="T43" fmla="*/ 2181 h 3378"/>
                  <a:gd name="T44" fmla="*/ 2214 w 3034"/>
                  <a:gd name="T45" fmla="*/ 2049 h 3378"/>
                  <a:gd name="T46" fmla="*/ 2398 w 3034"/>
                  <a:gd name="T47" fmla="*/ 1768 h 3378"/>
                  <a:gd name="T48" fmla="*/ 2542 w 3034"/>
                  <a:gd name="T49" fmla="*/ 1579 h 3378"/>
                  <a:gd name="T50" fmla="*/ 2492 w 3034"/>
                  <a:gd name="T51" fmla="*/ 1290 h 3378"/>
                  <a:gd name="T52" fmla="*/ 2542 w 3034"/>
                  <a:gd name="T53" fmla="*/ 1000 h 3378"/>
                  <a:gd name="T54" fmla="*/ 2398 w 3034"/>
                  <a:gd name="T55" fmla="*/ 812 h 3378"/>
                  <a:gd name="T56" fmla="*/ 2214 w 3034"/>
                  <a:gd name="T57" fmla="*/ 530 h 3378"/>
                  <a:gd name="T58" fmla="*/ 2083 w 3034"/>
                  <a:gd name="T59" fmla="*/ 398 h 3378"/>
                  <a:gd name="T60" fmla="*/ 1777 w 3034"/>
                  <a:gd name="T61" fmla="*/ 346 h 3378"/>
                  <a:gd name="T62" fmla="*/ 1538 w 3034"/>
                  <a:gd name="T63" fmla="*/ 219 h 3378"/>
                  <a:gd name="T64" fmla="*/ 1723 w 3034"/>
                  <a:gd name="T65" fmla="*/ 65 h 3378"/>
                  <a:gd name="T66" fmla="*/ 1943 w 3034"/>
                  <a:gd name="T67" fmla="*/ 168 h 3378"/>
                  <a:gd name="T68" fmla="*/ 2211 w 3034"/>
                  <a:gd name="T69" fmla="*/ 211 h 3378"/>
                  <a:gd name="T70" fmla="*/ 2400 w 3034"/>
                  <a:gd name="T71" fmla="*/ 416 h 3378"/>
                  <a:gd name="T72" fmla="*/ 2520 w 3034"/>
                  <a:gd name="T73" fmla="*/ 630 h 3378"/>
                  <a:gd name="T74" fmla="*/ 2712 w 3034"/>
                  <a:gd name="T75" fmla="*/ 824 h 3378"/>
                  <a:gd name="T76" fmla="*/ 2740 w 3034"/>
                  <a:gd name="T77" fmla="*/ 1126 h 3378"/>
                  <a:gd name="T78" fmla="*/ 2722 w 3034"/>
                  <a:gd name="T79" fmla="*/ 1382 h 3378"/>
                  <a:gd name="T80" fmla="*/ 2744 w 3034"/>
                  <a:gd name="T81" fmla="*/ 1688 h 3378"/>
                  <a:gd name="T82" fmla="*/ 2569 w 3034"/>
                  <a:gd name="T83" fmla="*/ 1905 h 3378"/>
                  <a:gd name="T84" fmla="*/ 3016 w 3034"/>
                  <a:gd name="T85" fmla="*/ 2609 h 3378"/>
                  <a:gd name="T86" fmla="*/ 2977 w 3034"/>
                  <a:gd name="T87" fmla="*/ 2763 h 3378"/>
                  <a:gd name="T88" fmla="*/ 2350 w 3034"/>
                  <a:gd name="T89" fmla="*/ 3375 h 3378"/>
                  <a:gd name="T90" fmla="*/ 770 w 3034"/>
                  <a:gd name="T91" fmla="*/ 3360 h 3378"/>
                  <a:gd name="T92" fmla="*/ 615 w 3034"/>
                  <a:gd name="T93" fmla="*/ 3321 h 3378"/>
                  <a:gd name="T94" fmla="*/ 3 w 3034"/>
                  <a:gd name="T95" fmla="*/ 2694 h 3378"/>
                  <a:gd name="T96" fmla="*/ 553 w 3034"/>
                  <a:gd name="T97" fmla="*/ 1990 h 3378"/>
                  <a:gd name="T98" fmla="*/ 364 w 3034"/>
                  <a:gd name="T99" fmla="*/ 1812 h 3378"/>
                  <a:gd name="T100" fmla="*/ 280 w 3034"/>
                  <a:gd name="T101" fmla="*/ 1528 h 3378"/>
                  <a:gd name="T102" fmla="*/ 324 w 3034"/>
                  <a:gd name="T103" fmla="*/ 1261 h 3378"/>
                  <a:gd name="T104" fmla="*/ 276 w 3034"/>
                  <a:gd name="T105" fmla="*/ 972 h 3378"/>
                  <a:gd name="T106" fmla="*/ 413 w 3034"/>
                  <a:gd name="T107" fmla="*/ 718 h 3378"/>
                  <a:gd name="T108" fmla="*/ 581 w 3034"/>
                  <a:gd name="T109" fmla="*/ 539 h 3378"/>
                  <a:gd name="T110" fmla="*/ 705 w 3034"/>
                  <a:gd name="T111" fmla="*/ 296 h 3378"/>
                  <a:gd name="T112" fmla="*/ 957 w 3034"/>
                  <a:gd name="T113" fmla="*/ 180 h 3378"/>
                  <a:gd name="T114" fmla="*/ 1199 w 3034"/>
                  <a:gd name="T115" fmla="*/ 134 h 3378"/>
                  <a:gd name="T116" fmla="*/ 1442 w 3034"/>
                  <a:gd name="T117" fmla="*/ 9 h 3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34" h="3378">
                    <a:moveTo>
                      <a:pt x="2354" y="2249"/>
                    </a:moveTo>
                    <a:lnTo>
                      <a:pt x="2331" y="2279"/>
                    </a:lnTo>
                    <a:lnTo>
                      <a:pt x="2306" y="2307"/>
                    </a:lnTo>
                    <a:lnTo>
                      <a:pt x="2275" y="2332"/>
                    </a:lnTo>
                    <a:lnTo>
                      <a:pt x="2244" y="2353"/>
                    </a:lnTo>
                    <a:lnTo>
                      <a:pt x="2211" y="2368"/>
                    </a:lnTo>
                    <a:lnTo>
                      <a:pt x="2178" y="2379"/>
                    </a:lnTo>
                    <a:lnTo>
                      <a:pt x="2144" y="2389"/>
                    </a:lnTo>
                    <a:lnTo>
                      <a:pt x="2110" y="2395"/>
                    </a:lnTo>
                    <a:lnTo>
                      <a:pt x="2076" y="2400"/>
                    </a:lnTo>
                    <a:lnTo>
                      <a:pt x="2042" y="2403"/>
                    </a:lnTo>
                    <a:lnTo>
                      <a:pt x="2011" y="2405"/>
                    </a:lnTo>
                    <a:lnTo>
                      <a:pt x="1976" y="2408"/>
                    </a:lnTo>
                    <a:lnTo>
                      <a:pt x="1943" y="2411"/>
                    </a:lnTo>
                    <a:lnTo>
                      <a:pt x="1913" y="2415"/>
                    </a:lnTo>
                    <a:lnTo>
                      <a:pt x="1885" y="2423"/>
                    </a:lnTo>
                    <a:lnTo>
                      <a:pt x="1861" y="2433"/>
                    </a:lnTo>
                    <a:lnTo>
                      <a:pt x="1835" y="2446"/>
                    </a:lnTo>
                    <a:lnTo>
                      <a:pt x="1808" y="2462"/>
                    </a:lnTo>
                    <a:lnTo>
                      <a:pt x="1780" y="2479"/>
                    </a:lnTo>
                    <a:lnTo>
                      <a:pt x="1722" y="2515"/>
                    </a:lnTo>
                    <a:lnTo>
                      <a:pt x="2272" y="3065"/>
                    </a:lnTo>
                    <a:lnTo>
                      <a:pt x="2357" y="2774"/>
                    </a:lnTo>
                    <a:lnTo>
                      <a:pt x="2365" y="2754"/>
                    </a:lnTo>
                    <a:lnTo>
                      <a:pt x="2378" y="2736"/>
                    </a:lnTo>
                    <a:lnTo>
                      <a:pt x="2392" y="2721"/>
                    </a:lnTo>
                    <a:lnTo>
                      <a:pt x="2411" y="2709"/>
                    </a:lnTo>
                    <a:lnTo>
                      <a:pt x="2430" y="2701"/>
                    </a:lnTo>
                    <a:lnTo>
                      <a:pt x="2721" y="2616"/>
                    </a:lnTo>
                    <a:lnTo>
                      <a:pt x="2354" y="2249"/>
                    </a:lnTo>
                    <a:close/>
                    <a:moveTo>
                      <a:pt x="680" y="2249"/>
                    </a:moveTo>
                    <a:lnTo>
                      <a:pt x="313" y="2616"/>
                    </a:lnTo>
                    <a:lnTo>
                      <a:pt x="604" y="2701"/>
                    </a:lnTo>
                    <a:lnTo>
                      <a:pt x="623" y="2709"/>
                    </a:lnTo>
                    <a:lnTo>
                      <a:pt x="642" y="2721"/>
                    </a:lnTo>
                    <a:lnTo>
                      <a:pt x="656" y="2736"/>
                    </a:lnTo>
                    <a:lnTo>
                      <a:pt x="668" y="2754"/>
                    </a:lnTo>
                    <a:lnTo>
                      <a:pt x="677" y="2774"/>
                    </a:lnTo>
                    <a:lnTo>
                      <a:pt x="762" y="3065"/>
                    </a:lnTo>
                    <a:lnTo>
                      <a:pt x="1312" y="2515"/>
                    </a:lnTo>
                    <a:lnTo>
                      <a:pt x="1255" y="2479"/>
                    </a:lnTo>
                    <a:lnTo>
                      <a:pt x="1226" y="2462"/>
                    </a:lnTo>
                    <a:lnTo>
                      <a:pt x="1199" y="2446"/>
                    </a:lnTo>
                    <a:lnTo>
                      <a:pt x="1173" y="2433"/>
                    </a:lnTo>
                    <a:lnTo>
                      <a:pt x="1149" y="2423"/>
                    </a:lnTo>
                    <a:lnTo>
                      <a:pt x="1122" y="2415"/>
                    </a:lnTo>
                    <a:lnTo>
                      <a:pt x="1091" y="2411"/>
                    </a:lnTo>
                    <a:lnTo>
                      <a:pt x="1058" y="2408"/>
                    </a:lnTo>
                    <a:lnTo>
                      <a:pt x="1024" y="2405"/>
                    </a:lnTo>
                    <a:lnTo>
                      <a:pt x="991" y="2403"/>
                    </a:lnTo>
                    <a:lnTo>
                      <a:pt x="957" y="2400"/>
                    </a:lnTo>
                    <a:lnTo>
                      <a:pt x="924" y="2395"/>
                    </a:lnTo>
                    <a:lnTo>
                      <a:pt x="890" y="2389"/>
                    </a:lnTo>
                    <a:lnTo>
                      <a:pt x="856" y="2379"/>
                    </a:lnTo>
                    <a:lnTo>
                      <a:pt x="823" y="2368"/>
                    </a:lnTo>
                    <a:lnTo>
                      <a:pt x="790" y="2353"/>
                    </a:lnTo>
                    <a:lnTo>
                      <a:pt x="759" y="2332"/>
                    </a:lnTo>
                    <a:lnTo>
                      <a:pt x="728" y="2307"/>
                    </a:lnTo>
                    <a:lnTo>
                      <a:pt x="702" y="2279"/>
                    </a:lnTo>
                    <a:lnTo>
                      <a:pt x="680" y="2249"/>
                    </a:lnTo>
                    <a:close/>
                    <a:moveTo>
                      <a:pt x="1517" y="216"/>
                    </a:moveTo>
                    <a:lnTo>
                      <a:pt x="1495" y="219"/>
                    </a:lnTo>
                    <a:lnTo>
                      <a:pt x="1472" y="226"/>
                    </a:lnTo>
                    <a:lnTo>
                      <a:pt x="1447" y="237"/>
                    </a:lnTo>
                    <a:lnTo>
                      <a:pt x="1422" y="250"/>
                    </a:lnTo>
                    <a:lnTo>
                      <a:pt x="1396" y="265"/>
                    </a:lnTo>
                    <a:lnTo>
                      <a:pt x="1369" y="283"/>
                    </a:lnTo>
                    <a:lnTo>
                      <a:pt x="1333" y="306"/>
                    </a:lnTo>
                    <a:lnTo>
                      <a:pt x="1296" y="327"/>
                    </a:lnTo>
                    <a:lnTo>
                      <a:pt x="1257" y="346"/>
                    </a:lnTo>
                    <a:lnTo>
                      <a:pt x="1216" y="362"/>
                    </a:lnTo>
                    <a:lnTo>
                      <a:pt x="1171" y="373"/>
                    </a:lnTo>
                    <a:lnTo>
                      <a:pt x="1127" y="382"/>
                    </a:lnTo>
                    <a:lnTo>
                      <a:pt x="1083" y="386"/>
                    </a:lnTo>
                    <a:lnTo>
                      <a:pt x="1040" y="390"/>
                    </a:lnTo>
                    <a:lnTo>
                      <a:pt x="1009" y="392"/>
                    </a:lnTo>
                    <a:lnTo>
                      <a:pt x="979" y="395"/>
                    </a:lnTo>
                    <a:lnTo>
                      <a:pt x="951" y="398"/>
                    </a:lnTo>
                    <a:lnTo>
                      <a:pt x="926" y="404"/>
                    </a:lnTo>
                    <a:lnTo>
                      <a:pt x="904" y="411"/>
                    </a:lnTo>
                    <a:lnTo>
                      <a:pt x="886" y="422"/>
                    </a:lnTo>
                    <a:lnTo>
                      <a:pt x="871" y="435"/>
                    </a:lnTo>
                    <a:lnTo>
                      <a:pt x="857" y="455"/>
                    </a:lnTo>
                    <a:lnTo>
                      <a:pt x="843" y="477"/>
                    </a:lnTo>
                    <a:lnTo>
                      <a:pt x="831" y="502"/>
                    </a:lnTo>
                    <a:lnTo>
                      <a:pt x="820" y="530"/>
                    </a:lnTo>
                    <a:lnTo>
                      <a:pt x="807" y="558"/>
                    </a:lnTo>
                    <a:lnTo>
                      <a:pt x="791" y="599"/>
                    </a:lnTo>
                    <a:lnTo>
                      <a:pt x="773" y="639"/>
                    </a:lnTo>
                    <a:lnTo>
                      <a:pt x="753" y="679"/>
                    </a:lnTo>
                    <a:lnTo>
                      <a:pt x="728" y="717"/>
                    </a:lnTo>
                    <a:lnTo>
                      <a:pt x="699" y="751"/>
                    </a:lnTo>
                    <a:lnTo>
                      <a:pt x="668" y="783"/>
                    </a:lnTo>
                    <a:lnTo>
                      <a:pt x="637" y="812"/>
                    </a:lnTo>
                    <a:lnTo>
                      <a:pt x="604" y="840"/>
                    </a:lnTo>
                    <a:lnTo>
                      <a:pt x="575" y="864"/>
                    </a:lnTo>
                    <a:lnTo>
                      <a:pt x="548" y="887"/>
                    </a:lnTo>
                    <a:lnTo>
                      <a:pt x="526" y="911"/>
                    </a:lnTo>
                    <a:lnTo>
                      <a:pt x="507" y="935"/>
                    </a:lnTo>
                    <a:lnTo>
                      <a:pt x="496" y="957"/>
                    </a:lnTo>
                    <a:lnTo>
                      <a:pt x="492" y="977"/>
                    </a:lnTo>
                    <a:lnTo>
                      <a:pt x="492" y="1000"/>
                    </a:lnTo>
                    <a:lnTo>
                      <a:pt x="495" y="1025"/>
                    </a:lnTo>
                    <a:lnTo>
                      <a:pt x="500" y="1052"/>
                    </a:lnTo>
                    <a:lnTo>
                      <a:pt x="506" y="1081"/>
                    </a:lnTo>
                    <a:lnTo>
                      <a:pt x="513" y="1111"/>
                    </a:lnTo>
                    <a:lnTo>
                      <a:pt x="523" y="1153"/>
                    </a:lnTo>
                    <a:lnTo>
                      <a:pt x="533" y="1197"/>
                    </a:lnTo>
                    <a:lnTo>
                      <a:pt x="539" y="1242"/>
                    </a:lnTo>
                    <a:lnTo>
                      <a:pt x="542" y="1290"/>
                    </a:lnTo>
                    <a:lnTo>
                      <a:pt x="539" y="1337"/>
                    </a:lnTo>
                    <a:lnTo>
                      <a:pt x="533" y="1382"/>
                    </a:lnTo>
                    <a:lnTo>
                      <a:pt x="523" y="1426"/>
                    </a:lnTo>
                    <a:lnTo>
                      <a:pt x="513" y="1468"/>
                    </a:lnTo>
                    <a:lnTo>
                      <a:pt x="506" y="1498"/>
                    </a:lnTo>
                    <a:lnTo>
                      <a:pt x="500" y="1527"/>
                    </a:lnTo>
                    <a:lnTo>
                      <a:pt x="495" y="1554"/>
                    </a:lnTo>
                    <a:lnTo>
                      <a:pt x="492" y="1579"/>
                    </a:lnTo>
                    <a:lnTo>
                      <a:pt x="492" y="1602"/>
                    </a:lnTo>
                    <a:lnTo>
                      <a:pt x="496" y="1622"/>
                    </a:lnTo>
                    <a:lnTo>
                      <a:pt x="507" y="1644"/>
                    </a:lnTo>
                    <a:lnTo>
                      <a:pt x="526" y="1668"/>
                    </a:lnTo>
                    <a:lnTo>
                      <a:pt x="548" y="1692"/>
                    </a:lnTo>
                    <a:lnTo>
                      <a:pt x="575" y="1715"/>
                    </a:lnTo>
                    <a:lnTo>
                      <a:pt x="604" y="1740"/>
                    </a:lnTo>
                    <a:lnTo>
                      <a:pt x="637" y="1768"/>
                    </a:lnTo>
                    <a:lnTo>
                      <a:pt x="668" y="1796"/>
                    </a:lnTo>
                    <a:lnTo>
                      <a:pt x="699" y="1828"/>
                    </a:lnTo>
                    <a:lnTo>
                      <a:pt x="728" y="1862"/>
                    </a:lnTo>
                    <a:lnTo>
                      <a:pt x="753" y="1900"/>
                    </a:lnTo>
                    <a:lnTo>
                      <a:pt x="773" y="1940"/>
                    </a:lnTo>
                    <a:lnTo>
                      <a:pt x="791" y="1980"/>
                    </a:lnTo>
                    <a:lnTo>
                      <a:pt x="807" y="2021"/>
                    </a:lnTo>
                    <a:lnTo>
                      <a:pt x="820" y="2049"/>
                    </a:lnTo>
                    <a:lnTo>
                      <a:pt x="831" y="2077"/>
                    </a:lnTo>
                    <a:lnTo>
                      <a:pt x="843" y="2103"/>
                    </a:lnTo>
                    <a:lnTo>
                      <a:pt x="857" y="2124"/>
                    </a:lnTo>
                    <a:lnTo>
                      <a:pt x="871" y="2144"/>
                    </a:lnTo>
                    <a:lnTo>
                      <a:pt x="886" y="2158"/>
                    </a:lnTo>
                    <a:lnTo>
                      <a:pt x="904" y="2168"/>
                    </a:lnTo>
                    <a:lnTo>
                      <a:pt x="926" y="2176"/>
                    </a:lnTo>
                    <a:lnTo>
                      <a:pt x="951" y="2181"/>
                    </a:lnTo>
                    <a:lnTo>
                      <a:pt x="979" y="2184"/>
                    </a:lnTo>
                    <a:lnTo>
                      <a:pt x="1009" y="2187"/>
                    </a:lnTo>
                    <a:lnTo>
                      <a:pt x="1040" y="2189"/>
                    </a:lnTo>
                    <a:lnTo>
                      <a:pt x="1083" y="2193"/>
                    </a:lnTo>
                    <a:lnTo>
                      <a:pt x="1127" y="2197"/>
                    </a:lnTo>
                    <a:lnTo>
                      <a:pt x="1171" y="2206"/>
                    </a:lnTo>
                    <a:lnTo>
                      <a:pt x="1216" y="2217"/>
                    </a:lnTo>
                    <a:lnTo>
                      <a:pt x="1257" y="2233"/>
                    </a:lnTo>
                    <a:lnTo>
                      <a:pt x="1296" y="2253"/>
                    </a:lnTo>
                    <a:lnTo>
                      <a:pt x="1333" y="2275"/>
                    </a:lnTo>
                    <a:lnTo>
                      <a:pt x="1369" y="2296"/>
                    </a:lnTo>
                    <a:lnTo>
                      <a:pt x="1396" y="2314"/>
                    </a:lnTo>
                    <a:lnTo>
                      <a:pt x="1422" y="2329"/>
                    </a:lnTo>
                    <a:lnTo>
                      <a:pt x="1447" y="2342"/>
                    </a:lnTo>
                    <a:lnTo>
                      <a:pt x="1472" y="2353"/>
                    </a:lnTo>
                    <a:lnTo>
                      <a:pt x="1495" y="2360"/>
                    </a:lnTo>
                    <a:lnTo>
                      <a:pt x="1517" y="2363"/>
                    </a:lnTo>
                    <a:lnTo>
                      <a:pt x="1538" y="2360"/>
                    </a:lnTo>
                    <a:lnTo>
                      <a:pt x="1562" y="2353"/>
                    </a:lnTo>
                    <a:lnTo>
                      <a:pt x="1587" y="2342"/>
                    </a:lnTo>
                    <a:lnTo>
                      <a:pt x="1611" y="2329"/>
                    </a:lnTo>
                    <a:lnTo>
                      <a:pt x="1638" y="2314"/>
                    </a:lnTo>
                    <a:lnTo>
                      <a:pt x="1665" y="2296"/>
                    </a:lnTo>
                    <a:lnTo>
                      <a:pt x="1701" y="2275"/>
                    </a:lnTo>
                    <a:lnTo>
                      <a:pt x="1738" y="2253"/>
                    </a:lnTo>
                    <a:lnTo>
                      <a:pt x="1777" y="2233"/>
                    </a:lnTo>
                    <a:lnTo>
                      <a:pt x="1818" y="2217"/>
                    </a:lnTo>
                    <a:lnTo>
                      <a:pt x="1862" y="2206"/>
                    </a:lnTo>
                    <a:lnTo>
                      <a:pt x="1907" y="2197"/>
                    </a:lnTo>
                    <a:lnTo>
                      <a:pt x="1951" y="2193"/>
                    </a:lnTo>
                    <a:lnTo>
                      <a:pt x="1994" y="2189"/>
                    </a:lnTo>
                    <a:lnTo>
                      <a:pt x="2025" y="2187"/>
                    </a:lnTo>
                    <a:lnTo>
                      <a:pt x="2055" y="2184"/>
                    </a:lnTo>
                    <a:lnTo>
                      <a:pt x="2083" y="2181"/>
                    </a:lnTo>
                    <a:lnTo>
                      <a:pt x="2108" y="2176"/>
                    </a:lnTo>
                    <a:lnTo>
                      <a:pt x="2130" y="2168"/>
                    </a:lnTo>
                    <a:lnTo>
                      <a:pt x="2148" y="2158"/>
                    </a:lnTo>
                    <a:lnTo>
                      <a:pt x="2163" y="2144"/>
                    </a:lnTo>
                    <a:lnTo>
                      <a:pt x="2177" y="2124"/>
                    </a:lnTo>
                    <a:lnTo>
                      <a:pt x="2190" y="2103"/>
                    </a:lnTo>
                    <a:lnTo>
                      <a:pt x="2203" y="2077"/>
                    </a:lnTo>
                    <a:lnTo>
                      <a:pt x="2214" y="2049"/>
                    </a:lnTo>
                    <a:lnTo>
                      <a:pt x="2226" y="2021"/>
                    </a:lnTo>
                    <a:lnTo>
                      <a:pt x="2243" y="1980"/>
                    </a:lnTo>
                    <a:lnTo>
                      <a:pt x="2260" y="1940"/>
                    </a:lnTo>
                    <a:lnTo>
                      <a:pt x="2281" y="1900"/>
                    </a:lnTo>
                    <a:lnTo>
                      <a:pt x="2306" y="1862"/>
                    </a:lnTo>
                    <a:lnTo>
                      <a:pt x="2334" y="1828"/>
                    </a:lnTo>
                    <a:lnTo>
                      <a:pt x="2365" y="1796"/>
                    </a:lnTo>
                    <a:lnTo>
                      <a:pt x="2398" y="1768"/>
                    </a:lnTo>
                    <a:lnTo>
                      <a:pt x="2431" y="1740"/>
                    </a:lnTo>
                    <a:lnTo>
                      <a:pt x="2459" y="1715"/>
                    </a:lnTo>
                    <a:lnTo>
                      <a:pt x="2486" y="1692"/>
                    </a:lnTo>
                    <a:lnTo>
                      <a:pt x="2509" y="1668"/>
                    </a:lnTo>
                    <a:lnTo>
                      <a:pt x="2527" y="1644"/>
                    </a:lnTo>
                    <a:lnTo>
                      <a:pt x="2538" y="1622"/>
                    </a:lnTo>
                    <a:lnTo>
                      <a:pt x="2542" y="1602"/>
                    </a:lnTo>
                    <a:lnTo>
                      <a:pt x="2542" y="1579"/>
                    </a:lnTo>
                    <a:lnTo>
                      <a:pt x="2539" y="1554"/>
                    </a:lnTo>
                    <a:lnTo>
                      <a:pt x="2534" y="1527"/>
                    </a:lnTo>
                    <a:lnTo>
                      <a:pt x="2528" y="1498"/>
                    </a:lnTo>
                    <a:lnTo>
                      <a:pt x="2521" y="1468"/>
                    </a:lnTo>
                    <a:lnTo>
                      <a:pt x="2510" y="1426"/>
                    </a:lnTo>
                    <a:lnTo>
                      <a:pt x="2501" y="1382"/>
                    </a:lnTo>
                    <a:lnTo>
                      <a:pt x="2495" y="1337"/>
                    </a:lnTo>
                    <a:lnTo>
                      <a:pt x="2492" y="1290"/>
                    </a:lnTo>
                    <a:lnTo>
                      <a:pt x="2495" y="1242"/>
                    </a:lnTo>
                    <a:lnTo>
                      <a:pt x="2501" y="1197"/>
                    </a:lnTo>
                    <a:lnTo>
                      <a:pt x="2510" y="1153"/>
                    </a:lnTo>
                    <a:lnTo>
                      <a:pt x="2521" y="1111"/>
                    </a:lnTo>
                    <a:lnTo>
                      <a:pt x="2528" y="1081"/>
                    </a:lnTo>
                    <a:lnTo>
                      <a:pt x="2534" y="1052"/>
                    </a:lnTo>
                    <a:lnTo>
                      <a:pt x="2539" y="1025"/>
                    </a:lnTo>
                    <a:lnTo>
                      <a:pt x="2542" y="1000"/>
                    </a:lnTo>
                    <a:lnTo>
                      <a:pt x="2542" y="977"/>
                    </a:lnTo>
                    <a:lnTo>
                      <a:pt x="2538" y="957"/>
                    </a:lnTo>
                    <a:lnTo>
                      <a:pt x="2527" y="935"/>
                    </a:lnTo>
                    <a:lnTo>
                      <a:pt x="2509" y="911"/>
                    </a:lnTo>
                    <a:lnTo>
                      <a:pt x="2486" y="887"/>
                    </a:lnTo>
                    <a:lnTo>
                      <a:pt x="2459" y="864"/>
                    </a:lnTo>
                    <a:lnTo>
                      <a:pt x="2431" y="840"/>
                    </a:lnTo>
                    <a:lnTo>
                      <a:pt x="2398" y="812"/>
                    </a:lnTo>
                    <a:lnTo>
                      <a:pt x="2365" y="783"/>
                    </a:lnTo>
                    <a:lnTo>
                      <a:pt x="2334" y="751"/>
                    </a:lnTo>
                    <a:lnTo>
                      <a:pt x="2306" y="717"/>
                    </a:lnTo>
                    <a:lnTo>
                      <a:pt x="2281" y="679"/>
                    </a:lnTo>
                    <a:lnTo>
                      <a:pt x="2260" y="639"/>
                    </a:lnTo>
                    <a:lnTo>
                      <a:pt x="2243" y="599"/>
                    </a:lnTo>
                    <a:lnTo>
                      <a:pt x="2226" y="558"/>
                    </a:lnTo>
                    <a:lnTo>
                      <a:pt x="2214" y="530"/>
                    </a:lnTo>
                    <a:lnTo>
                      <a:pt x="2203" y="502"/>
                    </a:lnTo>
                    <a:lnTo>
                      <a:pt x="2190" y="477"/>
                    </a:lnTo>
                    <a:lnTo>
                      <a:pt x="2177" y="455"/>
                    </a:lnTo>
                    <a:lnTo>
                      <a:pt x="2163" y="435"/>
                    </a:lnTo>
                    <a:lnTo>
                      <a:pt x="2148" y="422"/>
                    </a:lnTo>
                    <a:lnTo>
                      <a:pt x="2130" y="411"/>
                    </a:lnTo>
                    <a:lnTo>
                      <a:pt x="2108" y="404"/>
                    </a:lnTo>
                    <a:lnTo>
                      <a:pt x="2083" y="398"/>
                    </a:lnTo>
                    <a:lnTo>
                      <a:pt x="2055" y="395"/>
                    </a:lnTo>
                    <a:lnTo>
                      <a:pt x="2025" y="392"/>
                    </a:lnTo>
                    <a:lnTo>
                      <a:pt x="1994" y="390"/>
                    </a:lnTo>
                    <a:lnTo>
                      <a:pt x="1951" y="386"/>
                    </a:lnTo>
                    <a:lnTo>
                      <a:pt x="1907" y="382"/>
                    </a:lnTo>
                    <a:lnTo>
                      <a:pt x="1862" y="373"/>
                    </a:lnTo>
                    <a:lnTo>
                      <a:pt x="1818" y="362"/>
                    </a:lnTo>
                    <a:lnTo>
                      <a:pt x="1777" y="346"/>
                    </a:lnTo>
                    <a:lnTo>
                      <a:pt x="1738" y="327"/>
                    </a:lnTo>
                    <a:lnTo>
                      <a:pt x="1701" y="306"/>
                    </a:lnTo>
                    <a:lnTo>
                      <a:pt x="1665" y="283"/>
                    </a:lnTo>
                    <a:lnTo>
                      <a:pt x="1638" y="265"/>
                    </a:lnTo>
                    <a:lnTo>
                      <a:pt x="1611" y="250"/>
                    </a:lnTo>
                    <a:lnTo>
                      <a:pt x="1587" y="237"/>
                    </a:lnTo>
                    <a:lnTo>
                      <a:pt x="1562" y="226"/>
                    </a:lnTo>
                    <a:lnTo>
                      <a:pt x="1538" y="219"/>
                    </a:lnTo>
                    <a:lnTo>
                      <a:pt x="1517" y="216"/>
                    </a:lnTo>
                    <a:close/>
                    <a:moveTo>
                      <a:pt x="1517" y="0"/>
                    </a:moveTo>
                    <a:lnTo>
                      <a:pt x="1555" y="3"/>
                    </a:lnTo>
                    <a:lnTo>
                      <a:pt x="1592" y="9"/>
                    </a:lnTo>
                    <a:lnTo>
                      <a:pt x="1627" y="20"/>
                    </a:lnTo>
                    <a:lnTo>
                      <a:pt x="1660" y="33"/>
                    </a:lnTo>
                    <a:lnTo>
                      <a:pt x="1692" y="47"/>
                    </a:lnTo>
                    <a:lnTo>
                      <a:pt x="1723" y="65"/>
                    </a:lnTo>
                    <a:lnTo>
                      <a:pt x="1751" y="82"/>
                    </a:lnTo>
                    <a:lnTo>
                      <a:pt x="1780" y="100"/>
                    </a:lnTo>
                    <a:lnTo>
                      <a:pt x="1808" y="117"/>
                    </a:lnTo>
                    <a:lnTo>
                      <a:pt x="1835" y="133"/>
                    </a:lnTo>
                    <a:lnTo>
                      <a:pt x="1861" y="147"/>
                    </a:lnTo>
                    <a:lnTo>
                      <a:pt x="1885" y="156"/>
                    </a:lnTo>
                    <a:lnTo>
                      <a:pt x="1913" y="164"/>
                    </a:lnTo>
                    <a:lnTo>
                      <a:pt x="1943" y="168"/>
                    </a:lnTo>
                    <a:lnTo>
                      <a:pt x="1976" y="172"/>
                    </a:lnTo>
                    <a:lnTo>
                      <a:pt x="2009" y="174"/>
                    </a:lnTo>
                    <a:lnTo>
                      <a:pt x="2042" y="176"/>
                    </a:lnTo>
                    <a:lnTo>
                      <a:pt x="2076" y="180"/>
                    </a:lnTo>
                    <a:lnTo>
                      <a:pt x="2110" y="184"/>
                    </a:lnTo>
                    <a:lnTo>
                      <a:pt x="2144" y="190"/>
                    </a:lnTo>
                    <a:lnTo>
                      <a:pt x="2178" y="200"/>
                    </a:lnTo>
                    <a:lnTo>
                      <a:pt x="2211" y="211"/>
                    </a:lnTo>
                    <a:lnTo>
                      <a:pt x="2244" y="226"/>
                    </a:lnTo>
                    <a:lnTo>
                      <a:pt x="2275" y="247"/>
                    </a:lnTo>
                    <a:lnTo>
                      <a:pt x="2304" y="271"/>
                    </a:lnTo>
                    <a:lnTo>
                      <a:pt x="2328" y="296"/>
                    </a:lnTo>
                    <a:lnTo>
                      <a:pt x="2351" y="325"/>
                    </a:lnTo>
                    <a:lnTo>
                      <a:pt x="2369" y="355"/>
                    </a:lnTo>
                    <a:lnTo>
                      <a:pt x="2386" y="385"/>
                    </a:lnTo>
                    <a:lnTo>
                      <a:pt x="2400" y="416"/>
                    </a:lnTo>
                    <a:lnTo>
                      <a:pt x="2414" y="447"/>
                    </a:lnTo>
                    <a:lnTo>
                      <a:pt x="2426" y="477"/>
                    </a:lnTo>
                    <a:lnTo>
                      <a:pt x="2439" y="509"/>
                    </a:lnTo>
                    <a:lnTo>
                      <a:pt x="2453" y="539"/>
                    </a:lnTo>
                    <a:lnTo>
                      <a:pt x="2466" y="566"/>
                    </a:lnTo>
                    <a:lnTo>
                      <a:pt x="2480" y="589"/>
                    </a:lnTo>
                    <a:lnTo>
                      <a:pt x="2498" y="610"/>
                    </a:lnTo>
                    <a:lnTo>
                      <a:pt x="2520" y="630"/>
                    </a:lnTo>
                    <a:lnTo>
                      <a:pt x="2543" y="652"/>
                    </a:lnTo>
                    <a:lnTo>
                      <a:pt x="2569" y="674"/>
                    </a:lnTo>
                    <a:lnTo>
                      <a:pt x="2595" y="695"/>
                    </a:lnTo>
                    <a:lnTo>
                      <a:pt x="2620" y="718"/>
                    </a:lnTo>
                    <a:lnTo>
                      <a:pt x="2645" y="741"/>
                    </a:lnTo>
                    <a:lnTo>
                      <a:pt x="2670" y="767"/>
                    </a:lnTo>
                    <a:lnTo>
                      <a:pt x="2692" y="794"/>
                    </a:lnTo>
                    <a:lnTo>
                      <a:pt x="2712" y="824"/>
                    </a:lnTo>
                    <a:lnTo>
                      <a:pt x="2729" y="856"/>
                    </a:lnTo>
                    <a:lnTo>
                      <a:pt x="2744" y="892"/>
                    </a:lnTo>
                    <a:lnTo>
                      <a:pt x="2753" y="932"/>
                    </a:lnTo>
                    <a:lnTo>
                      <a:pt x="2758" y="972"/>
                    </a:lnTo>
                    <a:lnTo>
                      <a:pt x="2758" y="1012"/>
                    </a:lnTo>
                    <a:lnTo>
                      <a:pt x="2754" y="1051"/>
                    </a:lnTo>
                    <a:lnTo>
                      <a:pt x="2748" y="1089"/>
                    </a:lnTo>
                    <a:lnTo>
                      <a:pt x="2740" y="1126"/>
                    </a:lnTo>
                    <a:lnTo>
                      <a:pt x="2730" y="1163"/>
                    </a:lnTo>
                    <a:lnTo>
                      <a:pt x="2722" y="1197"/>
                    </a:lnTo>
                    <a:lnTo>
                      <a:pt x="2715" y="1230"/>
                    </a:lnTo>
                    <a:lnTo>
                      <a:pt x="2710" y="1261"/>
                    </a:lnTo>
                    <a:lnTo>
                      <a:pt x="2708" y="1290"/>
                    </a:lnTo>
                    <a:lnTo>
                      <a:pt x="2710" y="1318"/>
                    </a:lnTo>
                    <a:lnTo>
                      <a:pt x="2715" y="1349"/>
                    </a:lnTo>
                    <a:lnTo>
                      <a:pt x="2722" y="1382"/>
                    </a:lnTo>
                    <a:lnTo>
                      <a:pt x="2730" y="1417"/>
                    </a:lnTo>
                    <a:lnTo>
                      <a:pt x="2740" y="1453"/>
                    </a:lnTo>
                    <a:lnTo>
                      <a:pt x="2748" y="1490"/>
                    </a:lnTo>
                    <a:lnTo>
                      <a:pt x="2754" y="1528"/>
                    </a:lnTo>
                    <a:lnTo>
                      <a:pt x="2758" y="1567"/>
                    </a:lnTo>
                    <a:lnTo>
                      <a:pt x="2758" y="1607"/>
                    </a:lnTo>
                    <a:lnTo>
                      <a:pt x="2753" y="1647"/>
                    </a:lnTo>
                    <a:lnTo>
                      <a:pt x="2744" y="1688"/>
                    </a:lnTo>
                    <a:lnTo>
                      <a:pt x="2729" y="1723"/>
                    </a:lnTo>
                    <a:lnTo>
                      <a:pt x="2712" y="1755"/>
                    </a:lnTo>
                    <a:lnTo>
                      <a:pt x="2692" y="1785"/>
                    </a:lnTo>
                    <a:lnTo>
                      <a:pt x="2670" y="1812"/>
                    </a:lnTo>
                    <a:lnTo>
                      <a:pt x="2645" y="1838"/>
                    </a:lnTo>
                    <a:lnTo>
                      <a:pt x="2620" y="1861"/>
                    </a:lnTo>
                    <a:lnTo>
                      <a:pt x="2595" y="1884"/>
                    </a:lnTo>
                    <a:lnTo>
                      <a:pt x="2569" y="1905"/>
                    </a:lnTo>
                    <a:lnTo>
                      <a:pt x="2543" y="1927"/>
                    </a:lnTo>
                    <a:lnTo>
                      <a:pt x="2520" y="1949"/>
                    </a:lnTo>
                    <a:lnTo>
                      <a:pt x="2498" y="1969"/>
                    </a:lnTo>
                    <a:lnTo>
                      <a:pt x="2480" y="1990"/>
                    </a:lnTo>
                    <a:lnTo>
                      <a:pt x="2466" y="2013"/>
                    </a:lnTo>
                    <a:lnTo>
                      <a:pt x="2452" y="2041"/>
                    </a:lnTo>
                    <a:lnTo>
                      <a:pt x="3003" y="2591"/>
                    </a:lnTo>
                    <a:lnTo>
                      <a:pt x="3016" y="2609"/>
                    </a:lnTo>
                    <a:lnTo>
                      <a:pt x="3027" y="2628"/>
                    </a:lnTo>
                    <a:lnTo>
                      <a:pt x="3033" y="2650"/>
                    </a:lnTo>
                    <a:lnTo>
                      <a:pt x="3034" y="2672"/>
                    </a:lnTo>
                    <a:lnTo>
                      <a:pt x="3031" y="2694"/>
                    </a:lnTo>
                    <a:lnTo>
                      <a:pt x="3023" y="2716"/>
                    </a:lnTo>
                    <a:lnTo>
                      <a:pt x="3011" y="2734"/>
                    </a:lnTo>
                    <a:lnTo>
                      <a:pt x="2996" y="2751"/>
                    </a:lnTo>
                    <a:lnTo>
                      <a:pt x="2977" y="2763"/>
                    </a:lnTo>
                    <a:lnTo>
                      <a:pt x="2957" y="2771"/>
                    </a:lnTo>
                    <a:lnTo>
                      <a:pt x="2547" y="2891"/>
                    </a:lnTo>
                    <a:lnTo>
                      <a:pt x="2427" y="3301"/>
                    </a:lnTo>
                    <a:lnTo>
                      <a:pt x="2419" y="3321"/>
                    </a:lnTo>
                    <a:lnTo>
                      <a:pt x="2406" y="3340"/>
                    </a:lnTo>
                    <a:lnTo>
                      <a:pt x="2390" y="3355"/>
                    </a:lnTo>
                    <a:lnTo>
                      <a:pt x="2371" y="3366"/>
                    </a:lnTo>
                    <a:lnTo>
                      <a:pt x="2350" y="3375"/>
                    </a:lnTo>
                    <a:lnTo>
                      <a:pt x="2324" y="3378"/>
                    </a:lnTo>
                    <a:lnTo>
                      <a:pt x="2303" y="3376"/>
                    </a:lnTo>
                    <a:lnTo>
                      <a:pt x="2283" y="3370"/>
                    </a:lnTo>
                    <a:lnTo>
                      <a:pt x="2264" y="3360"/>
                    </a:lnTo>
                    <a:lnTo>
                      <a:pt x="2247" y="3346"/>
                    </a:lnTo>
                    <a:lnTo>
                      <a:pt x="1517" y="2616"/>
                    </a:lnTo>
                    <a:lnTo>
                      <a:pt x="787" y="3346"/>
                    </a:lnTo>
                    <a:lnTo>
                      <a:pt x="770" y="3360"/>
                    </a:lnTo>
                    <a:lnTo>
                      <a:pt x="752" y="3370"/>
                    </a:lnTo>
                    <a:lnTo>
                      <a:pt x="731" y="3376"/>
                    </a:lnTo>
                    <a:lnTo>
                      <a:pt x="711" y="3378"/>
                    </a:lnTo>
                    <a:lnTo>
                      <a:pt x="684" y="3375"/>
                    </a:lnTo>
                    <a:lnTo>
                      <a:pt x="662" y="3366"/>
                    </a:lnTo>
                    <a:lnTo>
                      <a:pt x="644" y="3355"/>
                    </a:lnTo>
                    <a:lnTo>
                      <a:pt x="627" y="3340"/>
                    </a:lnTo>
                    <a:lnTo>
                      <a:pt x="615" y="3321"/>
                    </a:lnTo>
                    <a:lnTo>
                      <a:pt x="607" y="3301"/>
                    </a:lnTo>
                    <a:lnTo>
                      <a:pt x="486" y="2891"/>
                    </a:lnTo>
                    <a:lnTo>
                      <a:pt x="77" y="2771"/>
                    </a:lnTo>
                    <a:lnTo>
                      <a:pt x="57" y="2763"/>
                    </a:lnTo>
                    <a:lnTo>
                      <a:pt x="38" y="2751"/>
                    </a:lnTo>
                    <a:lnTo>
                      <a:pt x="23" y="2734"/>
                    </a:lnTo>
                    <a:lnTo>
                      <a:pt x="11" y="2716"/>
                    </a:lnTo>
                    <a:lnTo>
                      <a:pt x="3" y="2694"/>
                    </a:lnTo>
                    <a:lnTo>
                      <a:pt x="0" y="2672"/>
                    </a:lnTo>
                    <a:lnTo>
                      <a:pt x="1" y="2650"/>
                    </a:lnTo>
                    <a:lnTo>
                      <a:pt x="7" y="2628"/>
                    </a:lnTo>
                    <a:lnTo>
                      <a:pt x="17" y="2609"/>
                    </a:lnTo>
                    <a:lnTo>
                      <a:pt x="31" y="2591"/>
                    </a:lnTo>
                    <a:lnTo>
                      <a:pt x="582" y="2041"/>
                    </a:lnTo>
                    <a:lnTo>
                      <a:pt x="568" y="2013"/>
                    </a:lnTo>
                    <a:lnTo>
                      <a:pt x="553" y="1990"/>
                    </a:lnTo>
                    <a:lnTo>
                      <a:pt x="536" y="1969"/>
                    </a:lnTo>
                    <a:lnTo>
                      <a:pt x="514" y="1949"/>
                    </a:lnTo>
                    <a:lnTo>
                      <a:pt x="491" y="1927"/>
                    </a:lnTo>
                    <a:lnTo>
                      <a:pt x="465" y="1905"/>
                    </a:lnTo>
                    <a:lnTo>
                      <a:pt x="439" y="1884"/>
                    </a:lnTo>
                    <a:lnTo>
                      <a:pt x="413" y="1861"/>
                    </a:lnTo>
                    <a:lnTo>
                      <a:pt x="389" y="1838"/>
                    </a:lnTo>
                    <a:lnTo>
                      <a:pt x="364" y="1812"/>
                    </a:lnTo>
                    <a:lnTo>
                      <a:pt x="341" y="1785"/>
                    </a:lnTo>
                    <a:lnTo>
                      <a:pt x="322" y="1755"/>
                    </a:lnTo>
                    <a:lnTo>
                      <a:pt x="304" y="1723"/>
                    </a:lnTo>
                    <a:lnTo>
                      <a:pt x="290" y="1688"/>
                    </a:lnTo>
                    <a:lnTo>
                      <a:pt x="281" y="1647"/>
                    </a:lnTo>
                    <a:lnTo>
                      <a:pt x="276" y="1607"/>
                    </a:lnTo>
                    <a:lnTo>
                      <a:pt x="277" y="1567"/>
                    </a:lnTo>
                    <a:lnTo>
                      <a:pt x="280" y="1528"/>
                    </a:lnTo>
                    <a:lnTo>
                      <a:pt x="287" y="1490"/>
                    </a:lnTo>
                    <a:lnTo>
                      <a:pt x="294" y="1453"/>
                    </a:lnTo>
                    <a:lnTo>
                      <a:pt x="303" y="1417"/>
                    </a:lnTo>
                    <a:lnTo>
                      <a:pt x="312" y="1382"/>
                    </a:lnTo>
                    <a:lnTo>
                      <a:pt x="319" y="1349"/>
                    </a:lnTo>
                    <a:lnTo>
                      <a:pt x="324" y="1318"/>
                    </a:lnTo>
                    <a:lnTo>
                      <a:pt x="326" y="1290"/>
                    </a:lnTo>
                    <a:lnTo>
                      <a:pt x="324" y="1261"/>
                    </a:lnTo>
                    <a:lnTo>
                      <a:pt x="319" y="1230"/>
                    </a:lnTo>
                    <a:lnTo>
                      <a:pt x="312" y="1197"/>
                    </a:lnTo>
                    <a:lnTo>
                      <a:pt x="303" y="1163"/>
                    </a:lnTo>
                    <a:lnTo>
                      <a:pt x="294" y="1126"/>
                    </a:lnTo>
                    <a:lnTo>
                      <a:pt x="287" y="1089"/>
                    </a:lnTo>
                    <a:lnTo>
                      <a:pt x="280" y="1051"/>
                    </a:lnTo>
                    <a:lnTo>
                      <a:pt x="277" y="1012"/>
                    </a:lnTo>
                    <a:lnTo>
                      <a:pt x="276" y="972"/>
                    </a:lnTo>
                    <a:lnTo>
                      <a:pt x="281" y="932"/>
                    </a:lnTo>
                    <a:lnTo>
                      <a:pt x="290" y="892"/>
                    </a:lnTo>
                    <a:lnTo>
                      <a:pt x="304" y="856"/>
                    </a:lnTo>
                    <a:lnTo>
                      <a:pt x="322" y="824"/>
                    </a:lnTo>
                    <a:lnTo>
                      <a:pt x="341" y="794"/>
                    </a:lnTo>
                    <a:lnTo>
                      <a:pt x="364" y="767"/>
                    </a:lnTo>
                    <a:lnTo>
                      <a:pt x="389" y="741"/>
                    </a:lnTo>
                    <a:lnTo>
                      <a:pt x="413" y="718"/>
                    </a:lnTo>
                    <a:lnTo>
                      <a:pt x="439" y="695"/>
                    </a:lnTo>
                    <a:lnTo>
                      <a:pt x="465" y="674"/>
                    </a:lnTo>
                    <a:lnTo>
                      <a:pt x="491" y="652"/>
                    </a:lnTo>
                    <a:lnTo>
                      <a:pt x="514" y="630"/>
                    </a:lnTo>
                    <a:lnTo>
                      <a:pt x="536" y="610"/>
                    </a:lnTo>
                    <a:lnTo>
                      <a:pt x="553" y="589"/>
                    </a:lnTo>
                    <a:lnTo>
                      <a:pt x="568" y="566"/>
                    </a:lnTo>
                    <a:lnTo>
                      <a:pt x="581" y="539"/>
                    </a:lnTo>
                    <a:lnTo>
                      <a:pt x="594" y="509"/>
                    </a:lnTo>
                    <a:lnTo>
                      <a:pt x="608" y="477"/>
                    </a:lnTo>
                    <a:lnTo>
                      <a:pt x="620" y="447"/>
                    </a:lnTo>
                    <a:lnTo>
                      <a:pt x="633" y="416"/>
                    </a:lnTo>
                    <a:lnTo>
                      <a:pt x="648" y="385"/>
                    </a:lnTo>
                    <a:lnTo>
                      <a:pt x="664" y="355"/>
                    </a:lnTo>
                    <a:lnTo>
                      <a:pt x="684" y="325"/>
                    </a:lnTo>
                    <a:lnTo>
                      <a:pt x="705" y="296"/>
                    </a:lnTo>
                    <a:lnTo>
                      <a:pt x="730" y="271"/>
                    </a:lnTo>
                    <a:lnTo>
                      <a:pt x="759" y="247"/>
                    </a:lnTo>
                    <a:lnTo>
                      <a:pt x="790" y="226"/>
                    </a:lnTo>
                    <a:lnTo>
                      <a:pt x="823" y="211"/>
                    </a:lnTo>
                    <a:lnTo>
                      <a:pt x="856" y="200"/>
                    </a:lnTo>
                    <a:lnTo>
                      <a:pt x="890" y="190"/>
                    </a:lnTo>
                    <a:lnTo>
                      <a:pt x="924" y="184"/>
                    </a:lnTo>
                    <a:lnTo>
                      <a:pt x="957" y="180"/>
                    </a:lnTo>
                    <a:lnTo>
                      <a:pt x="991" y="177"/>
                    </a:lnTo>
                    <a:lnTo>
                      <a:pt x="1024" y="174"/>
                    </a:lnTo>
                    <a:lnTo>
                      <a:pt x="1058" y="172"/>
                    </a:lnTo>
                    <a:lnTo>
                      <a:pt x="1091" y="168"/>
                    </a:lnTo>
                    <a:lnTo>
                      <a:pt x="1122" y="164"/>
                    </a:lnTo>
                    <a:lnTo>
                      <a:pt x="1149" y="156"/>
                    </a:lnTo>
                    <a:lnTo>
                      <a:pt x="1173" y="147"/>
                    </a:lnTo>
                    <a:lnTo>
                      <a:pt x="1199" y="134"/>
                    </a:lnTo>
                    <a:lnTo>
                      <a:pt x="1226" y="117"/>
                    </a:lnTo>
                    <a:lnTo>
                      <a:pt x="1255" y="100"/>
                    </a:lnTo>
                    <a:lnTo>
                      <a:pt x="1282" y="82"/>
                    </a:lnTo>
                    <a:lnTo>
                      <a:pt x="1312" y="65"/>
                    </a:lnTo>
                    <a:lnTo>
                      <a:pt x="1342" y="47"/>
                    </a:lnTo>
                    <a:lnTo>
                      <a:pt x="1374" y="33"/>
                    </a:lnTo>
                    <a:lnTo>
                      <a:pt x="1407" y="20"/>
                    </a:lnTo>
                    <a:lnTo>
                      <a:pt x="1442" y="9"/>
                    </a:lnTo>
                    <a:lnTo>
                      <a:pt x="1479" y="3"/>
                    </a:lnTo>
                    <a:lnTo>
                      <a:pt x="15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23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ECBEC7-E2AE-92B6-E417-010E849E02AE}"/>
              </a:ext>
            </a:extLst>
          </p:cNvPr>
          <p:cNvSpPr/>
          <p:nvPr/>
        </p:nvSpPr>
        <p:spPr>
          <a:xfrm>
            <a:off x="0" y="1"/>
            <a:ext cx="4331855" cy="6873182"/>
          </a:xfrm>
          <a:prstGeom prst="rect">
            <a:avLst/>
          </a:prstGeom>
          <a:solidFill>
            <a:srgbClr val="80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52636-8BA5-3EC1-49A7-65CD110E0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0599"/>
            <a:ext cx="6235203" cy="4156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1108B-6078-43FD-A05D-C0C59D42639D}"/>
              </a:ext>
            </a:extLst>
          </p:cNvPr>
          <p:cNvSpPr txBox="1"/>
          <p:nvPr/>
        </p:nvSpPr>
        <p:spPr>
          <a:xfrm>
            <a:off x="6935520" y="2459504"/>
            <a:ext cx="4136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801619"/>
                </a:solidFill>
                <a:latin typeface="+mj-lt"/>
              </a:rPr>
              <a:t>Pitfalls to</a:t>
            </a:r>
          </a:p>
          <a:p>
            <a:r>
              <a:rPr lang="en-US" sz="6000" b="1">
                <a:solidFill>
                  <a:srgbClr val="801619"/>
                </a:solidFill>
                <a:latin typeface="+mj-lt"/>
              </a:rPr>
              <a:t>Avoid</a:t>
            </a:r>
            <a:endParaRPr lang="en-ID" sz="6000" b="1">
              <a:solidFill>
                <a:srgbClr val="801619"/>
              </a:solidFill>
              <a:latin typeface="+mj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497154-3034-9949-2612-5221F9B8C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918" y="353186"/>
            <a:ext cx="988221" cy="1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6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94107FC-082D-4E89-8136-9588E6158E28}"/>
              </a:ext>
            </a:extLst>
          </p:cNvPr>
          <p:cNvSpPr txBox="1"/>
          <p:nvPr/>
        </p:nvSpPr>
        <p:spPr>
          <a:xfrm>
            <a:off x="786016" y="1588854"/>
            <a:ext cx="846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Pitfalls to Avoid: Prior Certification Journey</a:t>
            </a:r>
            <a:endParaRPr lang="en-ID" sz="2800" b="1">
              <a:solidFill>
                <a:srgbClr val="8E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33552-946A-7B99-27B2-1C48F5B6A36D}"/>
              </a:ext>
            </a:extLst>
          </p:cNvPr>
          <p:cNvSpPr txBox="1"/>
          <p:nvPr/>
        </p:nvSpPr>
        <p:spPr>
          <a:xfrm>
            <a:off x="1141616" y="2154940"/>
            <a:ext cx="5962939" cy="311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100">
                <a:solidFill>
                  <a:schemeClr val="accent6"/>
                </a:solidFill>
                <a:ea typeface="Times New Roman" panose="02020603050405020304" pitchFamily="18" charset="0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Right Scope (Locations, DRS, branches, services, functions, …)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Which Type of Personal Data to Cover (Employees, customers, or both.)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Personal Data Lifecycle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Consent and Announcements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Incidents and Breaches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Competence vs. Awareness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Risks vs. Opportunities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Document Management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Internal Audit (Who shall conduct it, when, and what are the criteria?)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</a:rPr>
              <a:t>Management Review </a:t>
            </a:r>
            <a:endParaRPr lang="en-GB" sz="120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3265D9-6624-2BCA-F18F-133B4A38A6EE}"/>
              </a:ext>
            </a:extLst>
          </p:cNvPr>
          <p:cNvGrpSpPr/>
          <p:nvPr/>
        </p:nvGrpSpPr>
        <p:grpSpPr>
          <a:xfrm>
            <a:off x="8307843" y="2308195"/>
            <a:ext cx="3076984" cy="3197910"/>
            <a:chOff x="-2855913" y="5629276"/>
            <a:chExt cx="727076" cy="755650"/>
          </a:xfrm>
          <a:solidFill>
            <a:srgbClr val="801619"/>
          </a:solidFill>
        </p:grpSpPr>
        <p:sp>
          <p:nvSpPr>
            <p:cNvPr id="3" name="Freeform 727">
              <a:extLst>
                <a:ext uri="{FF2B5EF4-FFF2-40B4-BE49-F238E27FC236}">
                  <a16:creationId xmlns:a16="http://schemas.microsoft.com/office/drawing/2014/main" id="{0DD5FB3A-0490-1D64-46C6-AB84745DE0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55913" y="5629276"/>
              <a:ext cx="604838" cy="755650"/>
            </a:xfrm>
            <a:custGeom>
              <a:avLst/>
              <a:gdLst>
                <a:gd name="T0" fmla="*/ 779 w 2667"/>
                <a:gd name="T1" fmla="*/ 384 h 3334"/>
                <a:gd name="T2" fmla="*/ 400 w 2667"/>
                <a:gd name="T3" fmla="*/ 787 h 3334"/>
                <a:gd name="T4" fmla="*/ 779 w 2667"/>
                <a:gd name="T5" fmla="*/ 787 h 3334"/>
                <a:gd name="T6" fmla="*/ 779 w 2667"/>
                <a:gd name="T7" fmla="*/ 384 h 3334"/>
                <a:gd name="T8" fmla="*/ 855 w 2667"/>
                <a:gd name="T9" fmla="*/ 0 h 3334"/>
                <a:gd name="T10" fmla="*/ 2667 w 2667"/>
                <a:gd name="T11" fmla="*/ 0 h 3334"/>
                <a:gd name="T12" fmla="*/ 2667 w 2667"/>
                <a:gd name="T13" fmla="*/ 1531 h 3334"/>
                <a:gd name="T14" fmla="*/ 2618 w 2667"/>
                <a:gd name="T15" fmla="*/ 1503 h 3334"/>
                <a:gd name="T16" fmla="*/ 2567 w 2667"/>
                <a:gd name="T17" fmla="*/ 1479 h 3334"/>
                <a:gd name="T18" fmla="*/ 2514 w 2667"/>
                <a:gd name="T19" fmla="*/ 1461 h 3334"/>
                <a:gd name="T20" fmla="*/ 2461 w 2667"/>
                <a:gd name="T21" fmla="*/ 1446 h 3334"/>
                <a:gd name="T22" fmla="*/ 2461 w 2667"/>
                <a:gd name="T23" fmla="*/ 208 h 3334"/>
                <a:gd name="T24" fmla="*/ 986 w 2667"/>
                <a:gd name="T25" fmla="*/ 208 h 3334"/>
                <a:gd name="T26" fmla="*/ 986 w 2667"/>
                <a:gd name="T27" fmla="*/ 995 h 3334"/>
                <a:gd name="T28" fmla="*/ 206 w 2667"/>
                <a:gd name="T29" fmla="*/ 995 h 3334"/>
                <a:gd name="T30" fmla="*/ 206 w 2667"/>
                <a:gd name="T31" fmla="*/ 3126 h 3334"/>
                <a:gd name="T32" fmla="*/ 2461 w 2667"/>
                <a:gd name="T33" fmla="*/ 3126 h 3334"/>
                <a:gd name="T34" fmla="*/ 2461 w 2667"/>
                <a:gd name="T35" fmla="*/ 2905 h 3334"/>
                <a:gd name="T36" fmla="*/ 2492 w 2667"/>
                <a:gd name="T37" fmla="*/ 2899 h 3334"/>
                <a:gd name="T38" fmla="*/ 2521 w 2667"/>
                <a:gd name="T39" fmla="*/ 2891 h 3334"/>
                <a:gd name="T40" fmla="*/ 2667 w 2667"/>
                <a:gd name="T41" fmla="*/ 3039 h 3334"/>
                <a:gd name="T42" fmla="*/ 2667 w 2667"/>
                <a:gd name="T43" fmla="*/ 3334 h 3334"/>
                <a:gd name="T44" fmla="*/ 0 w 2667"/>
                <a:gd name="T45" fmla="*/ 3334 h 3334"/>
                <a:gd name="T46" fmla="*/ 0 w 2667"/>
                <a:gd name="T47" fmla="*/ 911 h 3334"/>
                <a:gd name="T48" fmla="*/ 855 w 2667"/>
                <a:gd name="T49" fmla="*/ 0 h 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67" h="3334">
                  <a:moveTo>
                    <a:pt x="779" y="384"/>
                  </a:moveTo>
                  <a:lnTo>
                    <a:pt x="400" y="787"/>
                  </a:lnTo>
                  <a:lnTo>
                    <a:pt x="779" y="787"/>
                  </a:lnTo>
                  <a:lnTo>
                    <a:pt x="779" y="384"/>
                  </a:lnTo>
                  <a:close/>
                  <a:moveTo>
                    <a:pt x="855" y="0"/>
                  </a:moveTo>
                  <a:lnTo>
                    <a:pt x="2667" y="0"/>
                  </a:lnTo>
                  <a:lnTo>
                    <a:pt x="2667" y="1531"/>
                  </a:lnTo>
                  <a:lnTo>
                    <a:pt x="2618" y="1503"/>
                  </a:lnTo>
                  <a:lnTo>
                    <a:pt x="2567" y="1479"/>
                  </a:lnTo>
                  <a:lnTo>
                    <a:pt x="2514" y="1461"/>
                  </a:lnTo>
                  <a:lnTo>
                    <a:pt x="2461" y="1446"/>
                  </a:lnTo>
                  <a:lnTo>
                    <a:pt x="2461" y="208"/>
                  </a:lnTo>
                  <a:lnTo>
                    <a:pt x="986" y="208"/>
                  </a:lnTo>
                  <a:lnTo>
                    <a:pt x="986" y="995"/>
                  </a:lnTo>
                  <a:lnTo>
                    <a:pt x="206" y="995"/>
                  </a:lnTo>
                  <a:lnTo>
                    <a:pt x="206" y="3126"/>
                  </a:lnTo>
                  <a:lnTo>
                    <a:pt x="2461" y="3126"/>
                  </a:lnTo>
                  <a:lnTo>
                    <a:pt x="2461" y="2905"/>
                  </a:lnTo>
                  <a:lnTo>
                    <a:pt x="2492" y="2899"/>
                  </a:lnTo>
                  <a:lnTo>
                    <a:pt x="2521" y="2891"/>
                  </a:lnTo>
                  <a:lnTo>
                    <a:pt x="2667" y="3039"/>
                  </a:lnTo>
                  <a:lnTo>
                    <a:pt x="2667" y="3334"/>
                  </a:lnTo>
                  <a:lnTo>
                    <a:pt x="0" y="3334"/>
                  </a:lnTo>
                  <a:lnTo>
                    <a:pt x="0" y="911"/>
                  </a:lnTo>
                  <a:lnTo>
                    <a:pt x="8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28">
              <a:extLst>
                <a:ext uri="{FF2B5EF4-FFF2-40B4-BE49-F238E27FC236}">
                  <a16:creationId xmlns:a16="http://schemas.microsoft.com/office/drawing/2014/main" id="{84B473A4-803D-641F-6AB8-50674E0DE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2725" y="5988051"/>
              <a:ext cx="311150" cy="52388"/>
            </a:xfrm>
            <a:custGeom>
              <a:avLst/>
              <a:gdLst>
                <a:gd name="T0" fmla="*/ 0 w 1375"/>
                <a:gd name="T1" fmla="*/ 0 h 235"/>
                <a:gd name="T2" fmla="*/ 1375 w 1375"/>
                <a:gd name="T3" fmla="*/ 0 h 235"/>
                <a:gd name="T4" fmla="*/ 1338 w 1375"/>
                <a:gd name="T5" fmla="*/ 30 h 235"/>
                <a:gd name="T6" fmla="*/ 1304 w 1375"/>
                <a:gd name="T7" fmla="*/ 63 h 235"/>
                <a:gd name="T8" fmla="*/ 1267 w 1375"/>
                <a:gd name="T9" fmla="*/ 102 h 235"/>
                <a:gd name="T10" fmla="*/ 1234 w 1375"/>
                <a:gd name="T11" fmla="*/ 145 h 235"/>
                <a:gd name="T12" fmla="*/ 1204 w 1375"/>
                <a:gd name="T13" fmla="*/ 188 h 235"/>
                <a:gd name="T14" fmla="*/ 1177 w 1375"/>
                <a:gd name="T15" fmla="*/ 235 h 235"/>
                <a:gd name="T16" fmla="*/ 0 w 1375"/>
                <a:gd name="T17" fmla="*/ 235 h 235"/>
                <a:gd name="T18" fmla="*/ 0 w 1375"/>
                <a:gd name="T19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5" h="235">
                  <a:moveTo>
                    <a:pt x="0" y="0"/>
                  </a:moveTo>
                  <a:lnTo>
                    <a:pt x="1375" y="0"/>
                  </a:lnTo>
                  <a:lnTo>
                    <a:pt x="1338" y="30"/>
                  </a:lnTo>
                  <a:lnTo>
                    <a:pt x="1304" y="63"/>
                  </a:lnTo>
                  <a:lnTo>
                    <a:pt x="1267" y="102"/>
                  </a:lnTo>
                  <a:lnTo>
                    <a:pt x="1234" y="145"/>
                  </a:lnTo>
                  <a:lnTo>
                    <a:pt x="1204" y="188"/>
                  </a:lnTo>
                  <a:lnTo>
                    <a:pt x="1177" y="235"/>
                  </a:lnTo>
                  <a:lnTo>
                    <a:pt x="0" y="2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29">
              <a:extLst>
                <a:ext uri="{FF2B5EF4-FFF2-40B4-BE49-F238E27FC236}">
                  <a16:creationId xmlns:a16="http://schemas.microsoft.com/office/drawing/2014/main" id="{A4CD53E2-B03D-164F-17D8-A1110E284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2725" y="6092826"/>
              <a:ext cx="247650" cy="52388"/>
            </a:xfrm>
            <a:custGeom>
              <a:avLst/>
              <a:gdLst>
                <a:gd name="T0" fmla="*/ 0 w 1098"/>
                <a:gd name="T1" fmla="*/ 0 h 235"/>
                <a:gd name="T2" fmla="*/ 1098 w 1098"/>
                <a:gd name="T3" fmla="*/ 0 h 235"/>
                <a:gd name="T4" fmla="*/ 1089 w 1098"/>
                <a:gd name="T5" fmla="*/ 66 h 235"/>
                <a:gd name="T6" fmla="*/ 1086 w 1098"/>
                <a:gd name="T7" fmla="*/ 132 h 235"/>
                <a:gd name="T8" fmla="*/ 1088 w 1098"/>
                <a:gd name="T9" fmla="*/ 183 h 235"/>
                <a:gd name="T10" fmla="*/ 1093 w 1098"/>
                <a:gd name="T11" fmla="*/ 235 h 235"/>
                <a:gd name="T12" fmla="*/ 0 w 1098"/>
                <a:gd name="T13" fmla="*/ 235 h 235"/>
                <a:gd name="T14" fmla="*/ 0 w 1098"/>
                <a:gd name="T1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8" h="235">
                  <a:moveTo>
                    <a:pt x="0" y="0"/>
                  </a:moveTo>
                  <a:lnTo>
                    <a:pt x="1098" y="0"/>
                  </a:lnTo>
                  <a:lnTo>
                    <a:pt x="1089" y="66"/>
                  </a:lnTo>
                  <a:lnTo>
                    <a:pt x="1086" y="132"/>
                  </a:lnTo>
                  <a:lnTo>
                    <a:pt x="1088" y="183"/>
                  </a:lnTo>
                  <a:lnTo>
                    <a:pt x="1093" y="235"/>
                  </a:lnTo>
                  <a:lnTo>
                    <a:pt x="0" y="2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30">
              <a:extLst>
                <a:ext uri="{FF2B5EF4-FFF2-40B4-BE49-F238E27FC236}">
                  <a16:creationId xmlns:a16="http://schemas.microsoft.com/office/drawing/2014/main" id="{9E3B5ADF-9DA2-ACE8-07F3-608866A35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2725" y="6202363"/>
              <a:ext cx="309563" cy="53975"/>
            </a:xfrm>
            <a:custGeom>
              <a:avLst/>
              <a:gdLst>
                <a:gd name="T0" fmla="*/ 0 w 1365"/>
                <a:gd name="T1" fmla="*/ 0 h 236"/>
                <a:gd name="T2" fmla="*/ 1172 w 1365"/>
                <a:gd name="T3" fmla="*/ 0 h 236"/>
                <a:gd name="T4" fmla="*/ 1200 w 1365"/>
                <a:gd name="T5" fmla="*/ 48 h 236"/>
                <a:gd name="T6" fmla="*/ 1232 w 1365"/>
                <a:gd name="T7" fmla="*/ 95 h 236"/>
                <a:gd name="T8" fmla="*/ 1266 w 1365"/>
                <a:gd name="T9" fmla="*/ 139 h 236"/>
                <a:gd name="T10" fmla="*/ 1304 w 1365"/>
                <a:gd name="T11" fmla="*/ 180 h 236"/>
                <a:gd name="T12" fmla="*/ 1334 w 1365"/>
                <a:gd name="T13" fmla="*/ 209 h 236"/>
                <a:gd name="T14" fmla="*/ 1365 w 1365"/>
                <a:gd name="T15" fmla="*/ 236 h 236"/>
                <a:gd name="T16" fmla="*/ 0 w 1365"/>
                <a:gd name="T17" fmla="*/ 236 h 236"/>
                <a:gd name="T18" fmla="*/ 0 w 1365"/>
                <a:gd name="T1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5" h="236">
                  <a:moveTo>
                    <a:pt x="0" y="0"/>
                  </a:moveTo>
                  <a:lnTo>
                    <a:pt x="1172" y="0"/>
                  </a:lnTo>
                  <a:lnTo>
                    <a:pt x="1200" y="48"/>
                  </a:lnTo>
                  <a:lnTo>
                    <a:pt x="1232" y="95"/>
                  </a:lnTo>
                  <a:lnTo>
                    <a:pt x="1266" y="139"/>
                  </a:lnTo>
                  <a:lnTo>
                    <a:pt x="1304" y="180"/>
                  </a:lnTo>
                  <a:lnTo>
                    <a:pt x="1334" y="209"/>
                  </a:lnTo>
                  <a:lnTo>
                    <a:pt x="1365" y="236"/>
                  </a:lnTo>
                  <a:lnTo>
                    <a:pt x="0" y="2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31">
              <a:extLst>
                <a:ext uri="{FF2B5EF4-FFF2-40B4-BE49-F238E27FC236}">
                  <a16:creationId xmlns:a16="http://schemas.microsoft.com/office/drawing/2014/main" id="{16385733-798C-3F8A-F4EF-7DAC1DE30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479675" y="5980113"/>
              <a:ext cx="350838" cy="355600"/>
            </a:xfrm>
            <a:custGeom>
              <a:avLst/>
              <a:gdLst>
                <a:gd name="T0" fmla="*/ 578 w 1547"/>
                <a:gd name="T1" fmla="*/ 224 h 1563"/>
                <a:gd name="T2" fmla="*/ 492 w 1547"/>
                <a:gd name="T3" fmla="*/ 243 h 1563"/>
                <a:gd name="T4" fmla="*/ 410 w 1547"/>
                <a:gd name="T5" fmla="*/ 283 h 1563"/>
                <a:gd name="T6" fmla="*/ 337 w 1547"/>
                <a:gd name="T7" fmla="*/ 341 h 1563"/>
                <a:gd name="T8" fmla="*/ 279 w 1547"/>
                <a:gd name="T9" fmla="*/ 415 h 1563"/>
                <a:gd name="T10" fmla="*/ 241 w 1547"/>
                <a:gd name="T11" fmla="*/ 496 h 1563"/>
                <a:gd name="T12" fmla="*/ 222 w 1547"/>
                <a:gd name="T13" fmla="*/ 584 h 1563"/>
                <a:gd name="T14" fmla="*/ 222 w 1547"/>
                <a:gd name="T15" fmla="*/ 673 h 1563"/>
                <a:gd name="T16" fmla="*/ 241 w 1547"/>
                <a:gd name="T17" fmla="*/ 760 h 1563"/>
                <a:gd name="T18" fmla="*/ 279 w 1547"/>
                <a:gd name="T19" fmla="*/ 843 h 1563"/>
                <a:gd name="T20" fmla="*/ 337 w 1547"/>
                <a:gd name="T21" fmla="*/ 916 h 1563"/>
                <a:gd name="T22" fmla="*/ 410 w 1547"/>
                <a:gd name="T23" fmla="*/ 975 h 1563"/>
                <a:gd name="T24" fmla="*/ 492 w 1547"/>
                <a:gd name="T25" fmla="*/ 1014 h 1563"/>
                <a:gd name="T26" fmla="*/ 578 w 1547"/>
                <a:gd name="T27" fmla="*/ 1033 h 1563"/>
                <a:gd name="T28" fmla="*/ 667 w 1547"/>
                <a:gd name="T29" fmla="*/ 1033 h 1563"/>
                <a:gd name="T30" fmla="*/ 753 w 1547"/>
                <a:gd name="T31" fmla="*/ 1014 h 1563"/>
                <a:gd name="T32" fmla="*/ 834 w 1547"/>
                <a:gd name="T33" fmla="*/ 975 h 1563"/>
                <a:gd name="T34" fmla="*/ 907 w 1547"/>
                <a:gd name="T35" fmla="*/ 916 h 1563"/>
                <a:gd name="T36" fmla="*/ 964 w 1547"/>
                <a:gd name="T37" fmla="*/ 843 h 1563"/>
                <a:gd name="T38" fmla="*/ 1003 w 1547"/>
                <a:gd name="T39" fmla="*/ 760 h 1563"/>
                <a:gd name="T40" fmla="*/ 1023 w 1547"/>
                <a:gd name="T41" fmla="*/ 673 h 1563"/>
                <a:gd name="T42" fmla="*/ 1023 w 1547"/>
                <a:gd name="T43" fmla="*/ 584 h 1563"/>
                <a:gd name="T44" fmla="*/ 1003 w 1547"/>
                <a:gd name="T45" fmla="*/ 496 h 1563"/>
                <a:gd name="T46" fmla="*/ 964 w 1547"/>
                <a:gd name="T47" fmla="*/ 415 h 1563"/>
                <a:gd name="T48" fmla="*/ 907 w 1547"/>
                <a:gd name="T49" fmla="*/ 341 h 1563"/>
                <a:gd name="T50" fmla="*/ 834 w 1547"/>
                <a:gd name="T51" fmla="*/ 283 h 1563"/>
                <a:gd name="T52" fmla="*/ 753 w 1547"/>
                <a:gd name="T53" fmla="*/ 243 h 1563"/>
                <a:gd name="T54" fmla="*/ 667 w 1547"/>
                <a:gd name="T55" fmla="*/ 224 h 1563"/>
                <a:gd name="T56" fmla="*/ 594 w 1547"/>
                <a:gd name="T57" fmla="*/ 0 h 1563"/>
                <a:gd name="T58" fmla="*/ 707 w 1547"/>
                <a:gd name="T59" fmla="*/ 5 h 1563"/>
                <a:gd name="T60" fmla="*/ 817 w 1547"/>
                <a:gd name="T61" fmla="*/ 31 h 1563"/>
                <a:gd name="T62" fmla="*/ 921 w 1547"/>
                <a:gd name="T63" fmla="*/ 77 h 1563"/>
                <a:gd name="T64" fmla="*/ 1018 w 1547"/>
                <a:gd name="T65" fmla="*/ 142 h 1563"/>
                <a:gd name="T66" fmla="*/ 1104 w 1547"/>
                <a:gd name="T67" fmla="*/ 229 h 1563"/>
                <a:gd name="T68" fmla="*/ 1170 w 1547"/>
                <a:gd name="T69" fmla="*/ 329 h 1563"/>
                <a:gd name="T70" fmla="*/ 1215 w 1547"/>
                <a:gd name="T71" fmla="*/ 436 h 1563"/>
                <a:gd name="T72" fmla="*/ 1240 w 1547"/>
                <a:gd name="T73" fmla="*/ 550 h 1563"/>
                <a:gd name="T74" fmla="*/ 1243 w 1547"/>
                <a:gd name="T75" fmla="*/ 665 h 1563"/>
                <a:gd name="T76" fmla="*/ 1226 w 1547"/>
                <a:gd name="T77" fmla="*/ 779 h 1563"/>
                <a:gd name="T78" fmla="*/ 1188 w 1547"/>
                <a:gd name="T79" fmla="*/ 890 h 1563"/>
                <a:gd name="T80" fmla="*/ 1240 w 1547"/>
                <a:gd name="T81" fmla="*/ 1563 h 1563"/>
                <a:gd name="T82" fmla="*/ 826 w 1547"/>
                <a:gd name="T83" fmla="*/ 1223 h 1563"/>
                <a:gd name="T84" fmla="*/ 715 w 1547"/>
                <a:gd name="T85" fmla="*/ 1250 h 1563"/>
                <a:gd name="T86" fmla="*/ 601 w 1547"/>
                <a:gd name="T87" fmla="*/ 1256 h 1563"/>
                <a:gd name="T88" fmla="*/ 487 w 1547"/>
                <a:gd name="T89" fmla="*/ 1242 h 1563"/>
                <a:gd name="T90" fmla="*/ 377 w 1547"/>
                <a:gd name="T91" fmla="*/ 1207 h 1563"/>
                <a:gd name="T92" fmla="*/ 275 w 1547"/>
                <a:gd name="T93" fmla="*/ 1151 h 1563"/>
                <a:gd name="T94" fmla="*/ 182 w 1547"/>
                <a:gd name="T95" fmla="*/ 1073 h 1563"/>
                <a:gd name="T96" fmla="*/ 105 w 1547"/>
                <a:gd name="T97" fmla="*/ 981 h 1563"/>
                <a:gd name="T98" fmla="*/ 50 w 1547"/>
                <a:gd name="T99" fmla="*/ 879 h 1563"/>
                <a:gd name="T100" fmla="*/ 15 w 1547"/>
                <a:gd name="T101" fmla="*/ 770 h 1563"/>
                <a:gd name="T102" fmla="*/ 0 w 1547"/>
                <a:gd name="T103" fmla="*/ 657 h 1563"/>
                <a:gd name="T104" fmla="*/ 5 w 1547"/>
                <a:gd name="T105" fmla="*/ 543 h 1563"/>
                <a:gd name="T106" fmla="*/ 30 w 1547"/>
                <a:gd name="T107" fmla="*/ 432 h 1563"/>
                <a:gd name="T108" fmla="*/ 75 w 1547"/>
                <a:gd name="T109" fmla="*/ 326 h 1563"/>
                <a:gd name="T110" fmla="*/ 141 w 1547"/>
                <a:gd name="T111" fmla="*/ 228 h 1563"/>
                <a:gd name="T112" fmla="*/ 226 w 1547"/>
                <a:gd name="T113" fmla="*/ 142 h 1563"/>
                <a:gd name="T114" fmla="*/ 322 w 1547"/>
                <a:gd name="T115" fmla="*/ 77 h 1563"/>
                <a:gd name="T116" fmla="*/ 428 w 1547"/>
                <a:gd name="T117" fmla="*/ 31 h 1563"/>
                <a:gd name="T118" fmla="*/ 538 w 1547"/>
                <a:gd name="T119" fmla="*/ 5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7" h="1563">
                  <a:moveTo>
                    <a:pt x="622" y="222"/>
                  </a:moveTo>
                  <a:lnTo>
                    <a:pt x="578" y="224"/>
                  </a:lnTo>
                  <a:lnTo>
                    <a:pt x="534" y="231"/>
                  </a:lnTo>
                  <a:lnTo>
                    <a:pt x="492" y="243"/>
                  </a:lnTo>
                  <a:lnTo>
                    <a:pt x="450" y="261"/>
                  </a:lnTo>
                  <a:lnTo>
                    <a:pt x="410" y="283"/>
                  </a:lnTo>
                  <a:lnTo>
                    <a:pt x="372" y="309"/>
                  </a:lnTo>
                  <a:lnTo>
                    <a:pt x="337" y="341"/>
                  </a:lnTo>
                  <a:lnTo>
                    <a:pt x="306" y="376"/>
                  </a:lnTo>
                  <a:lnTo>
                    <a:pt x="279" y="415"/>
                  </a:lnTo>
                  <a:lnTo>
                    <a:pt x="258" y="455"/>
                  </a:lnTo>
                  <a:lnTo>
                    <a:pt x="241" y="496"/>
                  </a:lnTo>
                  <a:lnTo>
                    <a:pt x="228" y="540"/>
                  </a:lnTo>
                  <a:lnTo>
                    <a:pt x="222" y="584"/>
                  </a:lnTo>
                  <a:lnTo>
                    <a:pt x="220" y="628"/>
                  </a:lnTo>
                  <a:lnTo>
                    <a:pt x="222" y="673"/>
                  </a:lnTo>
                  <a:lnTo>
                    <a:pt x="228" y="718"/>
                  </a:lnTo>
                  <a:lnTo>
                    <a:pt x="241" y="760"/>
                  </a:lnTo>
                  <a:lnTo>
                    <a:pt x="258" y="803"/>
                  </a:lnTo>
                  <a:lnTo>
                    <a:pt x="279" y="843"/>
                  </a:lnTo>
                  <a:lnTo>
                    <a:pt x="306" y="881"/>
                  </a:lnTo>
                  <a:lnTo>
                    <a:pt x="337" y="916"/>
                  </a:lnTo>
                  <a:lnTo>
                    <a:pt x="372" y="948"/>
                  </a:lnTo>
                  <a:lnTo>
                    <a:pt x="410" y="975"/>
                  </a:lnTo>
                  <a:lnTo>
                    <a:pt x="450" y="997"/>
                  </a:lnTo>
                  <a:lnTo>
                    <a:pt x="492" y="1014"/>
                  </a:lnTo>
                  <a:lnTo>
                    <a:pt x="534" y="1026"/>
                  </a:lnTo>
                  <a:lnTo>
                    <a:pt x="578" y="1033"/>
                  </a:lnTo>
                  <a:lnTo>
                    <a:pt x="622" y="1036"/>
                  </a:lnTo>
                  <a:lnTo>
                    <a:pt x="667" y="1033"/>
                  </a:lnTo>
                  <a:lnTo>
                    <a:pt x="710" y="1026"/>
                  </a:lnTo>
                  <a:lnTo>
                    <a:pt x="753" y="1014"/>
                  </a:lnTo>
                  <a:lnTo>
                    <a:pt x="794" y="997"/>
                  </a:lnTo>
                  <a:lnTo>
                    <a:pt x="834" y="975"/>
                  </a:lnTo>
                  <a:lnTo>
                    <a:pt x="872" y="948"/>
                  </a:lnTo>
                  <a:lnTo>
                    <a:pt x="907" y="916"/>
                  </a:lnTo>
                  <a:lnTo>
                    <a:pt x="939" y="881"/>
                  </a:lnTo>
                  <a:lnTo>
                    <a:pt x="964" y="843"/>
                  </a:lnTo>
                  <a:lnTo>
                    <a:pt x="986" y="803"/>
                  </a:lnTo>
                  <a:lnTo>
                    <a:pt x="1003" y="760"/>
                  </a:lnTo>
                  <a:lnTo>
                    <a:pt x="1015" y="718"/>
                  </a:lnTo>
                  <a:lnTo>
                    <a:pt x="1023" y="673"/>
                  </a:lnTo>
                  <a:lnTo>
                    <a:pt x="1025" y="628"/>
                  </a:lnTo>
                  <a:lnTo>
                    <a:pt x="1023" y="584"/>
                  </a:lnTo>
                  <a:lnTo>
                    <a:pt x="1015" y="540"/>
                  </a:lnTo>
                  <a:lnTo>
                    <a:pt x="1003" y="496"/>
                  </a:lnTo>
                  <a:lnTo>
                    <a:pt x="986" y="455"/>
                  </a:lnTo>
                  <a:lnTo>
                    <a:pt x="964" y="415"/>
                  </a:lnTo>
                  <a:lnTo>
                    <a:pt x="939" y="376"/>
                  </a:lnTo>
                  <a:lnTo>
                    <a:pt x="907" y="341"/>
                  </a:lnTo>
                  <a:lnTo>
                    <a:pt x="872" y="309"/>
                  </a:lnTo>
                  <a:lnTo>
                    <a:pt x="834" y="283"/>
                  </a:lnTo>
                  <a:lnTo>
                    <a:pt x="794" y="261"/>
                  </a:lnTo>
                  <a:lnTo>
                    <a:pt x="753" y="243"/>
                  </a:lnTo>
                  <a:lnTo>
                    <a:pt x="710" y="231"/>
                  </a:lnTo>
                  <a:lnTo>
                    <a:pt x="667" y="224"/>
                  </a:lnTo>
                  <a:lnTo>
                    <a:pt x="622" y="222"/>
                  </a:lnTo>
                  <a:close/>
                  <a:moveTo>
                    <a:pt x="594" y="0"/>
                  </a:moveTo>
                  <a:lnTo>
                    <a:pt x="650" y="0"/>
                  </a:lnTo>
                  <a:lnTo>
                    <a:pt x="707" y="5"/>
                  </a:lnTo>
                  <a:lnTo>
                    <a:pt x="762" y="16"/>
                  </a:lnTo>
                  <a:lnTo>
                    <a:pt x="817" y="31"/>
                  </a:lnTo>
                  <a:lnTo>
                    <a:pt x="870" y="50"/>
                  </a:lnTo>
                  <a:lnTo>
                    <a:pt x="921" y="77"/>
                  </a:lnTo>
                  <a:lnTo>
                    <a:pt x="971" y="107"/>
                  </a:lnTo>
                  <a:lnTo>
                    <a:pt x="1018" y="142"/>
                  </a:lnTo>
                  <a:lnTo>
                    <a:pt x="1063" y="184"/>
                  </a:lnTo>
                  <a:lnTo>
                    <a:pt x="1104" y="229"/>
                  </a:lnTo>
                  <a:lnTo>
                    <a:pt x="1139" y="277"/>
                  </a:lnTo>
                  <a:lnTo>
                    <a:pt x="1170" y="329"/>
                  </a:lnTo>
                  <a:lnTo>
                    <a:pt x="1195" y="382"/>
                  </a:lnTo>
                  <a:lnTo>
                    <a:pt x="1215" y="436"/>
                  </a:lnTo>
                  <a:lnTo>
                    <a:pt x="1230" y="492"/>
                  </a:lnTo>
                  <a:lnTo>
                    <a:pt x="1240" y="550"/>
                  </a:lnTo>
                  <a:lnTo>
                    <a:pt x="1244" y="608"/>
                  </a:lnTo>
                  <a:lnTo>
                    <a:pt x="1243" y="665"/>
                  </a:lnTo>
                  <a:lnTo>
                    <a:pt x="1238" y="722"/>
                  </a:lnTo>
                  <a:lnTo>
                    <a:pt x="1226" y="779"/>
                  </a:lnTo>
                  <a:lnTo>
                    <a:pt x="1209" y="836"/>
                  </a:lnTo>
                  <a:lnTo>
                    <a:pt x="1188" y="890"/>
                  </a:lnTo>
                  <a:lnTo>
                    <a:pt x="1547" y="1252"/>
                  </a:lnTo>
                  <a:lnTo>
                    <a:pt x="1240" y="1563"/>
                  </a:lnTo>
                  <a:lnTo>
                    <a:pt x="880" y="1201"/>
                  </a:lnTo>
                  <a:lnTo>
                    <a:pt x="826" y="1223"/>
                  </a:lnTo>
                  <a:lnTo>
                    <a:pt x="771" y="1239"/>
                  </a:lnTo>
                  <a:lnTo>
                    <a:pt x="715" y="1250"/>
                  </a:lnTo>
                  <a:lnTo>
                    <a:pt x="658" y="1256"/>
                  </a:lnTo>
                  <a:lnTo>
                    <a:pt x="601" y="1256"/>
                  </a:lnTo>
                  <a:lnTo>
                    <a:pt x="544" y="1252"/>
                  </a:lnTo>
                  <a:lnTo>
                    <a:pt x="487" y="1242"/>
                  </a:lnTo>
                  <a:lnTo>
                    <a:pt x="431" y="1228"/>
                  </a:lnTo>
                  <a:lnTo>
                    <a:pt x="377" y="1207"/>
                  </a:lnTo>
                  <a:lnTo>
                    <a:pt x="326" y="1182"/>
                  </a:lnTo>
                  <a:lnTo>
                    <a:pt x="275" y="1151"/>
                  </a:lnTo>
                  <a:lnTo>
                    <a:pt x="226" y="1115"/>
                  </a:lnTo>
                  <a:lnTo>
                    <a:pt x="182" y="1073"/>
                  </a:lnTo>
                  <a:lnTo>
                    <a:pt x="141" y="1028"/>
                  </a:lnTo>
                  <a:lnTo>
                    <a:pt x="105" y="981"/>
                  </a:lnTo>
                  <a:lnTo>
                    <a:pt x="75" y="930"/>
                  </a:lnTo>
                  <a:lnTo>
                    <a:pt x="50" y="879"/>
                  </a:lnTo>
                  <a:lnTo>
                    <a:pt x="30" y="825"/>
                  </a:lnTo>
                  <a:lnTo>
                    <a:pt x="15" y="770"/>
                  </a:lnTo>
                  <a:lnTo>
                    <a:pt x="5" y="713"/>
                  </a:lnTo>
                  <a:lnTo>
                    <a:pt x="0" y="657"/>
                  </a:lnTo>
                  <a:lnTo>
                    <a:pt x="0" y="600"/>
                  </a:lnTo>
                  <a:lnTo>
                    <a:pt x="5" y="543"/>
                  </a:lnTo>
                  <a:lnTo>
                    <a:pt x="15" y="488"/>
                  </a:lnTo>
                  <a:lnTo>
                    <a:pt x="30" y="432"/>
                  </a:lnTo>
                  <a:lnTo>
                    <a:pt x="50" y="378"/>
                  </a:lnTo>
                  <a:lnTo>
                    <a:pt x="75" y="326"/>
                  </a:lnTo>
                  <a:lnTo>
                    <a:pt x="105" y="276"/>
                  </a:lnTo>
                  <a:lnTo>
                    <a:pt x="141" y="228"/>
                  </a:lnTo>
                  <a:lnTo>
                    <a:pt x="182" y="184"/>
                  </a:lnTo>
                  <a:lnTo>
                    <a:pt x="226" y="142"/>
                  </a:lnTo>
                  <a:lnTo>
                    <a:pt x="273" y="107"/>
                  </a:lnTo>
                  <a:lnTo>
                    <a:pt x="322" y="77"/>
                  </a:lnTo>
                  <a:lnTo>
                    <a:pt x="374" y="50"/>
                  </a:lnTo>
                  <a:lnTo>
                    <a:pt x="428" y="31"/>
                  </a:lnTo>
                  <a:lnTo>
                    <a:pt x="482" y="16"/>
                  </a:lnTo>
                  <a:lnTo>
                    <a:pt x="538" y="5"/>
                  </a:lnTo>
                  <a:lnTo>
                    <a:pt x="5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69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F1F1F"/>
      </a:dk1>
      <a:lt1>
        <a:sysClr val="window" lastClr="FFFFFF"/>
      </a:lt1>
      <a:dk2>
        <a:srgbClr val="595959"/>
      </a:dk2>
      <a:lt2>
        <a:srgbClr val="E7E6E6"/>
      </a:lt2>
      <a:accent1>
        <a:srgbClr val="801619"/>
      </a:accent1>
      <a:accent2>
        <a:srgbClr val="801619"/>
      </a:accent2>
      <a:accent3>
        <a:srgbClr val="DC0000"/>
      </a:accent3>
      <a:accent4>
        <a:srgbClr val="EA0000"/>
      </a:accent4>
      <a:accent5>
        <a:srgbClr val="FFFFFF"/>
      </a:accent5>
      <a:accent6>
        <a:srgbClr val="7F7F7F"/>
      </a:accent6>
      <a:hlink>
        <a:srgbClr val="FFFFFF"/>
      </a:hlink>
      <a:folHlink>
        <a:srgbClr val="954F72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12EA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896D90AEBCFB44B6E9314CC151BAD3" ma:contentTypeVersion="17" ma:contentTypeDescription="Create a new document." ma:contentTypeScope="" ma:versionID="b4e6d8b1ac3d2fff9f29ad2c9605cc7e">
  <xsd:schema xmlns:xsd="http://www.w3.org/2001/XMLSchema" xmlns:xs="http://www.w3.org/2001/XMLSchema" xmlns:p="http://schemas.microsoft.com/office/2006/metadata/properties" xmlns:ns2="3b87b88a-1e62-456f-ae7e-699d548a3c2c" xmlns:ns3="1e1135d7-343a-4ce4-94fc-b1256ba12def" targetNamespace="http://schemas.microsoft.com/office/2006/metadata/properties" ma:root="true" ma:fieldsID="7423454051f621bb9df136bf7355dfcb" ns2:_="" ns3:_="">
    <xsd:import namespace="3b87b88a-1e62-456f-ae7e-699d548a3c2c"/>
    <xsd:import namespace="1e1135d7-343a-4ce4-94fc-b1256ba12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7b88a-1e62-456f-ae7e-699d548a3c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750f88-107f-4883-9e79-6f92cba9f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135d7-343a-4ce4-94fc-b1256ba12de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2e5dc4-aa21-4222-bdd9-9a7238b43867}" ma:internalName="TaxCatchAll" ma:showField="CatchAllData" ma:web="1e1135d7-343a-4ce4-94fc-b1256ba12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ACB575-31AE-4749-B3EF-36353BCAF3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16BBBD-7265-43E9-AB27-4367D776B596}">
  <ds:schemaRefs>
    <ds:schemaRef ds:uri="1e1135d7-343a-4ce4-94fc-b1256ba12def"/>
    <ds:schemaRef ds:uri="3b87b88a-1e62-456f-ae7e-699d548a3c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687</Words>
  <Application>Microsoft Office PowerPoint</Application>
  <PresentationFormat>Widescreen</PresentationFormat>
  <Paragraphs>102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ASUS90</dc:creator>
  <cp:lastModifiedBy>Mostafa AlShamy</cp:lastModifiedBy>
  <cp:revision>3</cp:revision>
  <dcterms:created xsi:type="dcterms:W3CDTF">2021-04-26T07:19:48Z</dcterms:created>
  <dcterms:modified xsi:type="dcterms:W3CDTF">2023-10-09T21:12:21Z</dcterms:modified>
</cp:coreProperties>
</file>