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1"/>
  </p:notesMasterIdLst>
  <p:sldIdLst>
    <p:sldId id="256" r:id="rId4"/>
    <p:sldId id="258" r:id="rId5"/>
    <p:sldId id="259" r:id="rId6"/>
    <p:sldId id="286" r:id="rId7"/>
    <p:sldId id="287" r:id="rId8"/>
    <p:sldId id="289" r:id="rId9"/>
    <p:sldId id="290" r:id="rId10"/>
    <p:sldId id="291" r:id="rId11"/>
    <p:sldId id="293" r:id="rId12"/>
    <p:sldId id="294" r:id="rId13"/>
    <p:sldId id="296" r:id="rId14"/>
    <p:sldId id="297" r:id="rId15"/>
    <p:sldId id="295" r:id="rId16"/>
    <p:sldId id="298" r:id="rId17"/>
    <p:sldId id="299" r:id="rId18"/>
    <p:sldId id="300" r:id="rId19"/>
    <p:sldId id="927" r:id="rId20"/>
    <p:sldId id="302" r:id="rId21"/>
    <p:sldId id="303" r:id="rId22"/>
    <p:sldId id="304" r:id="rId23"/>
    <p:sldId id="305" r:id="rId24"/>
    <p:sldId id="306" r:id="rId25"/>
    <p:sldId id="926" r:id="rId26"/>
    <p:sldId id="925" r:id="rId27"/>
    <p:sldId id="275" r:id="rId28"/>
    <p:sldId id="284"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01B19F52-1749-435D-888E-26A0770BF5B4}">
          <p14:sldIdLst>
            <p14:sldId id="256"/>
            <p14:sldId id="258"/>
            <p14:sldId id="259"/>
            <p14:sldId id="286"/>
            <p14:sldId id="287"/>
            <p14:sldId id="289"/>
            <p14:sldId id="290"/>
            <p14:sldId id="291"/>
            <p14:sldId id="293"/>
            <p14:sldId id="294"/>
            <p14:sldId id="296"/>
            <p14:sldId id="297"/>
            <p14:sldId id="295"/>
            <p14:sldId id="298"/>
            <p14:sldId id="299"/>
            <p14:sldId id="300"/>
            <p14:sldId id="927"/>
            <p14:sldId id="302"/>
            <p14:sldId id="303"/>
            <p14:sldId id="304"/>
            <p14:sldId id="305"/>
            <p14:sldId id="306"/>
            <p14:sldId id="926"/>
            <p14:sldId id="925"/>
            <p14:sldId id="275"/>
            <p14:sldId id="284"/>
            <p14:sldId id="2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0B171-123E-F406-4C36-76075D609262}" name="Mjellma Rukovci" initials="MR" userId="S::mjellma.rukovci@msecb.com::1cef33ed-d906-40ea-a6ff-b70dfef07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619"/>
    <a:srgbClr val="EDE7E7"/>
    <a:srgbClr val="D8CCCC"/>
    <a:srgbClr val="548BFA"/>
    <a:srgbClr val="DA6D00"/>
    <a:srgbClr val="8E0000"/>
    <a:srgbClr val="DF4549"/>
    <a:srgbClr val="CC0000"/>
    <a:srgbClr val="A71D20"/>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8623A-7E1F-4FFC-BCCF-9A4CEA66A3D0}" v="35" vWet="37" dt="2023-06-07T09:05:05.678"/>
    <p1510:client id="{06398490-1144-4A44-AAFC-12607314F3C5}" v="24" dt="2023-06-07T08:30:23.898"/>
    <p1510:client id="{8A4E8B7A-AF74-456A-AF35-5C9D64829F42}" v="448" dt="2023-06-06T10:00:34.548"/>
    <p1510:client id="{F27899FD-BC5D-404F-8A35-A49A24A3E301}" v="530" dt="2023-06-07T09:13:05.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jellma Rukovci" userId="1cef33ed-d906-40ea-a6ff-b70dfef07c29" providerId="ADAL" clId="{05F8623A-7E1F-4FFC-BCCF-9A4CEA66A3D0}"/>
    <pc:docChg chg="modSld">
      <pc:chgData name="Mjellma Rukovci" userId="1cef33ed-d906-40ea-a6ff-b70dfef07c29" providerId="ADAL" clId="{05F8623A-7E1F-4FFC-BCCF-9A4CEA66A3D0}" dt="2023-06-07T08:57:48.835" v="75" actId="20577"/>
      <pc:docMkLst>
        <pc:docMk/>
      </pc:docMkLst>
      <pc:sldChg chg="modSp mod">
        <pc:chgData name="Mjellma Rukovci" userId="1cef33ed-d906-40ea-a6ff-b70dfef07c29" providerId="ADAL" clId="{05F8623A-7E1F-4FFC-BCCF-9A4CEA66A3D0}" dt="2023-06-07T08:31:30.492" v="5" actId="14100"/>
        <pc:sldMkLst>
          <pc:docMk/>
          <pc:sldMk cId="1913331388" sldId="258"/>
        </pc:sldMkLst>
        <pc:spChg chg="mod">
          <ac:chgData name="Mjellma Rukovci" userId="1cef33ed-d906-40ea-a6ff-b70dfef07c29" providerId="ADAL" clId="{05F8623A-7E1F-4FFC-BCCF-9A4CEA66A3D0}" dt="2023-06-07T08:31:30.492" v="5" actId="14100"/>
          <ac:spMkLst>
            <pc:docMk/>
            <pc:sldMk cId="1913331388" sldId="258"/>
            <ac:spMk id="15" creationId="{1AF14D7D-3A38-47CB-9165-3CD046DF94B0}"/>
          </ac:spMkLst>
        </pc:spChg>
      </pc:sldChg>
      <pc:sldChg chg="modSp mod">
        <pc:chgData name="Mjellma Rukovci" userId="1cef33ed-d906-40ea-a6ff-b70dfef07c29" providerId="ADAL" clId="{05F8623A-7E1F-4FFC-BCCF-9A4CEA66A3D0}" dt="2023-06-07T08:45:24.292" v="18" actId="20577"/>
        <pc:sldMkLst>
          <pc:docMk/>
          <pc:sldMk cId="2112361714" sldId="259"/>
        </pc:sldMkLst>
        <pc:spChg chg="mod">
          <ac:chgData name="Mjellma Rukovci" userId="1cef33ed-d906-40ea-a6ff-b70dfef07c29" providerId="ADAL" clId="{05F8623A-7E1F-4FFC-BCCF-9A4CEA66A3D0}" dt="2023-06-07T08:45:24.292" v="18" actId="20577"/>
          <ac:spMkLst>
            <pc:docMk/>
            <pc:sldMk cId="2112361714" sldId="259"/>
            <ac:spMk id="19" creationId="{6D59E5B1-17F5-45E4-B46B-A681D9434084}"/>
          </ac:spMkLst>
        </pc:spChg>
      </pc:sldChg>
      <pc:sldChg chg="modSp">
        <pc:chgData name="Mjellma Rukovci" userId="1cef33ed-d906-40ea-a6ff-b70dfef07c29" providerId="ADAL" clId="{05F8623A-7E1F-4FFC-BCCF-9A4CEA66A3D0}" dt="2023-06-07T08:32:35.093" v="12" actId="5793"/>
        <pc:sldMkLst>
          <pc:docMk/>
          <pc:sldMk cId="3169204318" sldId="287"/>
        </pc:sldMkLst>
        <pc:spChg chg="mod">
          <ac:chgData name="Mjellma Rukovci" userId="1cef33ed-d906-40ea-a6ff-b70dfef07c29" providerId="ADAL" clId="{05F8623A-7E1F-4FFC-BCCF-9A4CEA66A3D0}" dt="2023-06-07T08:32:35.093" v="12" actId="5793"/>
          <ac:spMkLst>
            <pc:docMk/>
            <pc:sldMk cId="3169204318" sldId="287"/>
            <ac:spMk id="14" creationId="{F2354A7A-6197-441E-B9F9-412D340362CF}"/>
          </ac:spMkLst>
        </pc:spChg>
      </pc:sldChg>
      <pc:sldChg chg="modSp">
        <pc:chgData name="Mjellma Rukovci" userId="1cef33ed-d906-40ea-a6ff-b70dfef07c29" providerId="ADAL" clId="{05F8623A-7E1F-4FFC-BCCF-9A4CEA66A3D0}" dt="2023-06-07T08:47:04.946" v="20" actId="20577"/>
        <pc:sldMkLst>
          <pc:docMk/>
          <pc:sldMk cId="12608605" sldId="289"/>
        </pc:sldMkLst>
        <pc:spChg chg="mod">
          <ac:chgData name="Mjellma Rukovci" userId="1cef33ed-d906-40ea-a6ff-b70dfef07c29" providerId="ADAL" clId="{05F8623A-7E1F-4FFC-BCCF-9A4CEA66A3D0}" dt="2023-06-07T08:47:04.946" v="20" actId="20577"/>
          <ac:spMkLst>
            <pc:docMk/>
            <pc:sldMk cId="12608605" sldId="289"/>
            <ac:spMk id="34" creationId="{BB52DBE3-74C3-CEFF-C850-A827B662342E}"/>
          </ac:spMkLst>
        </pc:spChg>
      </pc:sldChg>
      <pc:sldChg chg="modSp mod">
        <pc:chgData name="Mjellma Rukovci" userId="1cef33ed-d906-40ea-a6ff-b70dfef07c29" providerId="ADAL" clId="{05F8623A-7E1F-4FFC-BCCF-9A4CEA66A3D0}" dt="2023-06-07T08:48:05.347" v="21" actId="20577"/>
        <pc:sldMkLst>
          <pc:docMk/>
          <pc:sldMk cId="3197428341" sldId="290"/>
        </pc:sldMkLst>
        <pc:spChg chg="mod">
          <ac:chgData name="Mjellma Rukovci" userId="1cef33ed-d906-40ea-a6ff-b70dfef07c29" providerId="ADAL" clId="{05F8623A-7E1F-4FFC-BCCF-9A4CEA66A3D0}" dt="2023-06-07T08:48:05.347" v="21" actId="20577"/>
          <ac:spMkLst>
            <pc:docMk/>
            <pc:sldMk cId="3197428341" sldId="290"/>
            <ac:spMk id="14" creationId="{53C2D7D9-7F5F-47A2-AFFF-81AB26473591}"/>
          </ac:spMkLst>
        </pc:spChg>
      </pc:sldChg>
      <pc:sldChg chg="modSp mod">
        <pc:chgData name="Mjellma Rukovci" userId="1cef33ed-d906-40ea-a6ff-b70dfef07c29" providerId="ADAL" clId="{05F8623A-7E1F-4FFC-BCCF-9A4CEA66A3D0}" dt="2023-06-07T08:48:39.834" v="22" actId="20577"/>
        <pc:sldMkLst>
          <pc:docMk/>
          <pc:sldMk cId="3742330078" sldId="291"/>
        </pc:sldMkLst>
        <pc:spChg chg="mod">
          <ac:chgData name="Mjellma Rukovci" userId="1cef33ed-d906-40ea-a6ff-b70dfef07c29" providerId="ADAL" clId="{05F8623A-7E1F-4FFC-BCCF-9A4CEA66A3D0}" dt="2023-06-07T08:48:39.834" v="22" actId="20577"/>
          <ac:spMkLst>
            <pc:docMk/>
            <pc:sldMk cId="3742330078" sldId="291"/>
            <ac:spMk id="14" creationId="{53C2D7D9-7F5F-47A2-AFFF-81AB26473591}"/>
          </ac:spMkLst>
        </pc:spChg>
      </pc:sldChg>
      <pc:sldChg chg="modSp mod addCm modNotesTx">
        <pc:chgData name="Mjellma Rukovci" userId="1cef33ed-d906-40ea-a6ff-b70dfef07c29" providerId="ADAL" clId="{05F8623A-7E1F-4FFC-BCCF-9A4CEA66A3D0}" dt="2023-06-07T08:51:16.779" v="44"/>
        <pc:sldMkLst>
          <pc:docMk/>
          <pc:sldMk cId="3116769435" sldId="293"/>
        </pc:sldMkLst>
        <pc:spChg chg="mod">
          <ac:chgData name="Mjellma Rukovci" userId="1cef33ed-d906-40ea-a6ff-b70dfef07c29" providerId="ADAL" clId="{05F8623A-7E1F-4FFC-BCCF-9A4CEA66A3D0}" dt="2023-06-07T08:50:22.114" v="41" actId="113"/>
          <ac:spMkLst>
            <pc:docMk/>
            <pc:sldMk cId="3116769435" sldId="293"/>
            <ac:spMk id="5" creationId="{9E6FFFD3-45E9-4557-BCD5-ECCC3C9DE56C}"/>
          </ac:spMkLst>
        </pc:spChg>
        <pc:spChg chg="mod">
          <ac:chgData name="Mjellma Rukovci" userId="1cef33ed-d906-40ea-a6ff-b70dfef07c29" providerId="ADAL" clId="{05F8623A-7E1F-4FFC-BCCF-9A4CEA66A3D0}" dt="2023-06-07T08:50:42.147" v="42" actId="20577"/>
          <ac:spMkLst>
            <pc:docMk/>
            <pc:sldMk cId="3116769435" sldId="293"/>
            <ac:spMk id="6" creationId="{B3FDA9C0-147E-4ADE-922B-8239CE2E23AA}"/>
          </ac:spMkLst>
        </pc:spChg>
        <pc:spChg chg="mod">
          <ac:chgData name="Mjellma Rukovci" userId="1cef33ed-d906-40ea-a6ff-b70dfef07c29" providerId="ADAL" clId="{05F8623A-7E1F-4FFC-BCCF-9A4CEA66A3D0}" dt="2023-06-07T08:51:00.789" v="43" actId="20577"/>
          <ac:spMkLst>
            <pc:docMk/>
            <pc:sldMk cId="3116769435" sldId="293"/>
            <ac:spMk id="11" creationId="{09DF1DA0-4799-4E7C-9EF6-6434EE696FF8}"/>
          </ac:spMkLst>
        </pc:spChg>
        <pc:extLst>
          <p:ext xmlns:p="http://schemas.openxmlformats.org/presentationml/2006/main" uri="{D6D511B9-2390-475A-947B-AFAB55BFBCF1}">
            <pc226:cmChg xmlns:pc226="http://schemas.microsoft.com/office/powerpoint/2022/06/main/command" chg="add">
              <pc226:chgData name="Mjellma Rukovci" userId="1cef33ed-d906-40ea-a6ff-b70dfef07c29" providerId="ADAL" clId="{05F8623A-7E1F-4FFC-BCCF-9A4CEA66A3D0}" dt="2023-06-07T08:51:16.779" v="44"/>
              <pc2:cmMkLst xmlns:pc2="http://schemas.microsoft.com/office/powerpoint/2019/9/main/command">
                <pc:docMk/>
                <pc:sldMk cId="3116769435" sldId="293"/>
                <pc2:cmMk id="{96FB509B-A7C2-4C47-91FA-4B6020010C94}"/>
              </pc2:cmMkLst>
            </pc226:cmChg>
          </p:ext>
        </pc:extLst>
      </pc:sldChg>
      <pc:sldChg chg="modSp">
        <pc:chgData name="Mjellma Rukovci" userId="1cef33ed-d906-40ea-a6ff-b70dfef07c29" providerId="ADAL" clId="{05F8623A-7E1F-4FFC-BCCF-9A4CEA66A3D0}" dt="2023-06-07T08:54:01.252" v="52" actId="20577"/>
        <pc:sldMkLst>
          <pc:docMk/>
          <pc:sldMk cId="2782898625" sldId="295"/>
        </pc:sldMkLst>
        <pc:spChg chg="mod">
          <ac:chgData name="Mjellma Rukovci" userId="1cef33ed-d906-40ea-a6ff-b70dfef07c29" providerId="ADAL" clId="{05F8623A-7E1F-4FFC-BCCF-9A4CEA66A3D0}" dt="2023-06-07T08:53:16.796" v="50" actId="20577"/>
          <ac:spMkLst>
            <pc:docMk/>
            <pc:sldMk cId="2782898625" sldId="295"/>
            <ac:spMk id="18" creationId="{F61C4C2F-8645-4C86-B2AC-59D3C4A89574}"/>
          </ac:spMkLst>
        </pc:spChg>
        <pc:spChg chg="mod">
          <ac:chgData name="Mjellma Rukovci" userId="1cef33ed-d906-40ea-a6ff-b70dfef07c29" providerId="ADAL" clId="{05F8623A-7E1F-4FFC-BCCF-9A4CEA66A3D0}" dt="2023-06-07T08:54:01.252" v="52" actId="20577"/>
          <ac:spMkLst>
            <pc:docMk/>
            <pc:sldMk cId="2782898625" sldId="295"/>
            <ac:spMk id="21" creationId="{1C71675E-5AD2-46FA-AE5F-53DC9101A4B7}"/>
          </ac:spMkLst>
        </pc:spChg>
      </pc:sldChg>
      <pc:sldChg chg="modSp">
        <pc:chgData name="Mjellma Rukovci" userId="1cef33ed-d906-40ea-a6ff-b70dfef07c29" providerId="ADAL" clId="{05F8623A-7E1F-4FFC-BCCF-9A4CEA66A3D0}" dt="2023-06-07T08:56:43.482" v="69" actId="20577"/>
        <pc:sldMkLst>
          <pc:docMk/>
          <pc:sldMk cId="1802899259" sldId="302"/>
        </pc:sldMkLst>
        <pc:spChg chg="mod">
          <ac:chgData name="Mjellma Rukovci" userId="1cef33ed-d906-40ea-a6ff-b70dfef07c29" providerId="ADAL" clId="{05F8623A-7E1F-4FFC-BCCF-9A4CEA66A3D0}" dt="2023-06-07T08:56:29.540" v="61" actId="20577"/>
          <ac:spMkLst>
            <pc:docMk/>
            <pc:sldMk cId="1802899259" sldId="302"/>
            <ac:spMk id="15" creationId="{A7BB9B5F-A8D1-4A38-BE45-DEC78E729B50}"/>
          </ac:spMkLst>
        </pc:spChg>
        <pc:spChg chg="mod">
          <ac:chgData name="Mjellma Rukovci" userId="1cef33ed-d906-40ea-a6ff-b70dfef07c29" providerId="ADAL" clId="{05F8623A-7E1F-4FFC-BCCF-9A4CEA66A3D0}" dt="2023-06-07T08:56:43.482" v="69" actId="20577"/>
          <ac:spMkLst>
            <pc:docMk/>
            <pc:sldMk cId="1802899259" sldId="302"/>
            <ac:spMk id="18" creationId="{F61C4C2F-8645-4C86-B2AC-59D3C4A89574}"/>
          </ac:spMkLst>
        </pc:spChg>
      </pc:sldChg>
      <pc:sldChg chg="addCm">
        <pc:chgData name="Mjellma Rukovci" userId="1cef33ed-d906-40ea-a6ff-b70dfef07c29" providerId="ADAL" clId="{05F8623A-7E1F-4FFC-BCCF-9A4CEA66A3D0}" dt="2023-06-07T08:57:10.587" v="70"/>
        <pc:sldMkLst>
          <pc:docMk/>
          <pc:sldMk cId="2181080807" sldId="303"/>
        </pc:sldMkLst>
        <pc:extLst>
          <p:ext xmlns:p="http://schemas.openxmlformats.org/presentationml/2006/main" uri="{D6D511B9-2390-475A-947B-AFAB55BFBCF1}">
            <pc226:cmChg xmlns:pc226="http://schemas.microsoft.com/office/powerpoint/2022/06/main/command" chg="add">
              <pc226:chgData name="Mjellma Rukovci" userId="1cef33ed-d906-40ea-a6ff-b70dfef07c29" providerId="ADAL" clId="{05F8623A-7E1F-4FFC-BCCF-9A4CEA66A3D0}" dt="2023-06-07T08:57:10.587" v="70"/>
              <pc2:cmMkLst xmlns:pc2="http://schemas.microsoft.com/office/powerpoint/2019/9/main/command">
                <pc:docMk/>
                <pc:sldMk cId="2181080807" sldId="303"/>
                <pc2:cmMk id="{B3E8664C-23EE-4A29-BB62-D8ACED6BEBAB}"/>
              </pc2:cmMkLst>
            </pc226:cmChg>
          </p:ext>
        </pc:extLst>
      </pc:sldChg>
      <pc:sldChg chg="addCm">
        <pc:chgData name="Mjellma Rukovci" userId="1cef33ed-d906-40ea-a6ff-b70dfef07c29" providerId="ADAL" clId="{05F8623A-7E1F-4FFC-BCCF-9A4CEA66A3D0}" dt="2023-06-07T08:57:34.571" v="71"/>
        <pc:sldMkLst>
          <pc:docMk/>
          <pc:sldMk cId="3601143944" sldId="306"/>
        </pc:sldMkLst>
        <pc:extLst>
          <p:ext xmlns:p="http://schemas.openxmlformats.org/presentationml/2006/main" uri="{D6D511B9-2390-475A-947B-AFAB55BFBCF1}">
            <pc226:cmChg xmlns:pc226="http://schemas.microsoft.com/office/powerpoint/2022/06/main/command" chg="add">
              <pc226:chgData name="Mjellma Rukovci" userId="1cef33ed-d906-40ea-a6ff-b70dfef07c29" providerId="ADAL" clId="{05F8623A-7E1F-4FFC-BCCF-9A4CEA66A3D0}" dt="2023-06-07T08:57:34.571" v="71"/>
              <pc2:cmMkLst xmlns:pc2="http://schemas.microsoft.com/office/powerpoint/2019/9/main/command">
                <pc:docMk/>
                <pc:sldMk cId="3601143944" sldId="306"/>
                <pc2:cmMk id="{A4FE4816-B0D0-4C7D-A172-50FA53357F41}"/>
              </pc2:cmMkLst>
            </pc226:cmChg>
          </p:ext>
        </pc:extLst>
      </pc:sldChg>
      <pc:sldChg chg="modSp mod">
        <pc:chgData name="Mjellma Rukovci" userId="1cef33ed-d906-40ea-a6ff-b70dfef07c29" providerId="ADAL" clId="{05F8623A-7E1F-4FFC-BCCF-9A4CEA66A3D0}" dt="2023-06-07T08:57:48.835" v="75" actId="20577"/>
        <pc:sldMkLst>
          <pc:docMk/>
          <pc:sldMk cId="1156208337" sldId="926"/>
        </pc:sldMkLst>
        <pc:spChg chg="mod">
          <ac:chgData name="Mjellma Rukovci" userId="1cef33ed-d906-40ea-a6ff-b70dfef07c29" providerId="ADAL" clId="{05F8623A-7E1F-4FFC-BCCF-9A4CEA66A3D0}" dt="2023-06-07T08:57:48.835" v="75" actId="20577"/>
          <ac:spMkLst>
            <pc:docMk/>
            <pc:sldMk cId="1156208337" sldId="926"/>
            <ac:spMk id="15" creationId="{A7BB9B5F-A8D1-4A38-BE45-DEC78E729B50}"/>
          </ac:spMkLst>
        </pc:spChg>
      </pc:sldChg>
      <pc:sldChg chg="addCm">
        <pc:chgData name="Mjellma Rukovci" userId="1cef33ed-d906-40ea-a6ff-b70dfef07c29" providerId="ADAL" clId="{05F8623A-7E1F-4FFC-BCCF-9A4CEA66A3D0}" dt="2023-06-07T08:55:49.532" v="53"/>
        <pc:sldMkLst>
          <pc:docMk/>
          <pc:sldMk cId="2006377789" sldId="927"/>
        </pc:sldMkLst>
        <pc:extLst>
          <p:ext xmlns:p="http://schemas.openxmlformats.org/presentationml/2006/main" uri="{D6D511B9-2390-475A-947B-AFAB55BFBCF1}">
            <pc226:cmChg xmlns:pc226="http://schemas.microsoft.com/office/powerpoint/2022/06/main/command" chg="add">
              <pc226:chgData name="Mjellma Rukovci" userId="1cef33ed-d906-40ea-a6ff-b70dfef07c29" providerId="ADAL" clId="{05F8623A-7E1F-4FFC-BCCF-9A4CEA66A3D0}" dt="2023-06-07T08:55:49.532" v="53"/>
              <pc2:cmMkLst xmlns:pc2="http://schemas.microsoft.com/office/powerpoint/2019/9/main/command">
                <pc:docMk/>
                <pc:sldMk cId="2006377789" sldId="927"/>
                <pc2:cmMk id="{C0AC2433-56EF-48AF-9A02-1A386416826F}"/>
              </pc2:cmMkLst>
            </pc226:cmChg>
          </p:ext>
        </pc:extLst>
      </pc:sldChg>
    </pc:docChg>
  </pc:docChgLst>
  <pc:docChgLst>
    <pc:chgData name="Florent Ferizaj" userId="1ac95d67-9df5-47eb-b975-9543de642a3b" providerId="ADAL" clId="{7D2992CB-FEC3-4474-83E3-88103EE158FC}"/>
    <pc:docChg chg="undo custSel modSld">
      <pc:chgData name="Florent Ferizaj" userId="1ac95d67-9df5-47eb-b975-9543de642a3b" providerId="ADAL" clId="{7D2992CB-FEC3-4474-83E3-88103EE158FC}" dt="2023-06-07T08:25:22.042" v="63" actId="14826"/>
      <pc:docMkLst>
        <pc:docMk/>
      </pc:docMkLst>
      <pc:sldChg chg="modSp">
        <pc:chgData name="Florent Ferizaj" userId="1ac95d67-9df5-47eb-b975-9543de642a3b" providerId="ADAL" clId="{7D2992CB-FEC3-4474-83E3-88103EE158FC}" dt="2023-06-07T08:24:58.203" v="60" actId="14826"/>
        <pc:sldMkLst>
          <pc:docMk/>
          <pc:sldMk cId="876605229" sldId="256"/>
        </pc:sldMkLst>
        <pc:picChg chg="mod">
          <ac:chgData name="Florent Ferizaj" userId="1ac95d67-9df5-47eb-b975-9543de642a3b" providerId="ADAL" clId="{7D2992CB-FEC3-4474-83E3-88103EE158FC}" dt="2023-06-07T08:24:58.203" v="60" actId="14826"/>
          <ac:picMkLst>
            <pc:docMk/>
            <pc:sldMk cId="876605229" sldId="256"/>
            <ac:picMk id="13" creationId="{0F702FEF-8991-46FB-3E41-A2BA3965F9A8}"/>
          </ac:picMkLst>
        </pc:picChg>
      </pc:sldChg>
      <pc:sldChg chg="addSp delSp modSp">
        <pc:chgData name="Florent Ferizaj" userId="1ac95d67-9df5-47eb-b975-9543de642a3b" providerId="ADAL" clId="{7D2992CB-FEC3-4474-83E3-88103EE158FC}" dt="2023-06-07T08:25:05.816" v="61" actId="14826"/>
        <pc:sldMkLst>
          <pc:docMk/>
          <pc:sldMk cId="1913331388" sldId="258"/>
        </pc:sldMkLst>
        <pc:spChg chg="add del">
          <ac:chgData name="Florent Ferizaj" userId="1ac95d67-9df5-47eb-b975-9543de642a3b" providerId="ADAL" clId="{7D2992CB-FEC3-4474-83E3-88103EE158FC}" dt="2023-06-07T07:24:44.527" v="2"/>
          <ac:spMkLst>
            <pc:docMk/>
            <pc:sldMk cId="1913331388" sldId="258"/>
            <ac:spMk id="5" creationId="{5E04ACF3-B300-4C05-B801-44465967BD1B}"/>
          </ac:spMkLst>
        </pc:spChg>
        <pc:picChg chg="add del mod">
          <ac:chgData name="Florent Ferizaj" userId="1ac95d67-9df5-47eb-b975-9543de642a3b" providerId="ADAL" clId="{7D2992CB-FEC3-4474-83E3-88103EE158FC}" dt="2023-06-07T07:24:42.313" v="1"/>
          <ac:picMkLst>
            <pc:docMk/>
            <pc:sldMk cId="1913331388" sldId="258"/>
            <ac:picMk id="3" creationId="{0288EE9A-3288-6E19-5CB0-BE68AA50C6DB}"/>
          </ac:picMkLst>
        </pc:picChg>
        <pc:picChg chg="add mod">
          <ac:chgData name="Florent Ferizaj" userId="1ac95d67-9df5-47eb-b975-9543de642a3b" providerId="ADAL" clId="{7D2992CB-FEC3-4474-83E3-88103EE158FC}" dt="2023-06-07T08:25:05.816" v="61" actId="14826"/>
          <ac:picMkLst>
            <pc:docMk/>
            <pc:sldMk cId="1913331388" sldId="258"/>
            <ac:picMk id="7" creationId="{31746AB0-DB8F-BCCA-7504-E45201A8FD33}"/>
          </ac:picMkLst>
        </pc:picChg>
      </pc:sldChg>
      <pc:sldChg chg="addSp delSp modSp mod">
        <pc:chgData name="Florent Ferizaj" userId="1ac95d67-9df5-47eb-b975-9543de642a3b" providerId="ADAL" clId="{7D2992CB-FEC3-4474-83E3-88103EE158FC}" dt="2023-06-07T08:25:22.042" v="63" actId="14826"/>
        <pc:sldMkLst>
          <pc:docMk/>
          <pc:sldMk cId="1895001975" sldId="282"/>
        </pc:sldMkLst>
        <pc:spChg chg="add del">
          <ac:chgData name="Florent Ferizaj" userId="1ac95d67-9df5-47eb-b975-9543de642a3b" providerId="ADAL" clId="{7D2992CB-FEC3-4474-83E3-88103EE158FC}" dt="2023-06-07T07:30:27.919" v="10"/>
          <ac:spMkLst>
            <pc:docMk/>
            <pc:sldMk cId="1895001975" sldId="282"/>
            <ac:spMk id="35" creationId="{A8A340DD-5AA7-64D0-224B-70CF1A7D1339}"/>
          </ac:spMkLst>
        </pc:spChg>
        <pc:picChg chg="add del mod">
          <ac:chgData name="Florent Ferizaj" userId="1ac95d67-9df5-47eb-b975-9543de642a3b" providerId="ADAL" clId="{7D2992CB-FEC3-4474-83E3-88103EE158FC}" dt="2023-06-07T07:29:37.135" v="7"/>
          <ac:picMkLst>
            <pc:docMk/>
            <pc:sldMk cId="1895001975" sldId="282"/>
            <ac:picMk id="3" creationId="{344D4B07-9881-491D-4C8A-1AF8BD64D147}"/>
          </ac:picMkLst>
        </pc:picChg>
        <pc:picChg chg="add del mod">
          <ac:chgData name="Florent Ferizaj" userId="1ac95d67-9df5-47eb-b975-9543de642a3b" providerId="ADAL" clId="{7D2992CB-FEC3-4474-83E3-88103EE158FC}" dt="2023-06-07T07:29:52.597" v="9"/>
          <ac:picMkLst>
            <pc:docMk/>
            <pc:sldMk cId="1895001975" sldId="282"/>
            <ac:picMk id="5" creationId="{EA8195B4-D744-4D5B-7A03-BE31E1A84DAF}"/>
          </ac:picMkLst>
        </pc:picChg>
        <pc:picChg chg="add mod">
          <ac:chgData name="Florent Ferizaj" userId="1ac95d67-9df5-47eb-b975-9543de642a3b" providerId="ADAL" clId="{7D2992CB-FEC3-4474-83E3-88103EE158FC}" dt="2023-06-07T08:25:22.042" v="63" actId="14826"/>
          <ac:picMkLst>
            <pc:docMk/>
            <pc:sldMk cId="1895001975" sldId="282"/>
            <ac:picMk id="7" creationId="{0E24C124-4AF8-F0A1-7B76-C1AB9971D52F}"/>
          </ac:picMkLst>
        </pc:picChg>
      </pc:sldChg>
      <pc:sldChg chg="addSp delSp modSp mod">
        <pc:chgData name="Florent Ferizaj" userId="1ac95d67-9df5-47eb-b975-9543de642a3b" providerId="ADAL" clId="{7D2992CB-FEC3-4474-83E3-88103EE158FC}" dt="2023-06-07T08:25:16.642" v="62" actId="14826"/>
        <pc:sldMkLst>
          <pc:docMk/>
          <pc:sldMk cId="297762828" sldId="284"/>
        </pc:sldMkLst>
        <pc:spChg chg="del">
          <ac:chgData name="Florent Ferizaj" userId="1ac95d67-9df5-47eb-b975-9543de642a3b" providerId="ADAL" clId="{7D2992CB-FEC3-4474-83E3-88103EE158FC}" dt="2023-06-07T07:27:53.427" v="5"/>
          <ac:spMkLst>
            <pc:docMk/>
            <pc:sldMk cId="297762828" sldId="284"/>
            <ac:spMk id="3" creationId="{35695782-7190-4ADE-B7D6-7253654AB2C3}"/>
          </ac:spMkLst>
        </pc:spChg>
        <pc:spChg chg="mod ord">
          <ac:chgData name="Florent Ferizaj" userId="1ac95d67-9df5-47eb-b975-9543de642a3b" providerId="ADAL" clId="{7D2992CB-FEC3-4474-83E3-88103EE158FC}" dt="2023-06-07T07:49:58.920" v="55" actId="166"/>
          <ac:spMkLst>
            <pc:docMk/>
            <pc:sldMk cId="297762828" sldId="284"/>
            <ac:spMk id="25" creationId="{35EF2D93-928F-45AB-BF90-8AA7F3F168D7}"/>
          </ac:spMkLst>
        </pc:spChg>
        <pc:picChg chg="add mod">
          <ac:chgData name="Florent Ferizaj" userId="1ac95d67-9df5-47eb-b975-9543de642a3b" providerId="ADAL" clId="{7D2992CB-FEC3-4474-83E3-88103EE158FC}" dt="2023-06-07T08:25:16.642" v="62" actId="14826"/>
          <ac:picMkLst>
            <pc:docMk/>
            <pc:sldMk cId="297762828" sldId="284"/>
            <ac:picMk id="4" creationId="{38DC210B-12C2-8C5A-8F5E-CD9E95F7D586}"/>
          </ac:picMkLst>
        </pc:picChg>
      </pc:sldChg>
      <pc:sldChg chg="addSp delSp modSp mod">
        <pc:chgData name="Florent Ferizaj" userId="1ac95d67-9df5-47eb-b975-9543de642a3b" providerId="ADAL" clId="{7D2992CB-FEC3-4474-83E3-88103EE158FC}" dt="2023-06-07T07:43:56.956" v="49" actId="12788"/>
        <pc:sldMkLst>
          <pc:docMk/>
          <pc:sldMk cId="709132276" sldId="286"/>
        </pc:sldMkLst>
        <pc:grpChg chg="add del">
          <ac:chgData name="Florent Ferizaj" userId="1ac95d67-9df5-47eb-b975-9543de642a3b" providerId="ADAL" clId="{7D2992CB-FEC3-4474-83E3-88103EE158FC}" dt="2023-06-07T07:43:45.247" v="46" actId="478"/>
          <ac:grpSpMkLst>
            <pc:docMk/>
            <pc:sldMk cId="709132276" sldId="286"/>
            <ac:grpSpMk id="2" creationId="{F460D30A-86B0-B9F1-8933-CBBC9514F165}"/>
          </ac:grpSpMkLst>
        </pc:grpChg>
        <pc:picChg chg="add del mod">
          <ac:chgData name="Florent Ferizaj" userId="1ac95d67-9df5-47eb-b975-9543de642a3b" providerId="ADAL" clId="{7D2992CB-FEC3-4474-83E3-88103EE158FC}" dt="2023-06-07T07:43:14.200" v="39"/>
          <ac:picMkLst>
            <pc:docMk/>
            <pc:sldMk cId="709132276" sldId="286"/>
            <ac:picMk id="28" creationId="{5FC67198-BB42-3279-DBE8-266C22453F0D}"/>
          </ac:picMkLst>
        </pc:picChg>
        <pc:picChg chg="add mod ord">
          <ac:chgData name="Florent Ferizaj" userId="1ac95d67-9df5-47eb-b975-9543de642a3b" providerId="ADAL" clId="{7D2992CB-FEC3-4474-83E3-88103EE158FC}" dt="2023-06-07T07:43:56.956" v="49" actId="12788"/>
          <ac:picMkLst>
            <pc:docMk/>
            <pc:sldMk cId="709132276" sldId="286"/>
            <ac:picMk id="30" creationId="{CF6B7188-4D7F-C334-EA11-ED4F3A5F3E87}"/>
          </ac:picMkLst>
        </pc:picChg>
      </pc:sldChg>
      <pc:sldChg chg="modSp mod">
        <pc:chgData name="Florent Ferizaj" userId="1ac95d67-9df5-47eb-b975-9543de642a3b" providerId="ADAL" clId="{7D2992CB-FEC3-4474-83E3-88103EE158FC}" dt="2023-06-07T07:33:35.068" v="30" actId="20577"/>
        <pc:sldMkLst>
          <pc:docMk/>
          <pc:sldMk cId="2122430467" sldId="296"/>
        </pc:sldMkLst>
        <pc:spChg chg="mod">
          <ac:chgData name="Florent Ferizaj" userId="1ac95d67-9df5-47eb-b975-9543de642a3b" providerId="ADAL" clId="{7D2992CB-FEC3-4474-83E3-88103EE158FC}" dt="2023-06-07T07:33:35.068" v="30" actId="20577"/>
          <ac:spMkLst>
            <pc:docMk/>
            <pc:sldMk cId="2122430467" sldId="296"/>
            <ac:spMk id="14" creationId="{CE109736-C057-F8A9-D331-A111AB331DAE}"/>
          </ac:spMkLst>
        </pc:spChg>
      </pc:sldChg>
      <pc:sldChg chg="addSp modSp modAnim">
        <pc:chgData name="Florent Ferizaj" userId="1ac95d67-9df5-47eb-b975-9543de642a3b" providerId="ADAL" clId="{7D2992CB-FEC3-4474-83E3-88103EE158FC}" dt="2023-06-07T07:40:40.871" v="34"/>
        <pc:sldMkLst>
          <pc:docMk/>
          <pc:sldMk cId="69507226" sldId="300"/>
        </pc:sldMkLst>
        <pc:spChg chg="add mod">
          <ac:chgData name="Florent Ferizaj" userId="1ac95d67-9df5-47eb-b975-9543de642a3b" providerId="ADAL" clId="{7D2992CB-FEC3-4474-83E3-88103EE158FC}" dt="2023-06-07T07:40:16.466" v="32" actId="571"/>
          <ac:spMkLst>
            <pc:docMk/>
            <pc:sldMk cId="69507226" sldId="300"/>
            <ac:spMk id="2" creationId="{BB81FA65-C370-0505-C681-CD020112C5F9}"/>
          </ac:spMkLst>
        </pc:spChg>
        <pc:spChg chg="add mod">
          <ac:chgData name="Florent Ferizaj" userId="1ac95d67-9df5-47eb-b975-9543de642a3b" providerId="ADAL" clId="{7D2992CB-FEC3-4474-83E3-88103EE158FC}" dt="2023-06-07T07:40:16.466" v="32" actId="571"/>
          <ac:spMkLst>
            <pc:docMk/>
            <pc:sldMk cId="69507226" sldId="300"/>
            <ac:spMk id="5" creationId="{29EC396D-0F68-5612-8C94-61C4F66551B3}"/>
          </ac:spMkLst>
        </pc:spChg>
        <pc:spChg chg="add mod">
          <ac:chgData name="Florent Ferizaj" userId="1ac95d67-9df5-47eb-b975-9543de642a3b" providerId="ADAL" clId="{7D2992CB-FEC3-4474-83E3-88103EE158FC}" dt="2023-06-07T07:40:16.466" v="32" actId="571"/>
          <ac:spMkLst>
            <pc:docMk/>
            <pc:sldMk cId="69507226" sldId="300"/>
            <ac:spMk id="13" creationId="{F97566B1-EB64-2CD8-7444-05C2EB8A678B}"/>
          </ac:spMkLst>
        </pc:spChg>
        <pc:spChg chg="add mod">
          <ac:chgData name="Florent Ferizaj" userId="1ac95d67-9df5-47eb-b975-9543de642a3b" providerId="ADAL" clId="{7D2992CB-FEC3-4474-83E3-88103EE158FC}" dt="2023-06-07T07:40:16.466" v="32" actId="571"/>
          <ac:spMkLst>
            <pc:docMk/>
            <pc:sldMk cId="69507226" sldId="300"/>
            <ac:spMk id="15" creationId="{74BC72A6-AE1E-0AA7-7483-1989959B74E3}"/>
          </ac:spMkLst>
        </pc:spChg>
      </pc:sldChg>
      <pc:sldChg chg="modSp mod">
        <pc:chgData name="Florent Ferizaj" userId="1ac95d67-9df5-47eb-b975-9543de642a3b" providerId="ADAL" clId="{7D2992CB-FEC3-4474-83E3-88103EE158FC}" dt="2023-06-07T07:31:39.984" v="26" actId="1076"/>
        <pc:sldMkLst>
          <pc:docMk/>
          <pc:sldMk cId="3601143944" sldId="306"/>
        </pc:sldMkLst>
        <pc:spChg chg="mod">
          <ac:chgData name="Florent Ferizaj" userId="1ac95d67-9df5-47eb-b975-9543de642a3b" providerId="ADAL" clId="{7D2992CB-FEC3-4474-83E3-88103EE158FC}" dt="2023-06-07T07:31:39.984" v="26" actId="1076"/>
          <ac:spMkLst>
            <pc:docMk/>
            <pc:sldMk cId="3601143944" sldId="306"/>
            <ac:spMk id="21" creationId="{1C71675E-5AD2-46FA-AE5F-53DC9101A4B7}"/>
          </ac:spMkLst>
        </pc:spChg>
      </pc:sldChg>
      <pc:sldChg chg="modSp mod">
        <pc:chgData name="Florent Ferizaj" userId="1ac95d67-9df5-47eb-b975-9543de642a3b" providerId="ADAL" clId="{7D2992CB-FEC3-4474-83E3-88103EE158FC}" dt="2023-06-07T07:31:31.129" v="24" actId="207"/>
        <pc:sldMkLst>
          <pc:docMk/>
          <pc:sldMk cId="1156208337" sldId="926"/>
        </pc:sldMkLst>
        <pc:spChg chg="mod">
          <ac:chgData name="Florent Ferizaj" userId="1ac95d67-9df5-47eb-b975-9543de642a3b" providerId="ADAL" clId="{7D2992CB-FEC3-4474-83E3-88103EE158FC}" dt="2023-06-07T07:31:23.242" v="23" actId="207"/>
          <ac:spMkLst>
            <pc:docMk/>
            <pc:sldMk cId="1156208337" sldId="926"/>
            <ac:spMk id="12" creationId="{6F3DB945-A4E4-406F-96D0-C61904F93FED}"/>
          </ac:spMkLst>
        </pc:spChg>
        <pc:spChg chg="mod">
          <ac:chgData name="Florent Ferizaj" userId="1ac95d67-9df5-47eb-b975-9543de642a3b" providerId="ADAL" clId="{7D2992CB-FEC3-4474-83E3-88103EE158FC}" dt="2023-06-07T07:31:31.129" v="24" actId="207"/>
          <ac:spMkLst>
            <pc:docMk/>
            <pc:sldMk cId="1156208337" sldId="926"/>
            <ac:spMk id="16" creationId="{C1E3FDAF-144E-4437-A796-263CD64155B3}"/>
          </ac:spMkLst>
        </pc:spChg>
        <pc:spChg chg="mod">
          <ac:chgData name="Florent Ferizaj" userId="1ac95d67-9df5-47eb-b975-9543de642a3b" providerId="ADAL" clId="{7D2992CB-FEC3-4474-83E3-88103EE158FC}" dt="2023-06-07T07:31:16.767" v="21" actId="207"/>
          <ac:spMkLst>
            <pc:docMk/>
            <pc:sldMk cId="1156208337" sldId="926"/>
            <ac:spMk id="19" creationId="{F96D8484-79AE-4F18-9BB3-B4FE2FE0173D}"/>
          </ac:spMkLst>
        </pc:spChg>
      </pc:sldChg>
      <pc:sldChg chg="addSp delSp modSp">
        <pc:chgData name="Florent Ferizaj" userId="1ac95d67-9df5-47eb-b975-9543de642a3b" providerId="ADAL" clId="{7D2992CB-FEC3-4474-83E3-88103EE158FC}" dt="2023-06-07T08:24:49.691" v="59" actId="14826"/>
        <pc:sldMkLst>
          <pc:docMk/>
          <pc:sldMk cId="4135484729" sldId="928"/>
        </pc:sldMkLst>
        <pc:spChg chg="del">
          <ac:chgData name="Florent Ferizaj" userId="1ac95d67-9df5-47eb-b975-9543de642a3b" providerId="ADAL" clId="{7D2992CB-FEC3-4474-83E3-88103EE158FC}" dt="2023-06-07T07:27:37.997" v="4"/>
          <ac:spMkLst>
            <pc:docMk/>
            <pc:sldMk cId="4135484729" sldId="928"/>
            <ac:spMk id="9" creationId="{F4BCD579-60F5-C2D4-6E77-A2EAEBC7928A}"/>
          </ac:spMkLst>
        </pc:spChg>
        <pc:picChg chg="add mod">
          <ac:chgData name="Florent Ferizaj" userId="1ac95d67-9df5-47eb-b975-9543de642a3b" providerId="ADAL" clId="{7D2992CB-FEC3-4474-83E3-88103EE158FC}" dt="2023-06-07T08:24:49.691" v="59" actId="14826"/>
          <ac:picMkLst>
            <pc:docMk/>
            <pc:sldMk cId="4135484729" sldId="928"/>
            <ac:picMk id="5" creationId="{A4D4FD6F-A257-6353-61F6-945AC30375FF}"/>
          </ac:picMkLst>
        </pc:picChg>
      </pc:sldChg>
    </pc:docChg>
  </pc:docChgLst>
  <pc:docChgLst>
    <pc:chgData name="Vita Rexhepi" userId="465ca860-f783-42b0-8ee2-de8a28a6736a" providerId="ADAL" clId="{F27899FD-BC5D-404F-8A35-A49A24A3E301}"/>
    <pc:docChg chg="undo custSel addSld delSld modSld addSection delSection modSection">
      <pc:chgData name="Vita Rexhepi" userId="465ca860-f783-42b0-8ee2-de8a28a6736a" providerId="ADAL" clId="{F27899FD-BC5D-404F-8A35-A49A24A3E301}" dt="2023-06-07T09:13:05.883" v="527" actId="20577"/>
      <pc:docMkLst>
        <pc:docMk/>
      </pc:docMkLst>
      <pc:sldChg chg="add del">
        <pc:chgData name="Vita Rexhepi" userId="465ca860-f783-42b0-8ee2-de8a28a6736a" providerId="ADAL" clId="{F27899FD-BC5D-404F-8A35-A49A24A3E301}" dt="2023-06-07T09:10:41.803" v="519" actId="2696"/>
        <pc:sldMkLst>
          <pc:docMk/>
          <pc:sldMk cId="4094463976" sldId="275"/>
        </pc:sldMkLst>
      </pc:sldChg>
      <pc:sldChg chg="add del">
        <pc:chgData name="Vita Rexhepi" userId="465ca860-f783-42b0-8ee2-de8a28a6736a" providerId="ADAL" clId="{F27899FD-BC5D-404F-8A35-A49A24A3E301}" dt="2023-06-07T09:10:41.803" v="519" actId="2696"/>
        <pc:sldMkLst>
          <pc:docMk/>
          <pc:sldMk cId="1895001975" sldId="282"/>
        </pc:sldMkLst>
      </pc:sldChg>
      <pc:sldChg chg="add del">
        <pc:chgData name="Vita Rexhepi" userId="465ca860-f783-42b0-8ee2-de8a28a6736a" providerId="ADAL" clId="{F27899FD-BC5D-404F-8A35-A49A24A3E301}" dt="2023-06-07T09:10:41.803" v="519" actId="2696"/>
        <pc:sldMkLst>
          <pc:docMk/>
          <pc:sldMk cId="297762828" sldId="284"/>
        </pc:sldMkLst>
      </pc:sldChg>
      <pc:sldChg chg="addSp delSp modSp mod modAnim delCm modCm">
        <pc:chgData name="Vita Rexhepi" userId="465ca860-f783-42b0-8ee2-de8a28a6736a" providerId="ADAL" clId="{F27899FD-BC5D-404F-8A35-A49A24A3E301}" dt="2023-06-07T09:09:55.770" v="516" actId="1038"/>
        <pc:sldMkLst>
          <pc:docMk/>
          <pc:sldMk cId="3116769435" sldId="293"/>
        </pc:sldMkLst>
        <pc:spChg chg="add del">
          <ac:chgData name="Vita Rexhepi" userId="465ca860-f783-42b0-8ee2-de8a28a6736a" providerId="ADAL" clId="{F27899FD-BC5D-404F-8A35-A49A24A3E301}" dt="2023-06-07T09:07:43.211" v="157" actId="478"/>
          <ac:spMkLst>
            <pc:docMk/>
            <pc:sldMk cId="3116769435" sldId="293"/>
            <ac:spMk id="2" creationId="{E90895F6-62C4-59FB-0537-42C5774490A0}"/>
          </ac:spMkLst>
        </pc:spChg>
        <pc:spChg chg="add mod">
          <ac:chgData name="Vita Rexhepi" userId="465ca860-f783-42b0-8ee2-de8a28a6736a" providerId="ADAL" clId="{F27899FD-BC5D-404F-8A35-A49A24A3E301}" dt="2023-06-07T09:09:55.770" v="516" actId="1038"/>
          <ac:spMkLst>
            <pc:docMk/>
            <pc:sldMk cId="3116769435" sldId="293"/>
            <ac:spMk id="3" creationId="{C754E8ED-0313-1CDF-CE89-E40CFD58F16C}"/>
          </ac:spMkLst>
        </pc:spChg>
        <pc:spChg chg="add mod">
          <ac:chgData name="Vita Rexhepi" userId="465ca860-f783-42b0-8ee2-de8a28a6736a" providerId="ADAL" clId="{F27899FD-BC5D-404F-8A35-A49A24A3E301}" dt="2023-06-07T09:09:55.770" v="516" actId="1038"/>
          <ac:spMkLst>
            <pc:docMk/>
            <pc:sldMk cId="3116769435" sldId="293"/>
            <ac:spMk id="7" creationId="{2B967122-5E5F-4AF5-3839-0AF662E8CEA0}"/>
          </ac:spMkLst>
        </pc:spChg>
        <pc:spChg chg="add mod">
          <ac:chgData name="Vita Rexhepi" userId="465ca860-f783-42b0-8ee2-de8a28a6736a" providerId="ADAL" clId="{F27899FD-BC5D-404F-8A35-A49A24A3E301}" dt="2023-06-07T09:09:55.770" v="516" actId="1038"/>
          <ac:spMkLst>
            <pc:docMk/>
            <pc:sldMk cId="3116769435" sldId="293"/>
            <ac:spMk id="8" creationId="{C5EC0613-A06E-38C9-11F5-B744E9C00AB4}"/>
          </ac:spMkLst>
        </pc:spChg>
        <pc:spChg chg="add mod">
          <ac:chgData name="Vita Rexhepi" userId="465ca860-f783-42b0-8ee2-de8a28a6736a" providerId="ADAL" clId="{F27899FD-BC5D-404F-8A35-A49A24A3E301}" dt="2023-06-07T09:09:55.770" v="516" actId="1038"/>
          <ac:spMkLst>
            <pc:docMk/>
            <pc:sldMk cId="3116769435" sldId="293"/>
            <ac:spMk id="9" creationId="{C5A8E997-A8A9-A133-B7D6-0BD911911BFB}"/>
          </ac:spMkLst>
        </pc:spChg>
        <pc:spChg chg="mod">
          <ac:chgData name="Vita Rexhepi" userId="465ca860-f783-42b0-8ee2-de8a28a6736a" providerId="ADAL" clId="{F27899FD-BC5D-404F-8A35-A49A24A3E301}" dt="2023-06-07T09:05:23.774" v="24" actId="1038"/>
          <ac:spMkLst>
            <pc:docMk/>
            <pc:sldMk cId="3116769435" sldId="293"/>
            <ac:spMk id="11" creationId="{09DF1DA0-4799-4E7C-9EF6-6434EE696FF8}"/>
          </ac:spMkLst>
        </pc:spChg>
        <pc:spChg chg="add mod">
          <ac:chgData name="Vita Rexhepi" userId="465ca860-f783-42b0-8ee2-de8a28a6736a" providerId="ADAL" clId="{F27899FD-BC5D-404F-8A35-A49A24A3E301}" dt="2023-06-07T09:09:55.770" v="516" actId="1038"/>
          <ac:spMkLst>
            <pc:docMk/>
            <pc:sldMk cId="3116769435" sldId="293"/>
            <ac:spMk id="12" creationId="{C1A2C7DF-311C-E958-19FD-C152BB35534D}"/>
          </ac:spMkLst>
        </pc:spChg>
        <pc:spChg chg="add mod">
          <ac:chgData name="Vita Rexhepi" userId="465ca860-f783-42b0-8ee2-de8a28a6736a" providerId="ADAL" clId="{F27899FD-BC5D-404F-8A35-A49A24A3E301}" dt="2023-06-07T09:09:55.770" v="516" actId="1038"/>
          <ac:spMkLst>
            <pc:docMk/>
            <pc:sldMk cId="3116769435" sldId="293"/>
            <ac:spMk id="13" creationId="{4610D2B2-8AA0-E304-7ADD-72F7AC5B22C0}"/>
          </ac:spMkLst>
        </pc:spChg>
        <pc:extLst>
          <p:ext xmlns:p="http://schemas.openxmlformats.org/presentationml/2006/main" uri="{D6D511B9-2390-475A-947B-AFAB55BFBCF1}">
            <pc226:cmChg xmlns:pc226="http://schemas.microsoft.com/office/powerpoint/2022/06/main/command" chg="del mod">
              <pc226:chgData name="Vita Rexhepi" userId="465ca860-f783-42b0-8ee2-de8a28a6736a" providerId="ADAL" clId="{F27899FD-BC5D-404F-8A35-A49A24A3E301}" dt="2023-06-07T09:05:08.250" v="2"/>
              <pc2:cmMkLst xmlns:pc2="http://schemas.microsoft.com/office/powerpoint/2019/9/main/command">
                <pc:docMk/>
                <pc:sldMk cId="3116769435" sldId="293"/>
                <pc2:cmMk id="{96FB509B-A7C2-4C47-91FA-4B6020010C94}"/>
              </pc2:cmMkLst>
            </pc226:cmChg>
          </p:ext>
        </pc:extLst>
      </pc:sldChg>
      <pc:sldChg chg="add del">
        <pc:chgData name="Vita Rexhepi" userId="465ca860-f783-42b0-8ee2-de8a28a6736a" providerId="ADAL" clId="{F27899FD-BC5D-404F-8A35-A49A24A3E301}" dt="2023-06-07T09:10:41.803" v="519" actId="2696"/>
        <pc:sldMkLst>
          <pc:docMk/>
          <pc:sldMk cId="4066983310" sldId="294"/>
        </pc:sldMkLst>
      </pc:sldChg>
      <pc:sldChg chg="add del">
        <pc:chgData name="Vita Rexhepi" userId="465ca860-f783-42b0-8ee2-de8a28a6736a" providerId="ADAL" clId="{F27899FD-BC5D-404F-8A35-A49A24A3E301}" dt="2023-06-07T09:10:41.803" v="519" actId="2696"/>
        <pc:sldMkLst>
          <pc:docMk/>
          <pc:sldMk cId="2782898625" sldId="295"/>
        </pc:sldMkLst>
      </pc:sldChg>
      <pc:sldChg chg="add del">
        <pc:chgData name="Vita Rexhepi" userId="465ca860-f783-42b0-8ee2-de8a28a6736a" providerId="ADAL" clId="{F27899FD-BC5D-404F-8A35-A49A24A3E301}" dt="2023-06-07T09:10:41.803" v="519" actId="2696"/>
        <pc:sldMkLst>
          <pc:docMk/>
          <pc:sldMk cId="2122430467" sldId="296"/>
        </pc:sldMkLst>
      </pc:sldChg>
      <pc:sldChg chg="add del">
        <pc:chgData name="Vita Rexhepi" userId="465ca860-f783-42b0-8ee2-de8a28a6736a" providerId="ADAL" clId="{F27899FD-BC5D-404F-8A35-A49A24A3E301}" dt="2023-06-07T09:10:41.803" v="519" actId="2696"/>
        <pc:sldMkLst>
          <pc:docMk/>
          <pc:sldMk cId="2318522847" sldId="297"/>
        </pc:sldMkLst>
      </pc:sldChg>
      <pc:sldChg chg="add del">
        <pc:chgData name="Vita Rexhepi" userId="465ca860-f783-42b0-8ee2-de8a28a6736a" providerId="ADAL" clId="{F27899FD-BC5D-404F-8A35-A49A24A3E301}" dt="2023-06-07T09:10:41.803" v="519" actId="2696"/>
        <pc:sldMkLst>
          <pc:docMk/>
          <pc:sldMk cId="864371728" sldId="298"/>
        </pc:sldMkLst>
      </pc:sldChg>
      <pc:sldChg chg="add del">
        <pc:chgData name="Vita Rexhepi" userId="465ca860-f783-42b0-8ee2-de8a28a6736a" providerId="ADAL" clId="{F27899FD-BC5D-404F-8A35-A49A24A3E301}" dt="2023-06-07T09:10:41.803" v="519" actId="2696"/>
        <pc:sldMkLst>
          <pc:docMk/>
          <pc:sldMk cId="3743660825" sldId="299"/>
        </pc:sldMkLst>
      </pc:sldChg>
      <pc:sldChg chg="add del">
        <pc:chgData name="Vita Rexhepi" userId="465ca860-f783-42b0-8ee2-de8a28a6736a" providerId="ADAL" clId="{F27899FD-BC5D-404F-8A35-A49A24A3E301}" dt="2023-06-07T09:10:41.803" v="519" actId="2696"/>
        <pc:sldMkLst>
          <pc:docMk/>
          <pc:sldMk cId="69507226" sldId="300"/>
        </pc:sldMkLst>
      </pc:sldChg>
      <pc:sldChg chg="add del">
        <pc:chgData name="Vita Rexhepi" userId="465ca860-f783-42b0-8ee2-de8a28a6736a" providerId="ADAL" clId="{F27899FD-BC5D-404F-8A35-A49A24A3E301}" dt="2023-06-07T09:10:41.803" v="519" actId="2696"/>
        <pc:sldMkLst>
          <pc:docMk/>
          <pc:sldMk cId="1802899259" sldId="302"/>
        </pc:sldMkLst>
      </pc:sldChg>
      <pc:sldChg chg="add del delCm">
        <pc:chgData name="Vita Rexhepi" userId="465ca860-f783-42b0-8ee2-de8a28a6736a" providerId="ADAL" clId="{F27899FD-BC5D-404F-8A35-A49A24A3E301}" dt="2023-06-07T09:10:41.803" v="519" actId="2696"/>
        <pc:sldMkLst>
          <pc:docMk/>
          <pc:sldMk cId="2181080807" sldId="303"/>
        </pc:sldMkLst>
        <pc:extLst>
          <p:ext xmlns:p="http://schemas.openxmlformats.org/presentationml/2006/main" uri="{D6D511B9-2390-475A-947B-AFAB55BFBCF1}">
            <pc226:cmChg xmlns:pc226="http://schemas.microsoft.com/office/powerpoint/2022/06/main/command" chg="del">
              <pc226:chgData name="Vita Rexhepi" userId="465ca860-f783-42b0-8ee2-de8a28a6736a" providerId="ADAL" clId="{F27899FD-BC5D-404F-8A35-A49A24A3E301}" dt="2023-06-07T09:05:59.904" v="26"/>
              <pc2:cmMkLst xmlns:pc2="http://schemas.microsoft.com/office/powerpoint/2019/9/main/command">
                <pc:docMk/>
                <pc:sldMk cId="2181080807" sldId="303"/>
                <pc2:cmMk id="{B3E8664C-23EE-4A29-BB62-D8ACED6BEBAB}"/>
              </pc2:cmMkLst>
            </pc226:cmChg>
          </p:ext>
        </pc:extLst>
      </pc:sldChg>
      <pc:sldChg chg="add del">
        <pc:chgData name="Vita Rexhepi" userId="465ca860-f783-42b0-8ee2-de8a28a6736a" providerId="ADAL" clId="{F27899FD-BC5D-404F-8A35-A49A24A3E301}" dt="2023-06-07T09:10:41.803" v="519" actId="2696"/>
        <pc:sldMkLst>
          <pc:docMk/>
          <pc:sldMk cId="3507659359" sldId="304"/>
        </pc:sldMkLst>
      </pc:sldChg>
      <pc:sldChg chg="add del">
        <pc:chgData name="Vita Rexhepi" userId="465ca860-f783-42b0-8ee2-de8a28a6736a" providerId="ADAL" clId="{F27899FD-BC5D-404F-8A35-A49A24A3E301}" dt="2023-06-07T09:10:41.803" v="519" actId="2696"/>
        <pc:sldMkLst>
          <pc:docMk/>
          <pc:sldMk cId="836400106" sldId="305"/>
        </pc:sldMkLst>
      </pc:sldChg>
      <pc:sldChg chg="modSp add del delCm">
        <pc:chgData name="Vita Rexhepi" userId="465ca860-f783-42b0-8ee2-de8a28a6736a" providerId="ADAL" clId="{F27899FD-BC5D-404F-8A35-A49A24A3E301}" dt="2023-06-07T09:13:05.883" v="527" actId="20577"/>
        <pc:sldMkLst>
          <pc:docMk/>
          <pc:sldMk cId="3601143944" sldId="306"/>
        </pc:sldMkLst>
        <pc:spChg chg="mod">
          <ac:chgData name="Vita Rexhepi" userId="465ca860-f783-42b0-8ee2-de8a28a6736a" providerId="ADAL" clId="{F27899FD-BC5D-404F-8A35-A49A24A3E301}" dt="2023-06-07T09:13:05.883" v="527" actId="20577"/>
          <ac:spMkLst>
            <pc:docMk/>
            <pc:sldMk cId="3601143944" sldId="306"/>
            <ac:spMk id="21" creationId="{1C71675E-5AD2-46FA-AE5F-53DC9101A4B7}"/>
          </ac:spMkLst>
        </pc:spChg>
        <pc:extLst>
          <p:ext xmlns:p="http://schemas.openxmlformats.org/presentationml/2006/main" uri="{D6D511B9-2390-475A-947B-AFAB55BFBCF1}">
            <pc226:cmChg xmlns:pc226="http://schemas.microsoft.com/office/powerpoint/2022/06/main/command" chg="del">
              <pc226:chgData name="Vita Rexhepi" userId="465ca860-f783-42b0-8ee2-de8a28a6736a" providerId="ADAL" clId="{F27899FD-BC5D-404F-8A35-A49A24A3E301}" dt="2023-06-07T09:06:04.384" v="27"/>
              <pc2:cmMkLst xmlns:pc2="http://schemas.microsoft.com/office/powerpoint/2019/9/main/command">
                <pc:docMk/>
                <pc:sldMk cId="3601143944" sldId="306"/>
                <pc2:cmMk id="{A4FE4816-B0D0-4C7D-A172-50FA53357F41}"/>
              </pc2:cmMkLst>
            </pc226:cmChg>
          </p:ext>
        </pc:extLst>
      </pc:sldChg>
      <pc:sldChg chg="add del">
        <pc:chgData name="Vita Rexhepi" userId="465ca860-f783-42b0-8ee2-de8a28a6736a" providerId="ADAL" clId="{F27899FD-BC5D-404F-8A35-A49A24A3E301}" dt="2023-06-07T09:10:41.803" v="519" actId="2696"/>
        <pc:sldMkLst>
          <pc:docMk/>
          <pc:sldMk cId="4283419930" sldId="925"/>
        </pc:sldMkLst>
      </pc:sldChg>
      <pc:sldChg chg="add del">
        <pc:chgData name="Vita Rexhepi" userId="465ca860-f783-42b0-8ee2-de8a28a6736a" providerId="ADAL" clId="{F27899FD-BC5D-404F-8A35-A49A24A3E301}" dt="2023-06-07T09:10:41.803" v="519" actId="2696"/>
        <pc:sldMkLst>
          <pc:docMk/>
          <pc:sldMk cId="1156208337" sldId="926"/>
        </pc:sldMkLst>
      </pc:sldChg>
      <pc:sldChg chg="add del delCm">
        <pc:chgData name="Vita Rexhepi" userId="465ca860-f783-42b0-8ee2-de8a28a6736a" providerId="ADAL" clId="{F27899FD-BC5D-404F-8A35-A49A24A3E301}" dt="2023-06-07T09:10:41.803" v="519" actId="2696"/>
        <pc:sldMkLst>
          <pc:docMk/>
          <pc:sldMk cId="2006377789" sldId="927"/>
        </pc:sldMkLst>
        <pc:extLst>
          <p:ext xmlns:p="http://schemas.openxmlformats.org/presentationml/2006/main" uri="{D6D511B9-2390-475A-947B-AFAB55BFBCF1}">
            <pc226:cmChg xmlns:pc226="http://schemas.microsoft.com/office/powerpoint/2022/06/main/command" chg="del">
              <pc226:chgData name="Vita Rexhepi" userId="465ca860-f783-42b0-8ee2-de8a28a6736a" providerId="ADAL" clId="{F27899FD-BC5D-404F-8A35-A49A24A3E301}" dt="2023-06-07T09:05:47.836" v="25"/>
              <pc2:cmMkLst xmlns:pc2="http://schemas.microsoft.com/office/powerpoint/2019/9/main/command">
                <pc:docMk/>
                <pc:sldMk cId="2006377789" sldId="927"/>
                <pc2:cmMk id="{C0AC2433-56EF-48AF-9A02-1A386416826F}"/>
              </pc2:cmMkLst>
            </pc226:cmChg>
          </p:ext>
        </pc:extLst>
      </pc:sldChg>
      <pc:sldChg chg="add del">
        <pc:chgData name="Vita Rexhepi" userId="465ca860-f783-42b0-8ee2-de8a28a6736a" providerId="ADAL" clId="{F27899FD-BC5D-404F-8A35-A49A24A3E301}" dt="2023-06-07T09:11:14.452" v="523" actId="2696"/>
        <pc:sldMkLst>
          <pc:docMk/>
          <pc:sldMk cId="4135484729" sldId="928"/>
        </pc:sldMkLst>
      </pc:sldChg>
      <pc:sldChg chg="add del">
        <pc:chgData name="Vita Rexhepi" userId="465ca860-f783-42b0-8ee2-de8a28a6736a" providerId="ADAL" clId="{F27899FD-BC5D-404F-8A35-A49A24A3E301}" dt="2023-06-07T09:10:59.845" v="521" actId="2890"/>
        <pc:sldMkLst>
          <pc:docMk/>
          <pc:sldMk cId="1419256055" sldId="929"/>
        </pc:sldMkLst>
      </pc:sldChg>
      <pc:sldMasterChg chg="addSldLayout delSldLayout">
        <pc:chgData name="Vita Rexhepi" userId="465ca860-f783-42b0-8ee2-de8a28a6736a" providerId="ADAL" clId="{F27899FD-BC5D-404F-8A35-A49A24A3E301}" dt="2023-06-07T09:10:41.803" v="519" actId="2696"/>
        <pc:sldMasterMkLst>
          <pc:docMk/>
          <pc:sldMasterMk cId="576128267" sldId="2147483648"/>
        </pc:sldMasterMkLst>
        <pc:sldLayoutChg chg="add del">
          <pc:chgData name="Vita Rexhepi" userId="465ca860-f783-42b0-8ee2-de8a28a6736a" providerId="ADAL" clId="{F27899FD-BC5D-404F-8A35-A49A24A3E301}" dt="2023-06-07T09:10:41.803" v="519" actId="2696"/>
          <pc:sldLayoutMkLst>
            <pc:docMk/>
            <pc:sldMasterMk cId="576128267" sldId="2147483648"/>
            <pc:sldLayoutMk cId="397624856" sldId="2147483677"/>
          </pc:sldLayoutMkLst>
        </pc:sldLayoutChg>
      </pc:sldMasterChg>
    </pc:docChg>
  </pc:docChgLst>
  <pc:docChgLst>
    <pc:chgData name="Mjellma Rukovci" userId="1cef33ed-d906-40ea-a6ff-b70dfef07c29" providerId="ADAL" clId="{06398490-1144-4A44-AAFC-12607314F3C5}"/>
    <pc:docChg chg="undo custSel modSld">
      <pc:chgData name="Mjellma Rukovci" userId="1cef33ed-d906-40ea-a6ff-b70dfef07c29" providerId="ADAL" clId="{06398490-1144-4A44-AAFC-12607314F3C5}" dt="2023-06-07T08:30:23.898" v="23" actId="20577"/>
      <pc:docMkLst>
        <pc:docMk/>
      </pc:docMkLst>
      <pc:sldChg chg="modSp mod modNotesTx">
        <pc:chgData name="Mjellma Rukovci" userId="1cef33ed-d906-40ea-a6ff-b70dfef07c29" providerId="ADAL" clId="{06398490-1144-4A44-AAFC-12607314F3C5}" dt="2023-06-07T08:30:23.898" v="23" actId="20577"/>
        <pc:sldMkLst>
          <pc:docMk/>
          <pc:sldMk cId="1913331388" sldId="258"/>
        </pc:sldMkLst>
        <pc:spChg chg="mod">
          <ac:chgData name="Mjellma Rukovci" userId="1cef33ed-d906-40ea-a6ff-b70dfef07c29" providerId="ADAL" clId="{06398490-1144-4A44-AAFC-12607314F3C5}" dt="2023-06-07T08:29:47.559" v="1" actId="20577"/>
          <ac:spMkLst>
            <pc:docMk/>
            <pc:sldMk cId="1913331388" sldId="258"/>
            <ac:spMk id="15" creationId="{1AF14D7D-3A38-47CB-9165-3CD046DF94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A76FB-9763-4FFE-B6A1-5C57A0CA0AE3}" type="datetimeFigureOut">
              <a:rPr lang="en-ID" smtClean="0"/>
              <a:t>07/06/2023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ED5D0-F2FB-4B3D-A0F0-7D2454080F06}" type="slidenum">
              <a:rPr lang="en-ID" smtClean="0"/>
              <a:t>‹#›</a:t>
            </a:fld>
            <a:endParaRPr lang="en-ID"/>
          </a:p>
        </p:txBody>
      </p:sp>
    </p:spTree>
    <p:extLst>
      <p:ext uri="{BB962C8B-B14F-4D97-AF65-F5344CB8AC3E}">
        <p14:creationId xmlns:p14="http://schemas.microsoft.com/office/powerpoint/2010/main" val="336146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CertificationSSSSSSS</a:t>
            </a:r>
          </a:p>
        </p:txBody>
      </p:sp>
      <p:sp>
        <p:nvSpPr>
          <p:cNvPr id="4" name="Slide Number Placeholder 3"/>
          <p:cNvSpPr>
            <a:spLocks noGrp="1"/>
          </p:cNvSpPr>
          <p:nvPr>
            <p:ph type="sldNum" sz="quarter" idx="5"/>
          </p:nvPr>
        </p:nvSpPr>
        <p:spPr/>
        <p:txBody>
          <a:bodyPr/>
          <a:lstStyle/>
          <a:p>
            <a:fld id="{BE4ED5D0-F2FB-4B3D-A0F0-7D2454080F06}" type="slidenum">
              <a:rPr lang="en-ID" smtClean="0"/>
              <a:t>2</a:t>
            </a:fld>
            <a:endParaRPr lang="en-ID"/>
          </a:p>
        </p:txBody>
      </p:sp>
    </p:spTree>
    <p:extLst>
      <p:ext uri="{BB962C8B-B14F-4D97-AF65-F5344CB8AC3E}">
        <p14:creationId xmlns:p14="http://schemas.microsoft.com/office/powerpoint/2010/main" val="2212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25</a:t>
            </a:fld>
            <a:endParaRPr lang="en-ID"/>
          </a:p>
        </p:txBody>
      </p:sp>
    </p:spTree>
    <p:extLst>
      <p:ext uri="{BB962C8B-B14F-4D97-AF65-F5344CB8AC3E}">
        <p14:creationId xmlns:p14="http://schemas.microsoft.com/office/powerpoint/2010/main" val="355310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ED5D0-F2FB-4B3D-A0F0-7D2454080F06}" type="slidenum">
              <a:rPr lang="en-ID" smtClean="0"/>
              <a:t>26</a:t>
            </a:fld>
            <a:endParaRPr lang="en-ID"/>
          </a:p>
        </p:txBody>
      </p:sp>
    </p:spTree>
    <p:extLst>
      <p:ext uri="{BB962C8B-B14F-4D97-AF65-F5344CB8AC3E}">
        <p14:creationId xmlns:p14="http://schemas.microsoft.com/office/powerpoint/2010/main" val="6329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27</a:t>
            </a:fld>
            <a:endParaRPr lang="en-ID"/>
          </a:p>
        </p:txBody>
      </p:sp>
    </p:spTree>
    <p:extLst>
      <p:ext uri="{BB962C8B-B14F-4D97-AF65-F5344CB8AC3E}">
        <p14:creationId xmlns:p14="http://schemas.microsoft.com/office/powerpoint/2010/main" val="284576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4</a:t>
            </a:fld>
            <a:endParaRPr lang="en-ID"/>
          </a:p>
        </p:txBody>
      </p:sp>
    </p:spTree>
    <p:extLst>
      <p:ext uri="{BB962C8B-B14F-4D97-AF65-F5344CB8AC3E}">
        <p14:creationId xmlns:p14="http://schemas.microsoft.com/office/powerpoint/2010/main" val="145736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6</a:t>
            </a:fld>
            <a:endParaRPr lang="en-ID"/>
          </a:p>
        </p:txBody>
      </p:sp>
    </p:spTree>
    <p:extLst>
      <p:ext uri="{BB962C8B-B14F-4D97-AF65-F5344CB8AC3E}">
        <p14:creationId xmlns:p14="http://schemas.microsoft.com/office/powerpoint/2010/main" val="32829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7</a:t>
            </a:fld>
            <a:endParaRPr lang="en-ID"/>
          </a:p>
        </p:txBody>
      </p:sp>
    </p:spTree>
    <p:extLst>
      <p:ext uri="{BB962C8B-B14F-4D97-AF65-F5344CB8AC3E}">
        <p14:creationId xmlns:p14="http://schemas.microsoft.com/office/powerpoint/2010/main" val="40975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E4ED5D0-F2FB-4B3D-A0F0-7D2454080F06}" type="slidenum">
              <a:rPr lang="en-ID" smtClean="0"/>
              <a:t>8</a:t>
            </a:fld>
            <a:endParaRPr lang="en-ID"/>
          </a:p>
        </p:txBody>
      </p:sp>
    </p:spTree>
    <p:extLst>
      <p:ext uri="{BB962C8B-B14F-4D97-AF65-F5344CB8AC3E}">
        <p14:creationId xmlns:p14="http://schemas.microsoft.com/office/powerpoint/2010/main" val="39131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ED5D0-F2FB-4B3D-A0F0-7D2454080F06}" type="slidenum">
              <a:rPr lang="en-ID" smtClean="0"/>
              <a:t>9</a:t>
            </a:fld>
            <a:endParaRPr lang="en-ID"/>
          </a:p>
        </p:txBody>
      </p:sp>
    </p:spTree>
    <p:extLst>
      <p:ext uri="{BB962C8B-B14F-4D97-AF65-F5344CB8AC3E}">
        <p14:creationId xmlns:p14="http://schemas.microsoft.com/office/powerpoint/2010/main" val="16045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ED5D0-F2FB-4B3D-A0F0-7D2454080F06}" type="slidenum">
              <a:rPr lang="en-ID" smtClean="0"/>
              <a:t>16</a:t>
            </a:fld>
            <a:endParaRPr lang="en-ID"/>
          </a:p>
        </p:txBody>
      </p:sp>
    </p:spTree>
    <p:extLst>
      <p:ext uri="{BB962C8B-B14F-4D97-AF65-F5344CB8AC3E}">
        <p14:creationId xmlns:p14="http://schemas.microsoft.com/office/powerpoint/2010/main" val="160510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ED5D0-F2FB-4B3D-A0F0-7D2454080F06}" type="slidenum">
              <a:rPr lang="en-ID" smtClean="0"/>
              <a:t>17</a:t>
            </a:fld>
            <a:endParaRPr lang="en-ID"/>
          </a:p>
        </p:txBody>
      </p:sp>
    </p:spTree>
    <p:extLst>
      <p:ext uri="{BB962C8B-B14F-4D97-AF65-F5344CB8AC3E}">
        <p14:creationId xmlns:p14="http://schemas.microsoft.com/office/powerpoint/2010/main" val="16549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ED5D0-F2FB-4B3D-A0F0-7D2454080F06}" type="slidenum">
              <a:rPr lang="en-ID" smtClean="0"/>
              <a:t>19</a:t>
            </a:fld>
            <a:endParaRPr lang="en-ID"/>
          </a:p>
        </p:txBody>
      </p:sp>
    </p:spTree>
    <p:extLst>
      <p:ext uri="{BB962C8B-B14F-4D97-AF65-F5344CB8AC3E}">
        <p14:creationId xmlns:p14="http://schemas.microsoft.com/office/powerpoint/2010/main" val="291490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1FE2E22-07BC-4C6E-B341-5D151DEB518F}"/>
              </a:ext>
            </a:extLst>
          </p:cNvPr>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7718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E73D390-2FC6-4436-88C5-6974E8E68963}"/>
              </a:ext>
            </a:extLst>
          </p:cNvPr>
          <p:cNvSpPr>
            <a:spLocks noGrp="1"/>
          </p:cNvSpPr>
          <p:nvPr>
            <p:ph type="pic" sz="quarter" idx="10"/>
          </p:nvPr>
        </p:nvSpPr>
        <p:spPr>
          <a:xfrm>
            <a:off x="0" y="-1"/>
            <a:ext cx="5219700" cy="3429000"/>
          </a:xfrm>
          <a:custGeom>
            <a:avLst/>
            <a:gdLst>
              <a:gd name="connsiteX0" fmla="*/ 0 w 5219700"/>
              <a:gd name="connsiteY0" fmla="*/ 0 h 3429000"/>
              <a:gd name="connsiteX1" fmla="*/ 5219700 w 5219700"/>
              <a:gd name="connsiteY1" fmla="*/ 0 h 3429000"/>
              <a:gd name="connsiteX2" fmla="*/ 5219700 w 5219700"/>
              <a:gd name="connsiteY2" fmla="*/ 3429000 h 3429000"/>
              <a:gd name="connsiteX3" fmla="*/ 0 w 52197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19700" h="3429000">
                <a:moveTo>
                  <a:pt x="0" y="0"/>
                </a:moveTo>
                <a:lnTo>
                  <a:pt x="5219700" y="0"/>
                </a:lnTo>
                <a:lnTo>
                  <a:pt x="5219700" y="3429000"/>
                </a:lnTo>
                <a:lnTo>
                  <a:pt x="0" y="3429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07733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5F9E6-3FD4-473B-AA5F-C4907758091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icture Placeholder 7">
            <a:extLst>
              <a:ext uri="{FF2B5EF4-FFF2-40B4-BE49-F238E27FC236}">
                <a16:creationId xmlns:a16="http://schemas.microsoft.com/office/drawing/2014/main" id="{BE633E97-B441-44F8-8A8B-59201D91788A}"/>
              </a:ext>
            </a:extLst>
          </p:cNvPr>
          <p:cNvSpPr>
            <a:spLocks noGrp="1"/>
          </p:cNvSpPr>
          <p:nvPr>
            <p:ph type="pic" sz="quarter" idx="10"/>
          </p:nvPr>
        </p:nvSpPr>
        <p:spPr>
          <a:xfrm>
            <a:off x="1633538"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09271314-9B71-4173-8901-942CA9F0C5DA}"/>
              </a:ext>
            </a:extLst>
          </p:cNvPr>
          <p:cNvSpPr>
            <a:spLocks noGrp="1"/>
          </p:cNvSpPr>
          <p:nvPr>
            <p:ph type="pic" sz="quarter" idx="11"/>
          </p:nvPr>
        </p:nvSpPr>
        <p:spPr>
          <a:xfrm>
            <a:off x="4819649" y="2341151"/>
            <a:ext cx="2552700" cy="2552700"/>
          </a:xfrm>
          <a:custGeom>
            <a:avLst/>
            <a:gdLst>
              <a:gd name="connsiteX0" fmla="*/ 1276350 w 2552700"/>
              <a:gd name="connsiteY0" fmla="*/ 0 h 2552700"/>
              <a:gd name="connsiteX1" fmla="*/ 2552700 w 2552700"/>
              <a:gd name="connsiteY1" fmla="*/ 1276350 h 2552700"/>
              <a:gd name="connsiteX2" fmla="*/ 1276350 w 2552700"/>
              <a:gd name="connsiteY2" fmla="*/ 2552700 h 2552700"/>
              <a:gd name="connsiteX3" fmla="*/ 0 w 2552700"/>
              <a:gd name="connsiteY3" fmla="*/ 1276350 h 2552700"/>
              <a:gd name="connsiteX4" fmla="*/ 1276350 w 2552700"/>
              <a:gd name="connsiteY4" fmla="*/ 0 h 255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2552700">
                <a:moveTo>
                  <a:pt x="1276350" y="0"/>
                </a:moveTo>
                <a:cubicBezTo>
                  <a:pt x="1981259" y="0"/>
                  <a:pt x="2552700" y="571441"/>
                  <a:pt x="2552700" y="1276350"/>
                </a:cubicBezTo>
                <a:cubicBezTo>
                  <a:pt x="2552700" y="1981259"/>
                  <a:pt x="1981259" y="2552700"/>
                  <a:pt x="1276350" y="2552700"/>
                </a:cubicBezTo>
                <a:cubicBezTo>
                  <a:pt x="571441" y="2552700"/>
                  <a:pt x="0" y="1981259"/>
                  <a:pt x="0" y="1276350"/>
                </a:cubicBezTo>
                <a:cubicBezTo>
                  <a:pt x="0" y="571441"/>
                  <a:pt x="571441" y="0"/>
                  <a:pt x="1276350" y="0"/>
                </a:cubicBezTo>
                <a:close/>
              </a:path>
            </a:pathLst>
          </a:custGeom>
          <a:solidFill>
            <a:schemeClr val="bg1">
              <a:lumMod val="6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406EE5A0-98AB-420B-83A1-DFEEA1CB2962}"/>
              </a:ext>
            </a:extLst>
          </p:cNvPr>
          <p:cNvSpPr>
            <a:spLocks noGrp="1"/>
          </p:cNvSpPr>
          <p:nvPr>
            <p:ph type="pic" sz="quarter" idx="12"/>
          </p:nvPr>
        </p:nvSpPr>
        <p:spPr>
          <a:xfrm>
            <a:off x="8672511"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15002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1319779-EF54-4385-887B-7FFA3CAEABCF}"/>
              </a:ext>
            </a:extLst>
          </p:cNvPr>
          <p:cNvSpPr>
            <a:spLocks noGrp="1"/>
          </p:cNvSpPr>
          <p:nvPr>
            <p:ph type="pic" sz="quarter" idx="10"/>
          </p:nvPr>
        </p:nvSpPr>
        <p:spPr>
          <a:xfrm>
            <a:off x="857249" y="-1"/>
            <a:ext cx="3505200" cy="6115050"/>
          </a:xfrm>
          <a:custGeom>
            <a:avLst/>
            <a:gdLst>
              <a:gd name="connsiteX0" fmla="*/ 0 w 3505200"/>
              <a:gd name="connsiteY0" fmla="*/ 0 h 6115050"/>
              <a:gd name="connsiteX1" fmla="*/ 3505200 w 3505200"/>
              <a:gd name="connsiteY1" fmla="*/ 0 h 6115050"/>
              <a:gd name="connsiteX2" fmla="*/ 3505200 w 3505200"/>
              <a:gd name="connsiteY2" fmla="*/ 6115050 h 6115050"/>
              <a:gd name="connsiteX3" fmla="*/ 0 w 3505200"/>
              <a:gd name="connsiteY3" fmla="*/ 6115050 h 6115050"/>
            </a:gdLst>
            <a:ahLst/>
            <a:cxnLst>
              <a:cxn ang="0">
                <a:pos x="connsiteX0" y="connsiteY0"/>
              </a:cxn>
              <a:cxn ang="0">
                <a:pos x="connsiteX1" y="connsiteY1"/>
              </a:cxn>
              <a:cxn ang="0">
                <a:pos x="connsiteX2" y="connsiteY2"/>
              </a:cxn>
              <a:cxn ang="0">
                <a:pos x="connsiteX3" y="connsiteY3"/>
              </a:cxn>
            </a:cxnLst>
            <a:rect l="l" t="t" r="r" b="b"/>
            <a:pathLst>
              <a:path w="3505200" h="6115050">
                <a:moveTo>
                  <a:pt x="0" y="0"/>
                </a:moveTo>
                <a:lnTo>
                  <a:pt x="3505200" y="0"/>
                </a:lnTo>
                <a:lnTo>
                  <a:pt x="3505200" y="6115050"/>
                </a:lnTo>
                <a:lnTo>
                  <a:pt x="0" y="61150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52031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7AC00-7B3E-410D-ACB5-334ABA862712}"/>
              </a:ext>
            </a:extLst>
          </p:cNvPr>
          <p:cNvSpPr/>
          <p:nvPr userDrawn="1"/>
        </p:nvSpPr>
        <p:spPr>
          <a:xfrm>
            <a:off x="9563100" y="0"/>
            <a:ext cx="2628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B258686B-BA1E-4542-A186-D583CF758D2F}"/>
              </a:ext>
            </a:extLst>
          </p:cNvPr>
          <p:cNvSpPr>
            <a:spLocks noGrp="1"/>
          </p:cNvSpPr>
          <p:nvPr>
            <p:ph type="pic" sz="quarter" idx="10"/>
          </p:nvPr>
        </p:nvSpPr>
        <p:spPr>
          <a:xfrm>
            <a:off x="6077504" y="0"/>
            <a:ext cx="5318771" cy="6858000"/>
          </a:xfrm>
          <a:custGeom>
            <a:avLst/>
            <a:gdLst>
              <a:gd name="connsiteX0" fmla="*/ 1560994 w 5318771"/>
              <a:gd name="connsiteY0" fmla="*/ 0 h 6858000"/>
              <a:gd name="connsiteX1" fmla="*/ 5318771 w 5318771"/>
              <a:gd name="connsiteY1" fmla="*/ 0 h 6858000"/>
              <a:gd name="connsiteX2" fmla="*/ 3757777 w 5318771"/>
              <a:gd name="connsiteY2" fmla="*/ 6858000 h 6858000"/>
              <a:gd name="connsiteX3" fmla="*/ 0 w 5318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8771" h="6858000">
                <a:moveTo>
                  <a:pt x="1560994" y="0"/>
                </a:moveTo>
                <a:lnTo>
                  <a:pt x="5318771" y="0"/>
                </a:lnTo>
                <a:lnTo>
                  <a:pt x="3757777" y="6858000"/>
                </a:lnTo>
                <a:lnTo>
                  <a:pt x="0" y="6858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917593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FD204-B192-4E64-BDE9-207622405B16}"/>
              </a:ext>
            </a:extLst>
          </p:cNvPr>
          <p:cNvSpPr/>
          <p:nvPr userDrawn="1"/>
        </p:nvSpPr>
        <p:spPr>
          <a:xfrm>
            <a:off x="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18BF37DD-AFEB-4194-8123-95B2BA56A569}"/>
              </a:ext>
            </a:extLst>
          </p:cNvPr>
          <p:cNvSpPr>
            <a:spLocks noGrp="1"/>
          </p:cNvSpPr>
          <p:nvPr>
            <p:ph type="pic" sz="quarter" idx="10"/>
          </p:nvPr>
        </p:nvSpPr>
        <p:spPr>
          <a:xfrm>
            <a:off x="876299" y="819150"/>
            <a:ext cx="3467100" cy="5238750"/>
          </a:xfrm>
          <a:custGeom>
            <a:avLst/>
            <a:gdLst>
              <a:gd name="connsiteX0" fmla="*/ 0 w 3467100"/>
              <a:gd name="connsiteY0" fmla="*/ 0 h 5238750"/>
              <a:gd name="connsiteX1" fmla="*/ 3467100 w 3467100"/>
              <a:gd name="connsiteY1" fmla="*/ 0 h 5238750"/>
              <a:gd name="connsiteX2" fmla="*/ 3467100 w 3467100"/>
              <a:gd name="connsiteY2" fmla="*/ 5238750 h 5238750"/>
              <a:gd name="connsiteX3" fmla="*/ 0 w 34671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3467100" h="5238750">
                <a:moveTo>
                  <a:pt x="0" y="0"/>
                </a:moveTo>
                <a:lnTo>
                  <a:pt x="3467100" y="0"/>
                </a:lnTo>
                <a:lnTo>
                  <a:pt x="3467100" y="5238750"/>
                </a:lnTo>
                <a:lnTo>
                  <a:pt x="0" y="52387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74575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15593E-F213-4912-BE45-215AC89862EC}"/>
              </a:ext>
            </a:extLst>
          </p:cNvPr>
          <p:cNvSpPr>
            <a:spLocks noGrp="1"/>
          </p:cNvSpPr>
          <p:nvPr>
            <p:ph type="pic" sz="quarter" idx="10"/>
          </p:nvPr>
        </p:nvSpPr>
        <p:spPr>
          <a:xfrm>
            <a:off x="0" y="0"/>
            <a:ext cx="2983149" cy="6096000"/>
          </a:xfrm>
          <a:custGeom>
            <a:avLst/>
            <a:gdLst>
              <a:gd name="connsiteX0" fmla="*/ 0 w 2983149"/>
              <a:gd name="connsiteY0" fmla="*/ 0 h 6096000"/>
              <a:gd name="connsiteX1" fmla="*/ 2983149 w 2983149"/>
              <a:gd name="connsiteY1" fmla="*/ 0 h 6096000"/>
              <a:gd name="connsiteX2" fmla="*/ 2983149 w 2983149"/>
              <a:gd name="connsiteY2" fmla="*/ 6096000 h 6096000"/>
              <a:gd name="connsiteX3" fmla="*/ 0 w 298314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983149" h="6096000">
                <a:moveTo>
                  <a:pt x="0" y="0"/>
                </a:moveTo>
                <a:lnTo>
                  <a:pt x="2983149" y="0"/>
                </a:lnTo>
                <a:lnTo>
                  <a:pt x="2983149" y="6096000"/>
                </a:lnTo>
                <a:lnTo>
                  <a:pt x="0" y="6096000"/>
                </a:lnTo>
                <a:close/>
              </a:path>
            </a:pathLst>
          </a:custGeom>
          <a:solidFill>
            <a:schemeClr val="bg1">
              <a:lumMod val="6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09F0547B-B3E5-456F-B4D6-A69E60EF957F}"/>
              </a:ext>
            </a:extLst>
          </p:cNvPr>
          <p:cNvSpPr>
            <a:spLocks noGrp="1"/>
          </p:cNvSpPr>
          <p:nvPr>
            <p:ph type="pic" sz="quarter" idx="11"/>
          </p:nvPr>
        </p:nvSpPr>
        <p:spPr>
          <a:xfrm>
            <a:off x="3131901" y="-1"/>
            <a:ext cx="2983149" cy="3429000"/>
          </a:xfrm>
          <a:custGeom>
            <a:avLst/>
            <a:gdLst>
              <a:gd name="connsiteX0" fmla="*/ 0 w 2983149"/>
              <a:gd name="connsiteY0" fmla="*/ 0 h 3429000"/>
              <a:gd name="connsiteX1" fmla="*/ 2983149 w 2983149"/>
              <a:gd name="connsiteY1" fmla="*/ 0 h 3429000"/>
              <a:gd name="connsiteX2" fmla="*/ 2983149 w 2983149"/>
              <a:gd name="connsiteY2" fmla="*/ 3429000 h 3429000"/>
              <a:gd name="connsiteX3" fmla="*/ 0 w 298314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983149" h="3429000">
                <a:moveTo>
                  <a:pt x="0" y="0"/>
                </a:moveTo>
                <a:lnTo>
                  <a:pt x="2983149" y="0"/>
                </a:lnTo>
                <a:lnTo>
                  <a:pt x="2983149" y="3429000"/>
                </a:lnTo>
                <a:lnTo>
                  <a:pt x="0" y="3429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53454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37F00B4-FFBB-401A-B6E1-D83C114E1188}"/>
              </a:ext>
            </a:extLst>
          </p:cNvPr>
          <p:cNvSpPr>
            <a:spLocks noGrp="1"/>
          </p:cNvSpPr>
          <p:nvPr>
            <p:ph type="pic" sz="quarter" idx="10"/>
          </p:nvPr>
        </p:nvSpPr>
        <p:spPr>
          <a:xfrm>
            <a:off x="6953250" y="3429000"/>
            <a:ext cx="5238750" cy="3429000"/>
          </a:xfrm>
          <a:custGeom>
            <a:avLst/>
            <a:gdLst>
              <a:gd name="connsiteX0" fmla="*/ 0 w 5238750"/>
              <a:gd name="connsiteY0" fmla="*/ 0 h 3429000"/>
              <a:gd name="connsiteX1" fmla="*/ 5238750 w 5238750"/>
              <a:gd name="connsiteY1" fmla="*/ 0 h 3429000"/>
              <a:gd name="connsiteX2" fmla="*/ 5238750 w 5238750"/>
              <a:gd name="connsiteY2" fmla="*/ 3429000 h 3429000"/>
              <a:gd name="connsiteX3" fmla="*/ 0 w 52387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38750" h="3429000">
                <a:moveTo>
                  <a:pt x="0" y="0"/>
                </a:moveTo>
                <a:lnTo>
                  <a:pt x="5238750" y="0"/>
                </a:lnTo>
                <a:lnTo>
                  <a:pt x="5238750" y="3429000"/>
                </a:lnTo>
                <a:lnTo>
                  <a:pt x="0" y="3429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70396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F46FE-956C-4DAA-A6D8-94F3AC94EE0F}"/>
              </a:ext>
            </a:extLst>
          </p:cNvPr>
          <p:cNvSpPr/>
          <p:nvPr userDrawn="1"/>
        </p:nvSpPr>
        <p:spPr>
          <a:xfrm>
            <a:off x="0" y="0"/>
            <a:ext cx="3924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6">
            <a:extLst>
              <a:ext uri="{FF2B5EF4-FFF2-40B4-BE49-F238E27FC236}">
                <a16:creationId xmlns:a16="http://schemas.microsoft.com/office/drawing/2014/main" id="{C93CC999-F64F-4612-845F-68917D148A86}"/>
              </a:ext>
            </a:extLst>
          </p:cNvPr>
          <p:cNvSpPr>
            <a:spLocks noGrp="1"/>
          </p:cNvSpPr>
          <p:nvPr>
            <p:ph type="pic" sz="quarter" idx="10"/>
          </p:nvPr>
        </p:nvSpPr>
        <p:spPr>
          <a:xfrm>
            <a:off x="-1"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4162C01C-F086-43AC-8F6D-B8DEF5AE28E8}"/>
              </a:ext>
            </a:extLst>
          </p:cNvPr>
          <p:cNvSpPr>
            <a:spLocks noGrp="1"/>
          </p:cNvSpPr>
          <p:nvPr>
            <p:ph type="pic" sz="quarter" idx="11"/>
          </p:nvPr>
        </p:nvSpPr>
        <p:spPr>
          <a:xfrm>
            <a:off x="2755830"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94239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D5D32F-F6A2-4C14-970E-40A3D5BBEA01}"/>
              </a:ext>
            </a:extLst>
          </p:cNvPr>
          <p:cNvSpPr>
            <a:spLocks noGrp="1"/>
          </p:cNvSpPr>
          <p:nvPr>
            <p:ph type="pic" sz="quarter" idx="10"/>
          </p:nvPr>
        </p:nvSpPr>
        <p:spPr>
          <a:xfrm>
            <a:off x="838200" y="3333750"/>
            <a:ext cx="3524250" cy="3524250"/>
          </a:xfrm>
          <a:custGeom>
            <a:avLst/>
            <a:gdLst>
              <a:gd name="connsiteX0" fmla="*/ 0 w 3524250"/>
              <a:gd name="connsiteY0" fmla="*/ 0 h 3524250"/>
              <a:gd name="connsiteX1" fmla="*/ 3524250 w 3524250"/>
              <a:gd name="connsiteY1" fmla="*/ 0 h 3524250"/>
              <a:gd name="connsiteX2" fmla="*/ 3524250 w 3524250"/>
              <a:gd name="connsiteY2" fmla="*/ 3524250 h 3524250"/>
              <a:gd name="connsiteX3" fmla="*/ 0 w 3524250"/>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3524250" h="3524250">
                <a:moveTo>
                  <a:pt x="0" y="0"/>
                </a:moveTo>
                <a:lnTo>
                  <a:pt x="3524250" y="0"/>
                </a:lnTo>
                <a:lnTo>
                  <a:pt x="3524250" y="3524250"/>
                </a:lnTo>
                <a:lnTo>
                  <a:pt x="0" y="35242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79228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DC3C44-0A04-4CB5-84B4-B730325FA84A}"/>
              </a:ext>
            </a:extLst>
          </p:cNvPr>
          <p:cNvSpPr/>
          <p:nvPr userDrawn="1"/>
        </p:nvSpPr>
        <p:spPr>
          <a:xfrm>
            <a:off x="3505200" y="4257675"/>
            <a:ext cx="8686800" cy="260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55F9DA76-B088-4071-B99E-C670AFEC0BBD}"/>
              </a:ext>
            </a:extLst>
          </p:cNvPr>
          <p:cNvSpPr>
            <a:spLocks noGrp="1"/>
          </p:cNvSpPr>
          <p:nvPr>
            <p:ph type="pic" sz="quarter" idx="10"/>
          </p:nvPr>
        </p:nvSpPr>
        <p:spPr>
          <a:xfrm>
            <a:off x="838200" y="838199"/>
            <a:ext cx="4381500" cy="5200650"/>
          </a:xfrm>
          <a:custGeom>
            <a:avLst/>
            <a:gdLst>
              <a:gd name="connsiteX0" fmla="*/ 0 w 4381500"/>
              <a:gd name="connsiteY0" fmla="*/ 0 h 5200650"/>
              <a:gd name="connsiteX1" fmla="*/ 4381500 w 4381500"/>
              <a:gd name="connsiteY1" fmla="*/ 0 h 5200650"/>
              <a:gd name="connsiteX2" fmla="*/ 4381500 w 4381500"/>
              <a:gd name="connsiteY2" fmla="*/ 5200650 h 5200650"/>
              <a:gd name="connsiteX3" fmla="*/ 0 w 4381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4381500" h="5200650">
                <a:moveTo>
                  <a:pt x="0" y="0"/>
                </a:moveTo>
                <a:lnTo>
                  <a:pt x="4381500" y="0"/>
                </a:lnTo>
                <a:lnTo>
                  <a:pt x="4381500" y="5200650"/>
                </a:lnTo>
                <a:lnTo>
                  <a:pt x="0" y="52006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86095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FFBAE1-F2DD-42DB-AC61-156E8E13090E}"/>
              </a:ext>
            </a:extLst>
          </p:cNvPr>
          <p:cNvSpPr/>
          <p:nvPr userDrawn="1"/>
        </p:nvSpPr>
        <p:spPr>
          <a:xfrm>
            <a:off x="0" y="4286250"/>
            <a:ext cx="8743949"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6">
            <a:extLst>
              <a:ext uri="{FF2B5EF4-FFF2-40B4-BE49-F238E27FC236}">
                <a16:creationId xmlns:a16="http://schemas.microsoft.com/office/drawing/2014/main" id="{FBD43858-7A21-4124-AF62-9CBF6FD1C8CA}"/>
              </a:ext>
            </a:extLst>
          </p:cNvPr>
          <p:cNvSpPr>
            <a:spLocks noGrp="1"/>
          </p:cNvSpPr>
          <p:nvPr>
            <p:ph type="pic" sz="quarter" idx="10"/>
          </p:nvPr>
        </p:nvSpPr>
        <p:spPr>
          <a:xfrm>
            <a:off x="847723" y="3428999"/>
            <a:ext cx="7038976" cy="2619375"/>
          </a:xfrm>
          <a:custGeom>
            <a:avLst/>
            <a:gdLst>
              <a:gd name="connsiteX0" fmla="*/ 0 w 7038976"/>
              <a:gd name="connsiteY0" fmla="*/ 0 h 2619375"/>
              <a:gd name="connsiteX1" fmla="*/ 7038976 w 7038976"/>
              <a:gd name="connsiteY1" fmla="*/ 0 h 2619375"/>
              <a:gd name="connsiteX2" fmla="*/ 7038976 w 7038976"/>
              <a:gd name="connsiteY2" fmla="*/ 2619375 h 2619375"/>
              <a:gd name="connsiteX3" fmla="*/ 0 w 7038976"/>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7038976" h="2619375">
                <a:moveTo>
                  <a:pt x="0" y="0"/>
                </a:moveTo>
                <a:lnTo>
                  <a:pt x="7038976" y="0"/>
                </a:lnTo>
                <a:lnTo>
                  <a:pt x="7038976" y="2619375"/>
                </a:lnTo>
                <a:lnTo>
                  <a:pt x="0" y="2619375"/>
                </a:lnTo>
                <a:close/>
              </a:path>
            </a:pathLst>
          </a:custGeom>
          <a:solidFill>
            <a:schemeClr val="bg1">
              <a:lumMod val="6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0FB96049-5516-4BE7-BCE6-63D550655962}"/>
              </a:ext>
            </a:extLst>
          </p:cNvPr>
          <p:cNvSpPr>
            <a:spLocks noGrp="1"/>
          </p:cNvSpPr>
          <p:nvPr>
            <p:ph type="pic" sz="quarter" idx="11"/>
          </p:nvPr>
        </p:nvSpPr>
        <p:spPr>
          <a:xfrm>
            <a:off x="8743949" y="-1"/>
            <a:ext cx="3448050" cy="6858000"/>
          </a:xfrm>
          <a:custGeom>
            <a:avLst/>
            <a:gdLst>
              <a:gd name="connsiteX0" fmla="*/ 0 w 3448050"/>
              <a:gd name="connsiteY0" fmla="*/ 0 h 6858000"/>
              <a:gd name="connsiteX1" fmla="*/ 3448050 w 3448050"/>
              <a:gd name="connsiteY1" fmla="*/ 0 h 6858000"/>
              <a:gd name="connsiteX2" fmla="*/ 3448050 w 3448050"/>
              <a:gd name="connsiteY2" fmla="*/ 6858000 h 6858000"/>
              <a:gd name="connsiteX3" fmla="*/ 0 w 344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48050" h="6858000">
                <a:moveTo>
                  <a:pt x="0" y="0"/>
                </a:moveTo>
                <a:lnTo>
                  <a:pt x="3448050" y="0"/>
                </a:lnTo>
                <a:lnTo>
                  <a:pt x="3448050" y="6858000"/>
                </a:lnTo>
                <a:lnTo>
                  <a:pt x="0" y="6858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873578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ECAF3D-5E67-42E0-B7E9-ED4517825A8B}"/>
              </a:ext>
            </a:extLst>
          </p:cNvPr>
          <p:cNvSpPr>
            <a:spLocks noGrp="1"/>
          </p:cNvSpPr>
          <p:nvPr>
            <p:ph type="pic" sz="quarter" idx="10"/>
          </p:nvPr>
        </p:nvSpPr>
        <p:spPr>
          <a:xfrm>
            <a:off x="838200" y="819150"/>
            <a:ext cx="3524250" cy="5276850"/>
          </a:xfrm>
          <a:custGeom>
            <a:avLst/>
            <a:gdLst>
              <a:gd name="connsiteX0" fmla="*/ 0 w 3524250"/>
              <a:gd name="connsiteY0" fmla="*/ 0 h 5276850"/>
              <a:gd name="connsiteX1" fmla="*/ 3524250 w 3524250"/>
              <a:gd name="connsiteY1" fmla="*/ 0 h 5276850"/>
              <a:gd name="connsiteX2" fmla="*/ 3524250 w 3524250"/>
              <a:gd name="connsiteY2" fmla="*/ 5276850 h 5276850"/>
              <a:gd name="connsiteX3" fmla="*/ 0 w 3524250"/>
              <a:gd name="connsiteY3" fmla="*/ 5276850 h 5276850"/>
            </a:gdLst>
            <a:ahLst/>
            <a:cxnLst>
              <a:cxn ang="0">
                <a:pos x="connsiteX0" y="connsiteY0"/>
              </a:cxn>
              <a:cxn ang="0">
                <a:pos x="connsiteX1" y="connsiteY1"/>
              </a:cxn>
              <a:cxn ang="0">
                <a:pos x="connsiteX2" y="connsiteY2"/>
              </a:cxn>
              <a:cxn ang="0">
                <a:pos x="connsiteX3" y="connsiteY3"/>
              </a:cxn>
            </a:cxnLst>
            <a:rect l="l" t="t" r="r" b="b"/>
            <a:pathLst>
              <a:path w="3524250" h="5276850">
                <a:moveTo>
                  <a:pt x="0" y="0"/>
                </a:moveTo>
                <a:lnTo>
                  <a:pt x="3524250" y="0"/>
                </a:lnTo>
                <a:lnTo>
                  <a:pt x="3524250" y="5276850"/>
                </a:lnTo>
                <a:lnTo>
                  <a:pt x="0" y="52768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434745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228C8E-B1B2-41A1-B960-330AAC1B7C3A}"/>
              </a:ext>
            </a:extLst>
          </p:cNvPr>
          <p:cNvSpPr/>
          <p:nvPr userDrawn="1"/>
        </p:nvSpPr>
        <p:spPr>
          <a:xfrm>
            <a:off x="5181600" y="0"/>
            <a:ext cx="7010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icture Placeholder 8">
            <a:extLst>
              <a:ext uri="{FF2B5EF4-FFF2-40B4-BE49-F238E27FC236}">
                <a16:creationId xmlns:a16="http://schemas.microsoft.com/office/drawing/2014/main" id="{07345261-0F1B-4E45-9A70-15487DF24ADC}"/>
              </a:ext>
            </a:extLst>
          </p:cNvPr>
          <p:cNvSpPr>
            <a:spLocks noGrp="1"/>
          </p:cNvSpPr>
          <p:nvPr>
            <p:ph type="pic" sz="quarter" idx="10"/>
          </p:nvPr>
        </p:nvSpPr>
        <p:spPr>
          <a:xfrm>
            <a:off x="761999" y="838200"/>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endParaRPr lang="en-US"/>
          </a:p>
        </p:txBody>
      </p:sp>
      <p:sp>
        <p:nvSpPr>
          <p:cNvPr id="12" name="Picture Placeholder 11">
            <a:extLst>
              <a:ext uri="{FF2B5EF4-FFF2-40B4-BE49-F238E27FC236}">
                <a16:creationId xmlns:a16="http://schemas.microsoft.com/office/drawing/2014/main" id="{1872B356-071D-42D7-8058-1E2589D6AC3A}"/>
              </a:ext>
            </a:extLst>
          </p:cNvPr>
          <p:cNvSpPr>
            <a:spLocks noGrp="1"/>
          </p:cNvSpPr>
          <p:nvPr>
            <p:ph type="pic" sz="quarter" idx="11"/>
          </p:nvPr>
        </p:nvSpPr>
        <p:spPr>
          <a:xfrm>
            <a:off x="3505200" y="838199"/>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2BA8824B-8F29-4C94-B2D5-75A22FA2F751}"/>
              </a:ext>
            </a:extLst>
          </p:cNvPr>
          <p:cNvSpPr>
            <a:spLocks noGrp="1"/>
          </p:cNvSpPr>
          <p:nvPr>
            <p:ph type="pic" sz="quarter" idx="12"/>
          </p:nvPr>
        </p:nvSpPr>
        <p:spPr>
          <a:xfrm>
            <a:off x="6248400" y="838200"/>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C0ED0CD4-4DC2-437C-84C7-A63231C97C5C}"/>
              </a:ext>
            </a:extLst>
          </p:cNvPr>
          <p:cNvSpPr>
            <a:spLocks noGrp="1"/>
          </p:cNvSpPr>
          <p:nvPr>
            <p:ph type="pic" sz="quarter" idx="13"/>
          </p:nvPr>
        </p:nvSpPr>
        <p:spPr>
          <a:xfrm>
            <a:off x="6248399" y="3562349"/>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62208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3C1B3D-940C-4D56-9E86-42639F673166}"/>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E35C564B-6002-4BED-AB60-4D5CBD9E491C}"/>
              </a:ext>
            </a:extLst>
          </p:cNvPr>
          <p:cNvSpPr>
            <a:spLocks noGrp="1"/>
          </p:cNvSpPr>
          <p:nvPr>
            <p:ph type="pic" sz="quarter" idx="10"/>
          </p:nvPr>
        </p:nvSpPr>
        <p:spPr>
          <a:xfrm>
            <a:off x="882987" y="931333"/>
            <a:ext cx="3219299" cy="4995333"/>
          </a:xfrm>
          <a:custGeom>
            <a:avLst/>
            <a:gdLst>
              <a:gd name="connsiteX0" fmla="*/ 0 w 3219299"/>
              <a:gd name="connsiteY0" fmla="*/ 0 h 4995333"/>
              <a:gd name="connsiteX1" fmla="*/ 3219299 w 3219299"/>
              <a:gd name="connsiteY1" fmla="*/ 0 h 4995333"/>
              <a:gd name="connsiteX2" fmla="*/ 3219299 w 3219299"/>
              <a:gd name="connsiteY2" fmla="*/ 4995333 h 4995333"/>
              <a:gd name="connsiteX3" fmla="*/ 0 w 3219299"/>
              <a:gd name="connsiteY3" fmla="*/ 4995333 h 4995333"/>
            </a:gdLst>
            <a:ahLst/>
            <a:cxnLst>
              <a:cxn ang="0">
                <a:pos x="connsiteX0" y="connsiteY0"/>
              </a:cxn>
              <a:cxn ang="0">
                <a:pos x="connsiteX1" y="connsiteY1"/>
              </a:cxn>
              <a:cxn ang="0">
                <a:pos x="connsiteX2" y="connsiteY2"/>
              </a:cxn>
              <a:cxn ang="0">
                <a:pos x="connsiteX3" y="connsiteY3"/>
              </a:cxn>
            </a:cxnLst>
            <a:rect l="l" t="t" r="r" b="b"/>
            <a:pathLst>
              <a:path w="3219299" h="4995333">
                <a:moveTo>
                  <a:pt x="0" y="0"/>
                </a:moveTo>
                <a:lnTo>
                  <a:pt x="3219299" y="0"/>
                </a:lnTo>
                <a:lnTo>
                  <a:pt x="3219299" y="4995333"/>
                </a:lnTo>
                <a:lnTo>
                  <a:pt x="0" y="4995333"/>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08585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128D8-96BC-40DE-86FD-9CBD82F40260}"/>
              </a:ext>
            </a:extLst>
          </p:cNvPr>
          <p:cNvSpPr/>
          <p:nvPr userDrawn="1"/>
        </p:nvSpPr>
        <p:spPr>
          <a:xfrm>
            <a:off x="857250" y="0"/>
            <a:ext cx="8763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CAB1930D-6A89-48D1-8D5D-96C8A0FD9872}"/>
              </a:ext>
            </a:extLst>
          </p:cNvPr>
          <p:cNvSpPr>
            <a:spLocks noGrp="1"/>
          </p:cNvSpPr>
          <p:nvPr>
            <p:ph type="pic" sz="quarter" idx="10"/>
          </p:nvPr>
        </p:nvSpPr>
        <p:spPr>
          <a:xfrm>
            <a:off x="7181904" y="1496211"/>
            <a:ext cx="4071181" cy="2419445"/>
          </a:xfrm>
          <a:custGeom>
            <a:avLst/>
            <a:gdLst>
              <a:gd name="connsiteX0" fmla="*/ 0 w 4071181"/>
              <a:gd name="connsiteY0" fmla="*/ 0 h 2419445"/>
              <a:gd name="connsiteX1" fmla="*/ 4071181 w 4071181"/>
              <a:gd name="connsiteY1" fmla="*/ 0 h 2419445"/>
              <a:gd name="connsiteX2" fmla="*/ 4071181 w 4071181"/>
              <a:gd name="connsiteY2" fmla="*/ 2419445 h 2419445"/>
              <a:gd name="connsiteX3" fmla="*/ 0 w 4071181"/>
              <a:gd name="connsiteY3" fmla="*/ 2419445 h 2419445"/>
            </a:gdLst>
            <a:ahLst/>
            <a:cxnLst>
              <a:cxn ang="0">
                <a:pos x="connsiteX0" y="connsiteY0"/>
              </a:cxn>
              <a:cxn ang="0">
                <a:pos x="connsiteX1" y="connsiteY1"/>
              </a:cxn>
              <a:cxn ang="0">
                <a:pos x="connsiteX2" y="connsiteY2"/>
              </a:cxn>
              <a:cxn ang="0">
                <a:pos x="connsiteX3" y="connsiteY3"/>
              </a:cxn>
            </a:cxnLst>
            <a:rect l="l" t="t" r="r" b="b"/>
            <a:pathLst>
              <a:path w="4071181" h="2419445">
                <a:moveTo>
                  <a:pt x="0" y="0"/>
                </a:moveTo>
                <a:lnTo>
                  <a:pt x="4071181" y="0"/>
                </a:lnTo>
                <a:lnTo>
                  <a:pt x="4071181" y="2419445"/>
                </a:lnTo>
                <a:lnTo>
                  <a:pt x="0" y="2419445"/>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16311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515C93-49D3-4941-8A0D-7D3AEF13D4A9}"/>
              </a:ext>
            </a:extLst>
          </p:cNvPr>
          <p:cNvSpPr/>
          <p:nvPr userDrawn="1"/>
        </p:nvSpPr>
        <p:spPr>
          <a:xfrm>
            <a:off x="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B3F3443C-5A80-4EB8-AA0A-93B4E8B3B68A}"/>
              </a:ext>
            </a:extLst>
          </p:cNvPr>
          <p:cNvSpPr>
            <a:spLocks noGrp="1"/>
          </p:cNvSpPr>
          <p:nvPr>
            <p:ph type="pic" sz="quarter" idx="10"/>
          </p:nvPr>
        </p:nvSpPr>
        <p:spPr>
          <a:xfrm>
            <a:off x="1641322" y="959089"/>
            <a:ext cx="2365296" cy="4962889"/>
          </a:xfrm>
          <a:custGeom>
            <a:avLst/>
            <a:gdLst>
              <a:gd name="connsiteX0" fmla="*/ 0 w 2365296"/>
              <a:gd name="connsiteY0" fmla="*/ 0 h 4962889"/>
              <a:gd name="connsiteX1" fmla="*/ 2365296 w 2365296"/>
              <a:gd name="connsiteY1" fmla="*/ 0 h 4962889"/>
              <a:gd name="connsiteX2" fmla="*/ 2365296 w 2365296"/>
              <a:gd name="connsiteY2" fmla="*/ 4962889 h 4962889"/>
              <a:gd name="connsiteX3" fmla="*/ 0 w 2365296"/>
              <a:gd name="connsiteY3" fmla="*/ 4962889 h 4962889"/>
            </a:gdLst>
            <a:ahLst/>
            <a:cxnLst>
              <a:cxn ang="0">
                <a:pos x="connsiteX0" y="connsiteY0"/>
              </a:cxn>
              <a:cxn ang="0">
                <a:pos x="connsiteX1" y="connsiteY1"/>
              </a:cxn>
              <a:cxn ang="0">
                <a:pos x="connsiteX2" y="connsiteY2"/>
              </a:cxn>
              <a:cxn ang="0">
                <a:pos x="connsiteX3" y="connsiteY3"/>
              </a:cxn>
            </a:cxnLst>
            <a:rect l="l" t="t" r="r" b="b"/>
            <a:pathLst>
              <a:path w="2365296" h="4962889">
                <a:moveTo>
                  <a:pt x="0" y="0"/>
                </a:moveTo>
                <a:lnTo>
                  <a:pt x="2365296" y="0"/>
                </a:lnTo>
                <a:lnTo>
                  <a:pt x="2365296" y="4962889"/>
                </a:lnTo>
                <a:lnTo>
                  <a:pt x="0" y="4962889"/>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584194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EF1E6-9D8A-41D8-ACF7-69B7646AF54D}"/>
              </a:ext>
            </a:extLst>
          </p:cNvPr>
          <p:cNvSpPr/>
          <p:nvPr userDrawn="1"/>
        </p:nvSpPr>
        <p:spPr>
          <a:xfrm>
            <a:off x="4362450" y="0"/>
            <a:ext cx="7829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3660CD39-C123-47CD-9D36-B7F3EC265E66}"/>
              </a:ext>
            </a:extLst>
          </p:cNvPr>
          <p:cNvSpPr>
            <a:spLocks noGrp="1"/>
          </p:cNvSpPr>
          <p:nvPr>
            <p:ph type="pic" sz="quarter" idx="10"/>
          </p:nvPr>
        </p:nvSpPr>
        <p:spPr>
          <a:xfrm>
            <a:off x="876299" y="1142999"/>
            <a:ext cx="5219700" cy="4572000"/>
          </a:xfrm>
          <a:custGeom>
            <a:avLst/>
            <a:gdLst>
              <a:gd name="connsiteX0" fmla="*/ 0 w 5219700"/>
              <a:gd name="connsiteY0" fmla="*/ 0 h 4572000"/>
              <a:gd name="connsiteX1" fmla="*/ 5219700 w 5219700"/>
              <a:gd name="connsiteY1" fmla="*/ 0 h 4572000"/>
              <a:gd name="connsiteX2" fmla="*/ 5219700 w 5219700"/>
              <a:gd name="connsiteY2" fmla="*/ 4572000 h 4572000"/>
              <a:gd name="connsiteX3" fmla="*/ 0 w 52197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5219700" h="4572000">
                <a:moveTo>
                  <a:pt x="0" y="0"/>
                </a:moveTo>
                <a:lnTo>
                  <a:pt x="5219700" y="0"/>
                </a:lnTo>
                <a:lnTo>
                  <a:pt x="5219700" y="4572000"/>
                </a:lnTo>
                <a:lnTo>
                  <a:pt x="0" y="4572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67445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316E0B-604A-4F75-9BED-C27C9855C359}"/>
              </a:ext>
            </a:extLst>
          </p:cNvPr>
          <p:cNvSpPr/>
          <p:nvPr userDrawn="1"/>
        </p:nvSpPr>
        <p:spPr>
          <a:xfrm>
            <a:off x="0" y="3429000"/>
            <a:ext cx="12192000" cy="345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B41BAE46-594A-4600-850D-19C42891859B}"/>
              </a:ext>
            </a:extLst>
          </p:cNvPr>
          <p:cNvSpPr>
            <a:spLocks noGrp="1"/>
          </p:cNvSpPr>
          <p:nvPr>
            <p:ph type="pic" sz="quarter" idx="10"/>
          </p:nvPr>
        </p:nvSpPr>
        <p:spPr>
          <a:xfrm>
            <a:off x="876300" y="800100"/>
            <a:ext cx="3448050" cy="6057900"/>
          </a:xfrm>
          <a:custGeom>
            <a:avLst/>
            <a:gdLst>
              <a:gd name="connsiteX0" fmla="*/ 0 w 3448050"/>
              <a:gd name="connsiteY0" fmla="*/ 0 h 6057900"/>
              <a:gd name="connsiteX1" fmla="*/ 3448050 w 3448050"/>
              <a:gd name="connsiteY1" fmla="*/ 0 h 6057900"/>
              <a:gd name="connsiteX2" fmla="*/ 3448050 w 3448050"/>
              <a:gd name="connsiteY2" fmla="*/ 6057900 h 6057900"/>
              <a:gd name="connsiteX3" fmla="*/ 0 w 34480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3448050" h="6057900">
                <a:moveTo>
                  <a:pt x="0" y="0"/>
                </a:moveTo>
                <a:lnTo>
                  <a:pt x="3448050" y="0"/>
                </a:lnTo>
                <a:lnTo>
                  <a:pt x="3448050" y="6057900"/>
                </a:lnTo>
                <a:lnTo>
                  <a:pt x="0" y="60579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715408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1B3621-DFA6-42F0-A1D1-F8D193736B3F}"/>
              </a:ext>
            </a:extLst>
          </p:cNvPr>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88097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9"/>
            <a:ext cx="7686708" cy="1143000"/>
          </a:xfrm>
        </p:spPr>
        <p:txBody>
          <a:bodyPr/>
          <a:lstStyle/>
          <a:p>
            <a:r>
              <a:rPr lang="en-US"/>
              <a:t>Click to edit Master title style</a:t>
            </a:r>
          </a:p>
        </p:txBody>
      </p:sp>
      <p:sp>
        <p:nvSpPr>
          <p:cNvPr id="3" name="Content Placeholder 2"/>
          <p:cNvSpPr>
            <a:spLocks noGrp="1"/>
          </p:cNvSpPr>
          <p:nvPr>
            <p:ph idx="1"/>
          </p:nvPr>
        </p:nvSpPr>
        <p:spPr>
          <a:xfrm>
            <a:off x="609602" y="1747634"/>
            <a:ext cx="11102400" cy="4378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705600" y="6356352"/>
            <a:ext cx="5006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32686" y="6356352"/>
            <a:ext cx="710973" cy="365125"/>
          </a:xfrm>
          <a:prstGeom prst="rect">
            <a:avLst/>
          </a:prstGeom>
        </p:spPr>
        <p:txBody>
          <a:bodyPr/>
          <a:lstStyle/>
          <a:p>
            <a:endParaRPr lang="en-US"/>
          </a:p>
        </p:txBody>
      </p:sp>
      <p:sp>
        <p:nvSpPr>
          <p:cNvPr id="7" name="TextBox 6"/>
          <p:cNvSpPr txBox="1"/>
          <p:nvPr userDrawn="1"/>
        </p:nvSpPr>
        <p:spPr>
          <a:xfrm>
            <a:off x="3091696" y="594196"/>
            <a:ext cx="6072280" cy="584775"/>
          </a:xfrm>
          <a:prstGeom prst="rect">
            <a:avLst/>
          </a:prstGeom>
          <a:noFill/>
        </p:spPr>
        <p:txBody>
          <a:bodyPr wrap="square" rtlCol="0">
            <a:spAutoFit/>
          </a:bodyPr>
          <a:lstStyle/>
          <a:p>
            <a:endParaRPr lang="en-US" sz="3199"/>
          </a:p>
        </p:txBody>
      </p:sp>
    </p:spTree>
    <p:extLst>
      <p:ext uri="{BB962C8B-B14F-4D97-AF65-F5344CB8AC3E}">
        <p14:creationId xmlns:p14="http://schemas.microsoft.com/office/powerpoint/2010/main" val="39762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0EA73-8C76-4BDA-80E2-F819ED6F3B23}"/>
              </a:ext>
            </a:extLst>
          </p:cNvPr>
          <p:cNvSpPr/>
          <p:nvPr userDrawn="1"/>
        </p:nvSpPr>
        <p:spPr>
          <a:xfrm>
            <a:off x="0" y="0"/>
            <a:ext cx="2647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7FDB8F86-7D2A-4C4A-80AA-2B69CD7D0770}"/>
              </a:ext>
            </a:extLst>
          </p:cNvPr>
          <p:cNvSpPr>
            <a:spLocks noGrp="1"/>
          </p:cNvSpPr>
          <p:nvPr>
            <p:ph type="pic" sz="quarter" idx="10"/>
          </p:nvPr>
        </p:nvSpPr>
        <p:spPr>
          <a:xfrm>
            <a:off x="857250" y="1209674"/>
            <a:ext cx="3543300" cy="4438650"/>
          </a:xfrm>
          <a:custGeom>
            <a:avLst/>
            <a:gdLst>
              <a:gd name="connsiteX0" fmla="*/ 0 w 3543300"/>
              <a:gd name="connsiteY0" fmla="*/ 0 h 4438650"/>
              <a:gd name="connsiteX1" fmla="*/ 3543300 w 3543300"/>
              <a:gd name="connsiteY1" fmla="*/ 0 h 4438650"/>
              <a:gd name="connsiteX2" fmla="*/ 3543300 w 3543300"/>
              <a:gd name="connsiteY2" fmla="*/ 4438650 h 4438650"/>
              <a:gd name="connsiteX3" fmla="*/ 0 w 354330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3543300" h="4438650">
                <a:moveTo>
                  <a:pt x="0" y="0"/>
                </a:moveTo>
                <a:lnTo>
                  <a:pt x="3543300" y="0"/>
                </a:lnTo>
                <a:lnTo>
                  <a:pt x="3543300" y="4438650"/>
                </a:lnTo>
                <a:lnTo>
                  <a:pt x="0" y="443865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71297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1B39A6-081B-4A1B-983B-D9D35EA45474}"/>
              </a:ext>
            </a:extLst>
          </p:cNvPr>
          <p:cNvSpPr/>
          <p:nvPr userDrawn="1"/>
        </p:nvSpPr>
        <p:spPr>
          <a:xfrm>
            <a:off x="691515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5F9AFB5D-4B73-4340-939D-68662F392B21}"/>
              </a:ext>
            </a:extLst>
          </p:cNvPr>
          <p:cNvSpPr>
            <a:spLocks noGrp="1"/>
          </p:cNvSpPr>
          <p:nvPr>
            <p:ph type="pic" sz="quarter" idx="10"/>
          </p:nvPr>
        </p:nvSpPr>
        <p:spPr>
          <a:xfrm>
            <a:off x="7896224" y="779146"/>
            <a:ext cx="3476625" cy="6078854"/>
          </a:xfrm>
          <a:custGeom>
            <a:avLst/>
            <a:gdLst>
              <a:gd name="connsiteX0" fmla="*/ 0 w 3476625"/>
              <a:gd name="connsiteY0" fmla="*/ 0 h 6078854"/>
              <a:gd name="connsiteX1" fmla="*/ 3476625 w 3476625"/>
              <a:gd name="connsiteY1" fmla="*/ 0 h 6078854"/>
              <a:gd name="connsiteX2" fmla="*/ 3476625 w 3476625"/>
              <a:gd name="connsiteY2" fmla="*/ 6078854 h 6078854"/>
              <a:gd name="connsiteX3" fmla="*/ 0 w 3476625"/>
              <a:gd name="connsiteY3" fmla="*/ 6078854 h 6078854"/>
            </a:gdLst>
            <a:ahLst/>
            <a:cxnLst>
              <a:cxn ang="0">
                <a:pos x="connsiteX0" y="connsiteY0"/>
              </a:cxn>
              <a:cxn ang="0">
                <a:pos x="connsiteX1" y="connsiteY1"/>
              </a:cxn>
              <a:cxn ang="0">
                <a:pos x="connsiteX2" y="connsiteY2"/>
              </a:cxn>
              <a:cxn ang="0">
                <a:pos x="connsiteX3" y="connsiteY3"/>
              </a:cxn>
            </a:cxnLst>
            <a:rect l="l" t="t" r="r" b="b"/>
            <a:pathLst>
              <a:path w="3476625" h="6078854">
                <a:moveTo>
                  <a:pt x="0" y="0"/>
                </a:moveTo>
                <a:lnTo>
                  <a:pt x="3476625" y="0"/>
                </a:lnTo>
                <a:lnTo>
                  <a:pt x="3476625" y="6078854"/>
                </a:lnTo>
                <a:lnTo>
                  <a:pt x="0" y="607885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75340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37F18C-A63D-4E2E-8BBD-968C63B31693}"/>
              </a:ext>
            </a:extLst>
          </p:cNvPr>
          <p:cNvSpPr/>
          <p:nvPr userDrawn="1"/>
        </p:nvSpPr>
        <p:spPr>
          <a:xfrm>
            <a:off x="0" y="0"/>
            <a:ext cx="3486150" cy="523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FB285D78-C798-4CFA-9F6D-01831E8E8D77}"/>
              </a:ext>
            </a:extLst>
          </p:cNvPr>
          <p:cNvSpPr>
            <a:spLocks noGrp="1"/>
          </p:cNvSpPr>
          <p:nvPr>
            <p:ph type="pic" sz="quarter" idx="10"/>
          </p:nvPr>
        </p:nvSpPr>
        <p:spPr>
          <a:xfrm>
            <a:off x="1762124" y="3428999"/>
            <a:ext cx="5248275" cy="3429000"/>
          </a:xfrm>
          <a:custGeom>
            <a:avLst/>
            <a:gdLst>
              <a:gd name="connsiteX0" fmla="*/ 0 w 5248275"/>
              <a:gd name="connsiteY0" fmla="*/ 0 h 3429000"/>
              <a:gd name="connsiteX1" fmla="*/ 5248275 w 5248275"/>
              <a:gd name="connsiteY1" fmla="*/ 0 h 3429000"/>
              <a:gd name="connsiteX2" fmla="*/ 5248275 w 5248275"/>
              <a:gd name="connsiteY2" fmla="*/ 3429000 h 3429000"/>
              <a:gd name="connsiteX3" fmla="*/ 0 w 5248275"/>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8275" h="3429000">
                <a:moveTo>
                  <a:pt x="0" y="0"/>
                </a:moveTo>
                <a:lnTo>
                  <a:pt x="5248275" y="0"/>
                </a:lnTo>
                <a:lnTo>
                  <a:pt x="5248275" y="3429000"/>
                </a:lnTo>
                <a:lnTo>
                  <a:pt x="0" y="3429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73413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772ADD8-A830-4F5B-9055-C7E94B999C69}"/>
              </a:ext>
            </a:extLst>
          </p:cNvPr>
          <p:cNvSpPr>
            <a:spLocks noGrp="1"/>
          </p:cNvSpPr>
          <p:nvPr>
            <p:ph type="pic" sz="quarter" idx="10"/>
          </p:nvPr>
        </p:nvSpPr>
        <p:spPr>
          <a:xfrm>
            <a:off x="-1" y="3429000"/>
            <a:ext cx="5245100" cy="3429000"/>
          </a:xfrm>
          <a:custGeom>
            <a:avLst/>
            <a:gdLst>
              <a:gd name="connsiteX0" fmla="*/ 0 w 5245100"/>
              <a:gd name="connsiteY0" fmla="*/ 0 h 3429000"/>
              <a:gd name="connsiteX1" fmla="*/ 5245100 w 5245100"/>
              <a:gd name="connsiteY1" fmla="*/ 0 h 3429000"/>
              <a:gd name="connsiteX2" fmla="*/ 5245100 w 5245100"/>
              <a:gd name="connsiteY2" fmla="*/ 3429000 h 3429000"/>
              <a:gd name="connsiteX3" fmla="*/ 0 w 52451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5100" h="3429000">
                <a:moveTo>
                  <a:pt x="0" y="0"/>
                </a:moveTo>
                <a:lnTo>
                  <a:pt x="5245100" y="0"/>
                </a:lnTo>
                <a:lnTo>
                  <a:pt x="5245100" y="3429000"/>
                </a:lnTo>
                <a:lnTo>
                  <a:pt x="0" y="3429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95808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21B533-F657-4D57-8ABA-45B5D603304D}"/>
              </a:ext>
            </a:extLst>
          </p:cNvPr>
          <p:cNvSpPr/>
          <p:nvPr userDrawn="1"/>
        </p:nvSpPr>
        <p:spPr>
          <a:xfrm>
            <a:off x="0" y="0"/>
            <a:ext cx="2705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6">
            <a:extLst>
              <a:ext uri="{FF2B5EF4-FFF2-40B4-BE49-F238E27FC236}">
                <a16:creationId xmlns:a16="http://schemas.microsoft.com/office/drawing/2014/main" id="{5200EF84-40D2-4DBD-82DF-B9F526900B1B}"/>
              </a:ext>
            </a:extLst>
          </p:cNvPr>
          <p:cNvSpPr>
            <a:spLocks noGrp="1"/>
          </p:cNvSpPr>
          <p:nvPr>
            <p:ph type="pic" sz="quarter" idx="10"/>
          </p:nvPr>
        </p:nvSpPr>
        <p:spPr>
          <a:xfrm>
            <a:off x="838202" y="-1"/>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416F822C-99CF-4A87-B17C-4BFD480E7253}"/>
              </a:ext>
            </a:extLst>
          </p:cNvPr>
          <p:cNvSpPr>
            <a:spLocks noGrp="1"/>
          </p:cNvSpPr>
          <p:nvPr>
            <p:ph type="pic" sz="quarter" idx="11"/>
          </p:nvPr>
        </p:nvSpPr>
        <p:spPr>
          <a:xfrm>
            <a:off x="838202" y="3550895"/>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83242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F70D1BE-6663-4D7E-B64E-9D6A1C989E9C}"/>
              </a:ext>
            </a:extLst>
          </p:cNvPr>
          <p:cNvSpPr/>
          <p:nvPr userDrawn="1"/>
        </p:nvSpPr>
        <p:spPr>
          <a:xfrm>
            <a:off x="7817291" y="1"/>
            <a:ext cx="4374711" cy="6857999"/>
          </a:xfrm>
          <a:custGeom>
            <a:avLst/>
            <a:gdLst>
              <a:gd name="connsiteX0" fmla="*/ 2345417 w 4374711"/>
              <a:gd name="connsiteY0" fmla="*/ 0 h 6857999"/>
              <a:gd name="connsiteX1" fmla="*/ 4374711 w 4374711"/>
              <a:gd name="connsiteY1" fmla="*/ 0 h 6857999"/>
              <a:gd name="connsiteX2" fmla="*/ 4374711 w 4374711"/>
              <a:gd name="connsiteY2" fmla="*/ 6857999 h 6857999"/>
              <a:gd name="connsiteX3" fmla="*/ 0 w 4374711"/>
              <a:gd name="connsiteY3" fmla="*/ 6857999 h 6857999"/>
              <a:gd name="connsiteX4" fmla="*/ 2345417 w 437471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711" h="6857999">
                <a:moveTo>
                  <a:pt x="2345417" y="0"/>
                </a:moveTo>
                <a:lnTo>
                  <a:pt x="4374711" y="0"/>
                </a:lnTo>
                <a:lnTo>
                  <a:pt x="4374711" y="6857999"/>
                </a:lnTo>
                <a:lnTo>
                  <a:pt x="0" y="6857999"/>
                </a:lnTo>
                <a:lnTo>
                  <a:pt x="234541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5576B3A6-DE27-41C9-9C32-5E1F26768237}"/>
              </a:ext>
            </a:extLst>
          </p:cNvPr>
          <p:cNvSpPr>
            <a:spLocks noGrp="1"/>
          </p:cNvSpPr>
          <p:nvPr>
            <p:ph type="pic" sz="quarter" idx="10"/>
          </p:nvPr>
        </p:nvSpPr>
        <p:spPr>
          <a:xfrm>
            <a:off x="7876285" y="1260987"/>
            <a:ext cx="3467101" cy="4336026"/>
          </a:xfrm>
          <a:custGeom>
            <a:avLst/>
            <a:gdLst>
              <a:gd name="connsiteX0" fmla="*/ 0 w 3467101"/>
              <a:gd name="connsiteY0" fmla="*/ 0 h 4336026"/>
              <a:gd name="connsiteX1" fmla="*/ 3467101 w 3467101"/>
              <a:gd name="connsiteY1" fmla="*/ 0 h 4336026"/>
              <a:gd name="connsiteX2" fmla="*/ 3467101 w 3467101"/>
              <a:gd name="connsiteY2" fmla="*/ 4336026 h 4336026"/>
              <a:gd name="connsiteX3" fmla="*/ 0 w 3467101"/>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3467101" h="4336026">
                <a:moveTo>
                  <a:pt x="0" y="0"/>
                </a:moveTo>
                <a:lnTo>
                  <a:pt x="3467101" y="0"/>
                </a:lnTo>
                <a:lnTo>
                  <a:pt x="3467101" y="4336026"/>
                </a:lnTo>
                <a:lnTo>
                  <a:pt x="0" y="4336026"/>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99157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EB64F0C-C5D1-466F-B3D8-822E4395C228}"/>
              </a:ext>
            </a:extLst>
          </p:cNvPr>
          <p:cNvSpPr>
            <a:spLocks noGrp="1"/>
          </p:cNvSpPr>
          <p:nvPr>
            <p:ph type="pic" sz="quarter" idx="10"/>
          </p:nvPr>
        </p:nvSpPr>
        <p:spPr>
          <a:xfrm>
            <a:off x="4324349" y="-1"/>
            <a:ext cx="3543302" cy="6858000"/>
          </a:xfrm>
          <a:custGeom>
            <a:avLst/>
            <a:gdLst>
              <a:gd name="connsiteX0" fmla="*/ 0 w 3543302"/>
              <a:gd name="connsiteY0" fmla="*/ 0 h 6858000"/>
              <a:gd name="connsiteX1" fmla="*/ 3543302 w 3543302"/>
              <a:gd name="connsiteY1" fmla="*/ 0 h 6858000"/>
              <a:gd name="connsiteX2" fmla="*/ 3543302 w 3543302"/>
              <a:gd name="connsiteY2" fmla="*/ 6858000 h 6858000"/>
              <a:gd name="connsiteX3" fmla="*/ 0 w 35433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43302" h="6858000">
                <a:moveTo>
                  <a:pt x="0" y="0"/>
                </a:moveTo>
                <a:lnTo>
                  <a:pt x="3543302" y="0"/>
                </a:lnTo>
                <a:lnTo>
                  <a:pt x="3543302" y="6858000"/>
                </a:lnTo>
                <a:lnTo>
                  <a:pt x="0" y="685800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91171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D0B5F-C216-6D62-4FD2-AA65BCA1E35D}"/>
              </a:ext>
            </a:extLst>
          </p:cNvPr>
          <p:cNvSpPr txBox="1"/>
          <p:nvPr userDrawn="1"/>
        </p:nvSpPr>
        <p:spPr>
          <a:xfrm>
            <a:off x="10008067" y="328549"/>
            <a:ext cx="1466500" cy="246221"/>
          </a:xfrm>
          <a:prstGeom prst="rect">
            <a:avLst/>
          </a:prstGeom>
          <a:noFill/>
        </p:spPr>
        <p:txBody>
          <a:bodyPr wrap="square" rtlCol="0">
            <a:spAutoFit/>
          </a:bodyPr>
          <a:lstStyle/>
          <a:p>
            <a:pPr algn="r"/>
            <a:r>
              <a:rPr lang="en-GB" sz="1000" b="1">
                <a:solidFill>
                  <a:schemeClr val="accent6">
                    <a:lumMod val="60000"/>
                    <a:lumOff val="40000"/>
                  </a:schemeClr>
                </a:solidFill>
                <a:latin typeface="Montserrat" panose="00000500000000000000" pitchFamily="2" charset="0"/>
              </a:rPr>
              <a:t>MSECB Webinar</a:t>
            </a:r>
            <a:endParaRPr lang="en-ID" sz="1000" b="1">
              <a:solidFill>
                <a:schemeClr val="accent6">
                  <a:lumMod val="60000"/>
                  <a:lumOff val="40000"/>
                </a:schemeClr>
              </a:solidFill>
              <a:latin typeface="Montserrat" panose="00000500000000000000" pitchFamily="2" charset="0"/>
            </a:endParaRPr>
          </a:p>
        </p:txBody>
      </p:sp>
      <p:sp>
        <p:nvSpPr>
          <p:cNvPr id="3" name="Circle: Hollow 2">
            <a:extLst>
              <a:ext uri="{FF2B5EF4-FFF2-40B4-BE49-F238E27FC236}">
                <a16:creationId xmlns:a16="http://schemas.microsoft.com/office/drawing/2014/main" id="{EBA57CF0-B941-6EB5-016C-B1A804D15119}"/>
              </a:ext>
            </a:extLst>
          </p:cNvPr>
          <p:cNvSpPr/>
          <p:nvPr userDrawn="1"/>
        </p:nvSpPr>
        <p:spPr>
          <a:xfrm>
            <a:off x="10091933" y="386345"/>
            <a:ext cx="130628" cy="130628"/>
          </a:xfrm>
          <a:prstGeom prst="donut">
            <a:avLst>
              <a:gd name="adj" fmla="val 219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pic>
        <p:nvPicPr>
          <p:cNvPr id="4" name="Graphic 3">
            <a:extLst>
              <a:ext uri="{FF2B5EF4-FFF2-40B4-BE49-F238E27FC236}">
                <a16:creationId xmlns:a16="http://schemas.microsoft.com/office/drawing/2014/main" id="{CA803912-9F7B-DAE4-2857-DA20A2A1E32A}"/>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76300" y="353420"/>
            <a:ext cx="982390" cy="196478"/>
          </a:xfrm>
          <a:prstGeom prst="rect">
            <a:avLst/>
          </a:prstGeom>
        </p:spPr>
      </p:pic>
    </p:spTree>
    <p:extLst>
      <p:ext uri="{BB962C8B-B14F-4D97-AF65-F5344CB8AC3E}">
        <p14:creationId xmlns:p14="http://schemas.microsoft.com/office/powerpoint/2010/main" val="57612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61" r:id="rId10"/>
    <p:sldLayoutId id="2147483657" r:id="rId11"/>
    <p:sldLayoutId id="2147483658" r:id="rId12"/>
    <p:sldLayoutId id="2147483662" r:id="rId13"/>
    <p:sldLayoutId id="2147483663" r:id="rId14"/>
    <p:sldLayoutId id="2147483664" r:id="rId15"/>
    <p:sldLayoutId id="2147483659"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msecb.com/get-a-free-quote/" TargetMode="External"/><Relationship Id="rId7" Type="http://schemas.openxmlformats.org/officeDocument/2006/relationships/hyperlink" Target="https://www.linkedin.com/company/MSECB/"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20.png"/><Relationship Id="rId11" Type="http://schemas.openxmlformats.org/officeDocument/2006/relationships/image" Target="../media/image23.jpe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hyperlink" Target="https://www.facebook.com/MSECB.In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F702FEF-8991-46FB-3E41-A2BA3965F9A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0" b="80"/>
          <a:stretch/>
        </p:blipFill>
        <p:spPr/>
      </p:pic>
      <p:sp>
        <p:nvSpPr>
          <p:cNvPr id="22" name="Rectangle 21">
            <a:extLst>
              <a:ext uri="{FF2B5EF4-FFF2-40B4-BE49-F238E27FC236}">
                <a16:creationId xmlns:a16="http://schemas.microsoft.com/office/drawing/2014/main" id="{E21B5456-769B-4E15-B7B5-D95722549991}"/>
              </a:ext>
            </a:extLst>
          </p:cNvPr>
          <p:cNvSpPr/>
          <p:nvPr/>
        </p:nvSpPr>
        <p:spPr>
          <a:xfrm>
            <a:off x="4305300" y="1638300"/>
            <a:ext cx="7010400" cy="43815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F1BA98F5-FB0E-483C-9755-9C0CEB604EDD}"/>
              </a:ext>
            </a:extLst>
          </p:cNvPr>
          <p:cNvSpPr txBox="1"/>
          <p:nvPr/>
        </p:nvSpPr>
        <p:spPr>
          <a:xfrm>
            <a:off x="4739951" y="3078960"/>
            <a:ext cx="6298163" cy="923330"/>
          </a:xfrm>
          <a:prstGeom prst="rect">
            <a:avLst/>
          </a:prstGeom>
          <a:noFill/>
        </p:spPr>
        <p:txBody>
          <a:bodyPr wrap="square" rtlCol="0">
            <a:spAutoFit/>
          </a:bodyPr>
          <a:lstStyle/>
          <a:p>
            <a:r>
              <a:rPr lang="en-US" sz="2700" b="1">
                <a:solidFill>
                  <a:schemeClr val="accent5"/>
                </a:solidFill>
                <a:latin typeface="Montserrat" panose="00000500000000000000" pitchFamily="2" charset="0"/>
              </a:rPr>
              <a:t>The Price of Success: Unlocking the Rewards of ISO Certifications</a:t>
            </a:r>
            <a:endParaRPr lang="en-ID" sz="2700" b="1">
              <a:solidFill>
                <a:schemeClr val="accent5"/>
              </a:solidFill>
              <a:latin typeface="Montserrat" panose="00000500000000000000" pitchFamily="2" charset="0"/>
            </a:endParaRPr>
          </a:p>
        </p:txBody>
      </p:sp>
      <p:sp>
        <p:nvSpPr>
          <p:cNvPr id="7" name="TextBox 6">
            <a:extLst>
              <a:ext uri="{FF2B5EF4-FFF2-40B4-BE49-F238E27FC236}">
                <a16:creationId xmlns:a16="http://schemas.microsoft.com/office/drawing/2014/main" id="{EB869A89-72E8-44EB-A86F-C473D79061CA}"/>
              </a:ext>
            </a:extLst>
          </p:cNvPr>
          <p:cNvSpPr txBox="1"/>
          <p:nvPr/>
        </p:nvSpPr>
        <p:spPr>
          <a:xfrm>
            <a:off x="4739951" y="3997872"/>
            <a:ext cx="2739853" cy="400110"/>
          </a:xfrm>
          <a:prstGeom prst="rect">
            <a:avLst/>
          </a:prstGeom>
          <a:noFill/>
        </p:spPr>
        <p:txBody>
          <a:bodyPr wrap="none" rtlCol="0">
            <a:spAutoFit/>
          </a:bodyPr>
          <a:lstStyle/>
          <a:p>
            <a:r>
              <a:rPr lang="en-US" sz="2000">
                <a:solidFill>
                  <a:schemeClr val="accent5">
                    <a:lumMod val="85000"/>
                  </a:schemeClr>
                </a:solidFill>
                <a:latin typeface="Montserrat" panose="00000500000000000000" pitchFamily="2" charset="0"/>
                <a:ea typeface="Open Sans SemiBold" panose="020B0706030804020204" pitchFamily="34" charset="0"/>
                <a:cs typeface="Open Sans SemiBold" panose="020B0706030804020204" pitchFamily="34" charset="0"/>
              </a:rPr>
              <a:t>By </a:t>
            </a:r>
            <a:r>
              <a:rPr lang="en-US" sz="2000" err="1">
                <a:solidFill>
                  <a:schemeClr val="accent5">
                    <a:lumMod val="85000"/>
                  </a:schemeClr>
                </a:solidFill>
                <a:latin typeface="Montserrat" panose="00000500000000000000" pitchFamily="2" charset="0"/>
                <a:ea typeface="Open Sans SemiBold" panose="020B0706030804020204" pitchFamily="34" charset="0"/>
                <a:cs typeface="Open Sans SemiBold" panose="020B0706030804020204" pitchFamily="34" charset="0"/>
              </a:rPr>
              <a:t>Rinske</a:t>
            </a:r>
            <a:r>
              <a:rPr lang="en-US" sz="2000">
                <a:solidFill>
                  <a:schemeClr val="accent5">
                    <a:lumMod val="85000"/>
                  </a:schemeClr>
                </a:solidFill>
                <a:latin typeface="Montserrat" panose="00000500000000000000" pitchFamily="2" charset="0"/>
                <a:ea typeface="Open Sans SemiBold" panose="020B0706030804020204" pitchFamily="34" charset="0"/>
                <a:cs typeface="Open Sans SemiBold" panose="020B0706030804020204" pitchFamily="34" charset="0"/>
              </a:rPr>
              <a:t> </a:t>
            </a:r>
            <a:r>
              <a:rPr lang="en-US" sz="2000" err="1">
                <a:solidFill>
                  <a:schemeClr val="accent5">
                    <a:lumMod val="85000"/>
                  </a:schemeClr>
                </a:solidFill>
                <a:latin typeface="Montserrat" panose="00000500000000000000" pitchFamily="2" charset="0"/>
                <a:ea typeface="Open Sans SemiBold" panose="020B0706030804020204" pitchFamily="34" charset="0"/>
                <a:cs typeface="Open Sans SemiBold" panose="020B0706030804020204" pitchFamily="34" charset="0"/>
              </a:rPr>
              <a:t>Geerlings</a:t>
            </a:r>
            <a:endParaRPr lang="en-ID" sz="2000">
              <a:solidFill>
                <a:schemeClr val="accent5">
                  <a:lumMod val="85000"/>
                </a:schemeClr>
              </a:solidFill>
              <a:latin typeface="Montserrat" panose="00000500000000000000" pitchFamily="2"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87660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E66F53-6C39-40AF-8652-26328F0776F2}"/>
              </a:ext>
            </a:extLst>
          </p:cNvPr>
          <p:cNvSpPr/>
          <p:nvPr/>
        </p:nvSpPr>
        <p:spPr>
          <a:xfrm>
            <a:off x="6096000" y="0"/>
            <a:ext cx="609600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294107FC-082D-4E89-8136-9588E6158E28}"/>
              </a:ext>
            </a:extLst>
          </p:cNvPr>
          <p:cNvSpPr txBox="1"/>
          <p:nvPr/>
        </p:nvSpPr>
        <p:spPr>
          <a:xfrm>
            <a:off x="801846" y="991330"/>
            <a:ext cx="4806949" cy="954107"/>
          </a:xfrm>
          <a:prstGeom prst="rect">
            <a:avLst/>
          </a:prstGeom>
          <a:noFill/>
        </p:spPr>
        <p:txBody>
          <a:bodyPr wrap="square" rtlCol="0">
            <a:spAutoFit/>
          </a:bodyPr>
          <a:lstStyle/>
          <a:p>
            <a:r>
              <a:rPr lang="en-US" sz="2800" b="1">
                <a:latin typeface="+mj-lt"/>
              </a:rPr>
              <a:t>Case Study</a:t>
            </a:r>
          </a:p>
          <a:p>
            <a:r>
              <a:rPr lang="en-US" sz="2800" b="1">
                <a:solidFill>
                  <a:srgbClr val="8E0000"/>
                </a:solidFill>
                <a:latin typeface="+mj-lt"/>
              </a:rPr>
              <a:t>Manufacturing Sector</a:t>
            </a:r>
            <a:endParaRPr lang="en-ID" sz="2800" b="1">
              <a:solidFill>
                <a:srgbClr val="8E0000"/>
              </a:solidFill>
              <a:latin typeface="+mj-lt"/>
            </a:endParaRPr>
          </a:p>
        </p:txBody>
      </p:sp>
      <p:sp>
        <p:nvSpPr>
          <p:cNvPr id="34" name="TextBox 33">
            <a:extLst>
              <a:ext uri="{FF2B5EF4-FFF2-40B4-BE49-F238E27FC236}">
                <a16:creationId xmlns:a16="http://schemas.microsoft.com/office/drawing/2014/main" id="{97460FAF-D968-422C-B2D6-9184C7297AF4}"/>
              </a:ext>
            </a:extLst>
          </p:cNvPr>
          <p:cNvSpPr txBox="1"/>
          <p:nvPr/>
        </p:nvSpPr>
        <p:spPr>
          <a:xfrm>
            <a:off x="1458632" y="3911823"/>
            <a:ext cx="1311578"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P</a:t>
            </a:r>
            <a:r>
              <a:rPr lang="id-ID" sz="1600" b="1">
                <a:solidFill>
                  <a:schemeClr val="accent5"/>
                </a:solidFill>
                <a:ea typeface="Open Sans SemiBold" panose="020B0706030804020204" pitchFamily="34" charset="0"/>
                <a:cs typeface="Open Sans SemiBold" panose="020B0706030804020204" pitchFamily="34" charset="0"/>
              </a:rPr>
              <a:t>orducts #2</a:t>
            </a:r>
            <a:endParaRPr lang="en-ID" sz="1600" b="1">
              <a:solidFill>
                <a:schemeClr val="accent5"/>
              </a:solidFill>
              <a:ea typeface="Open Sans SemiBold" panose="020B0706030804020204" pitchFamily="34" charset="0"/>
              <a:cs typeface="Open Sans SemiBold" panose="020B0706030804020204" pitchFamily="34" charset="0"/>
            </a:endParaRPr>
          </a:p>
        </p:txBody>
      </p:sp>
      <p:pic>
        <p:nvPicPr>
          <p:cNvPr id="3" name="Picture Placeholder 2" descr="A screenshot of a computer&#10;&#10;Description automatically generated with medium confidence">
            <a:extLst>
              <a:ext uri="{FF2B5EF4-FFF2-40B4-BE49-F238E27FC236}">
                <a16:creationId xmlns:a16="http://schemas.microsoft.com/office/drawing/2014/main" id="{1CB2B2BA-EBAB-C085-AB77-DDD0990EFFA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540" b="4540"/>
          <a:stretch>
            <a:fillRect/>
          </a:stretch>
        </p:blipFill>
        <p:spPr>
          <a:xfrm>
            <a:off x="1486807" y="2066166"/>
            <a:ext cx="9218386" cy="4791834"/>
          </a:xfrm>
        </p:spPr>
      </p:pic>
    </p:spTree>
    <p:extLst>
      <p:ext uri="{BB962C8B-B14F-4D97-AF65-F5344CB8AC3E}">
        <p14:creationId xmlns:p14="http://schemas.microsoft.com/office/powerpoint/2010/main" val="406698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3F0A9E-006D-3068-8896-030287609885}"/>
              </a:ext>
            </a:extLst>
          </p:cNvPr>
          <p:cNvSpPr/>
          <p:nvPr/>
        </p:nvSpPr>
        <p:spPr>
          <a:xfrm>
            <a:off x="0" y="0"/>
            <a:ext cx="1219200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screenshot, font&#10;&#10;Description automatically generated">
            <a:extLst>
              <a:ext uri="{FF2B5EF4-FFF2-40B4-BE49-F238E27FC236}">
                <a16:creationId xmlns:a16="http://schemas.microsoft.com/office/drawing/2014/main" id="{47CEA505-8D0E-0AEC-B9BE-97DD4AA68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274" y="991330"/>
            <a:ext cx="6546188" cy="5340857"/>
          </a:xfrm>
          <a:prstGeom prst="rect">
            <a:avLst/>
          </a:prstGeom>
        </p:spPr>
      </p:pic>
      <p:sp>
        <p:nvSpPr>
          <p:cNvPr id="14" name="TextBox 13">
            <a:extLst>
              <a:ext uri="{FF2B5EF4-FFF2-40B4-BE49-F238E27FC236}">
                <a16:creationId xmlns:a16="http://schemas.microsoft.com/office/drawing/2014/main" id="{CE109736-C057-F8A9-D331-A111AB331DAE}"/>
              </a:ext>
            </a:extLst>
          </p:cNvPr>
          <p:cNvSpPr txBox="1"/>
          <p:nvPr/>
        </p:nvSpPr>
        <p:spPr>
          <a:xfrm>
            <a:off x="801846" y="991330"/>
            <a:ext cx="4806949" cy="1384995"/>
          </a:xfrm>
          <a:prstGeom prst="rect">
            <a:avLst/>
          </a:prstGeom>
          <a:noFill/>
        </p:spPr>
        <p:txBody>
          <a:bodyPr wrap="square" rtlCol="0">
            <a:spAutoFit/>
          </a:bodyPr>
          <a:lstStyle/>
          <a:p>
            <a:r>
              <a:rPr lang="en-US" sz="2800" b="1">
                <a:solidFill>
                  <a:schemeClr val="bg1"/>
                </a:solidFill>
                <a:latin typeface="+mj-lt"/>
              </a:rPr>
              <a:t>Case Study</a:t>
            </a:r>
          </a:p>
          <a:p>
            <a:r>
              <a:rPr lang="en-US" sz="2800" b="1">
                <a:solidFill>
                  <a:schemeClr val="bg1"/>
                </a:solidFill>
                <a:latin typeface="+mj-lt"/>
              </a:rPr>
              <a:t>Manufacturing Sector</a:t>
            </a:r>
          </a:p>
          <a:p>
            <a:r>
              <a:rPr lang="en-US" sz="2800" b="1">
                <a:solidFill>
                  <a:schemeClr val="bg1"/>
                </a:solidFill>
                <a:latin typeface="+mj-lt"/>
              </a:rPr>
              <a:t>(cont.)</a:t>
            </a:r>
            <a:endParaRPr lang="en-ID" sz="2800" b="1">
              <a:solidFill>
                <a:schemeClr val="bg1"/>
              </a:solidFill>
              <a:latin typeface="+mj-lt"/>
            </a:endParaRPr>
          </a:p>
        </p:txBody>
      </p:sp>
    </p:spTree>
    <p:extLst>
      <p:ext uri="{BB962C8B-B14F-4D97-AF65-F5344CB8AC3E}">
        <p14:creationId xmlns:p14="http://schemas.microsoft.com/office/powerpoint/2010/main" val="212243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E66F53-6C39-40AF-8652-26328F0776F2}"/>
              </a:ext>
            </a:extLst>
          </p:cNvPr>
          <p:cNvSpPr/>
          <p:nvPr/>
        </p:nvSpPr>
        <p:spPr>
          <a:xfrm>
            <a:off x="0" y="0"/>
            <a:ext cx="587248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294107FC-082D-4E89-8136-9588E6158E28}"/>
              </a:ext>
            </a:extLst>
          </p:cNvPr>
          <p:cNvSpPr txBox="1"/>
          <p:nvPr/>
        </p:nvSpPr>
        <p:spPr>
          <a:xfrm>
            <a:off x="801846" y="960850"/>
            <a:ext cx="4806949" cy="1384995"/>
          </a:xfrm>
          <a:prstGeom prst="rect">
            <a:avLst/>
          </a:prstGeom>
          <a:noFill/>
        </p:spPr>
        <p:txBody>
          <a:bodyPr wrap="square" rtlCol="0">
            <a:spAutoFit/>
          </a:bodyPr>
          <a:lstStyle/>
          <a:p>
            <a:r>
              <a:rPr lang="en-US" sz="2800" b="1">
                <a:solidFill>
                  <a:schemeClr val="bg1"/>
                </a:solidFill>
                <a:latin typeface="+mj-lt"/>
              </a:rPr>
              <a:t>Case Study</a:t>
            </a:r>
          </a:p>
          <a:p>
            <a:r>
              <a:rPr lang="en-US" sz="2800" b="1">
                <a:solidFill>
                  <a:schemeClr val="bg1"/>
                </a:solidFill>
                <a:latin typeface="+mj-lt"/>
              </a:rPr>
              <a:t>Manufacturing Sector</a:t>
            </a:r>
          </a:p>
          <a:p>
            <a:r>
              <a:rPr lang="en-US" sz="2800" b="1">
                <a:solidFill>
                  <a:schemeClr val="bg1"/>
                </a:solidFill>
                <a:latin typeface="+mj-lt"/>
              </a:rPr>
              <a:t>(cont.)</a:t>
            </a:r>
            <a:endParaRPr lang="en-ID" sz="2800" b="1">
              <a:solidFill>
                <a:schemeClr val="bg1"/>
              </a:solidFill>
              <a:latin typeface="+mj-lt"/>
            </a:endParaRPr>
          </a:p>
        </p:txBody>
      </p:sp>
      <p:sp>
        <p:nvSpPr>
          <p:cNvPr id="5" name="Rectangle 3">
            <a:extLst>
              <a:ext uri="{FF2B5EF4-FFF2-40B4-BE49-F238E27FC236}">
                <a16:creationId xmlns:a16="http://schemas.microsoft.com/office/drawing/2014/main" id="{B7D1D24A-7D1D-D8A1-F76E-397EE93743AB}"/>
              </a:ext>
            </a:extLst>
          </p:cNvPr>
          <p:cNvSpPr>
            <a:spLocks noChangeArrowheads="1"/>
          </p:cNvSpPr>
          <p:nvPr/>
        </p:nvSpPr>
        <p:spPr bwMode="auto">
          <a:xfrm>
            <a:off x="6319522" y="979353"/>
            <a:ext cx="5405120" cy="5366655"/>
          </a:xfrm>
          <a:prstGeom prst="rect">
            <a:avLst/>
          </a:prstGeom>
          <a:noFill/>
          <a:ln>
            <a:noFill/>
          </a:ln>
        </p:spPr>
        <p:txBody>
          <a:bodyPr/>
          <a:lstStyle/>
          <a:p>
            <a:pPr algn="l"/>
            <a:r>
              <a:rPr lang="en-US" sz="1600" b="1" i="0">
                <a:solidFill>
                  <a:schemeClr val="accent6">
                    <a:lumMod val="50000"/>
                  </a:schemeClr>
                </a:solidFill>
                <a:effectLst/>
                <a:latin typeface="+mj-lt"/>
              </a:rPr>
              <a:t>Milestones</a:t>
            </a:r>
            <a:br>
              <a:rPr lang="en-US" sz="1100" b="1" i="0">
                <a:effectLst/>
                <a:latin typeface="+mj-lt"/>
              </a:rPr>
            </a:br>
            <a:endParaRPr lang="en-US" sz="1100" b="1" i="0">
              <a:effectLst/>
              <a:latin typeface="+mj-lt"/>
            </a:endParaRPr>
          </a:p>
          <a:p>
            <a:pPr algn="l">
              <a:spcAft>
                <a:spcPts val="600"/>
              </a:spcAft>
            </a:pPr>
            <a:r>
              <a:rPr lang="en-US" sz="1100" i="0">
                <a:effectLst/>
                <a:latin typeface="+mj-lt"/>
              </a:rPr>
              <a:t>1995 – ACME PCB Assembly offers Ball Grid Array (BGA) assembly</a:t>
            </a:r>
          </a:p>
          <a:p>
            <a:pPr algn="l">
              <a:spcAft>
                <a:spcPts val="600"/>
              </a:spcAft>
            </a:pPr>
            <a:r>
              <a:rPr lang="en-US" sz="1100" b="1" i="0">
                <a:solidFill>
                  <a:srgbClr val="DA6D00"/>
                </a:solidFill>
                <a:effectLst/>
                <a:latin typeface="+mj-lt"/>
              </a:rPr>
              <a:t>2000 – ACME PCB Assembly is ISO 9001:2000 certified</a:t>
            </a:r>
          </a:p>
          <a:p>
            <a:pPr algn="l">
              <a:spcAft>
                <a:spcPts val="600"/>
              </a:spcAft>
            </a:pPr>
            <a:r>
              <a:rPr lang="en-US" sz="1100" i="0">
                <a:effectLst/>
                <a:latin typeface="+mj-lt"/>
              </a:rPr>
              <a:t>2004 – ACME PCB Assembly offers Lead-Free (RoHS) PCB assembly</a:t>
            </a:r>
            <a:endParaRPr lang="en-US" sz="1100" b="1" i="0">
              <a:effectLst/>
              <a:latin typeface="+mj-lt"/>
            </a:endParaRPr>
          </a:p>
          <a:p>
            <a:pPr algn="l">
              <a:spcAft>
                <a:spcPts val="600"/>
              </a:spcAft>
            </a:pPr>
            <a:r>
              <a:rPr lang="en-US" sz="1100" i="0">
                <a:effectLst/>
                <a:latin typeface="+mj-lt"/>
              </a:rPr>
              <a:t>2005 – Procured another Fuji NXT pick-and-place machine for prototype and high-mixed, low-quantity builds</a:t>
            </a:r>
            <a:endParaRPr lang="en-US" sz="1100" b="1" i="0">
              <a:effectLst/>
              <a:latin typeface="+mj-lt"/>
            </a:endParaRPr>
          </a:p>
          <a:p>
            <a:pPr>
              <a:spcAft>
                <a:spcPts val="600"/>
              </a:spcAft>
            </a:pPr>
            <a:r>
              <a:rPr lang="en-US" sz="1100" b="1" i="0">
                <a:solidFill>
                  <a:srgbClr val="548BFA"/>
                </a:solidFill>
                <a:effectLst/>
                <a:latin typeface="+mj-lt"/>
              </a:rPr>
              <a:t>2006 – </a:t>
            </a:r>
            <a:r>
              <a:rPr lang="en-US" sz="1100" b="1">
                <a:solidFill>
                  <a:srgbClr val="548BFA"/>
                </a:solidFill>
                <a:latin typeface="+mj-lt"/>
              </a:rPr>
              <a:t>Institute for Printed Circuits (IPC) </a:t>
            </a:r>
            <a:r>
              <a:rPr lang="en-US" sz="1100" b="1" i="0">
                <a:solidFill>
                  <a:srgbClr val="548BFA"/>
                </a:solidFill>
                <a:effectLst/>
                <a:latin typeface="+mj-lt"/>
              </a:rPr>
              <a:t>610 Class III </a:t>
            </a:r>
            <a:r>
              <a:rPr lang="en-US" sz="1100" b="1">
                <a:solidFill>
                  <a:srgbClr val="548BFA"/>
                </a:solidFill>
                <a:latin typeface="+mj-lt"/>
              </a:rPr>
              <a:t>certified</a:t>
            </a:r>
            <a:endParaRPr lang="en-US" sz="1100" b="1" i="0">
              <a:solidFill>
                <a:srgbClr val="548BFA"/>
              </a:solidFill>
              <a:effectLst/>
              <a:latin typeface="+mj-lt"/>
            </a:endParaRPr>
          </a:p>
          <a:p>
            <a:pPr algn="l">
              <a:spcAft>
                <a:spcPts val="600"/>
              </a:spcAft>
            </a:pPr>
            <a:r>
              <a:rPr lang="en-US" sz="1100" b="1" i="0">
                <a:solidFill>
                  <a:srgbClr val="548BFA"/>
                </a:solidFill>
                <a:effectLst/>
                <a:latin typeface="+mj-lt"/>
              </a:rPr>
              <a:t>2007 – IPC J-STD-001 Class III certified</a:t>
            </a:r>
          </a:p>
          <a:p>
            <a:pPr algn="l">
              <a:spcAft>
                <a:spcPts val="600"/>
              </a:spcAft>
            </a:pPr>
            <a:r>
              <a:rPr lang="en-US" sz="1100" b="1" i="0">
                <a:solidFill>
                  <a:srgbClr val="DA6D00"/>
                </a:solidFill>
                <a:effectLst/>
                <a:latin typeface="+mj-lt"/>
              </a:rPr>
              <a:t>2008 – Upgraded operation to ISO 9001:2008</a:t>
            </a:r>
          </a:p>
          <a:p>
            <a:pPr algn="l">
              <a:spcAft>
                <a:spcPts val="600"/>
              </a:spcAft>
            </a:pPr>
            <a:r>
              <a:rPr lang="en-US" sz="1100" i="0">
                <a:effectLst/>
                <a:latin typeface="+mj-lt"/>
              </a:rPr>
              <a:t>2009 – Added </a:t>
            </a:r>
            <a:r>
              <a:rPr lang="en-US" sz="1100" i="0" err="1">
                <a:effectLst/>
                <a:latin typeface="+mj-lt"/>
              </a:rPr>
              <a:t>SeHo</a:t>
            </a:r>
            <a:r>
              <a:rPr lang="en-US" sz="1100" i="0">
                <a:effectLst/>
                <a:latin typeface="+mj-lt"/>
              </a:rPr>
              <a:t> Selective Soldering Machine</a:t>
            </a:r>
          </a:p>
          <a:p>
            <a:pPr algn="l">
              <a:spcAft>
                <a:spcPts val="600"/>
              </a:spcAft>
            </a:pPr>
            <a:r>
              <a:rPr lang="en-US" sz="1100" i="0">
                <a:effectLst/>
                <a:latin typeface="+mj-lt"/>
              </a:rPr>
              <a:t>2010 – Added Nordson Automatic Optical Inspection system</a:t>
            </a:r>
          </a:p>
          <a:p>
            <a:pPr algn="l">
              <a:spcAft>
                <a:spcPts val="600"/>
              </a:spcAft>
            </a:pPr>
            <a:r>
              <a:rPr lang="en-US" sz="1100" i="0">
                <a:effectLst/>
                <a:latin typeface="+mj-lt"/>
              </a:rPr>
              <a:t>2011 –  Added </a:t>
            </a:r>
            <a:r>
              <a:rPr lang="en-US" sz="1100" i="0" err="1">
                <a:effectLst/>
                <a:latin typeface="+mj-lt"/>
              </a:rPr>
              <a:t>Schleuniger</a:t>
            </a:r>
            <a:r>
              <a:rPr lang="en-US" sz="1100" i="0">
                <a:effectLst/>
                <a:latin typeface="+mj-lt"/>
              </a:rPr>
              <a:t> Cable Stripping machine</a:t>
            </a:r>
          </a:p>
          <a:p>
            <a:pPr algn="l">
              <a:spcAft>
                <a:spcPts val="600"/>
              </a:spcAft>
            </a:pPr>
            <a:r>
              <a:rPr lang="en-US" sz="1100" i="0">
                <a:effectLst/>
                <a:latin typeface="+mj-lt"/>
              </a:rPr>
              <a:t>2012 – ACME PCB Assembly offers Conformal Coating service</a:t>
            </a:r>
            <a:endParaRPr lang="en-US" sz="1100" b="1" i="0">
              <a:effectLst/>
              <a:latin typeface="+mj-lt"/>
            </a:endParaRPr>
          </a:p>
          <a:p>
            <a:pPr algn="l">
              <a:spcAft>
                <a:spcPts val="600"/>
              </a:spcAft>
            </a:pPr>
            <a:r>
              <a:rPr lang="en-US" sz="1100" i="0">
                <a:effectLst/>
                <a:latin typeface="+mj-lt"/>
              </a:rPr>
              <a:t>2014 – Acquired new 130 kV X-ray inspection machine for counterfeit-component inspection, another 650XL rework machine, and BGA microscope inspection tool</a:t>
            </a:r>
          </a:p>
          <a:p>
            <a:pPr algn="l">
              <a:spcAft>
                <a:spcPts val="600"/>
              </a:spcAft>
            </a:pPr>
            <a:r>
              <a:rPr lang="en-US" sz="1100" i="0">
                <a:effectLst/>
                <a:latin typeface="+mj-lt"/>
              </a:rPr>
              <a:t>2015 – Added </a:t>
            </a:r>
            <a:r>
              <a:rPr lang="en-US" sz="1100" i="0" err="1">
                <a:effectLst/>
                <a:latin typeface="+mj-lt"/>
              </a:rPr>
              <a:t>Schleuniger</a:t>
            </a:r>
            <a:r>
              <a:rPr lang="en-US" sz="1100" i="0">
                <a:effectLst/>
                <a:latin typeface="+mj-lt"/>
              </a:rPr>
              <a:t> cable stripping machine</a:t>
            </a:r>
            <a:endParaRPr lang="en-US" sz="1100" b="1" i="0">
              <a:effectLst/>
              <a:latin typeface="+mj-lt"/>
            </a:endParaRPr>
          </a:p>
          <a:p>
            <a:pPr algn="l">
              <a:spcAft>
                <a:spcPts val="600"/>
              </a:spcAft>
            </a:pPr>
            <a:r>
              <a:rPr lang="en-US" sz="1100" b="1" i="0">
                <a:solidFill>
                  <a:srgbClr val="00B050"/>
                </a:solidFill>
                <a:effectLst/>
                <a:latin typeface="+mj-lt"/>
              </a:rPr>
              <a:t>2016 – Awarded Business Hall of Fame Best of 2014, 2015, 2016, for Printed Circuit Board Assembly.</a:t>
            </a:r>
          </a:p>
          <a:p>
            <a:pPr algn="l">
              <a:spcAft>
                <a:spcPts val="600"/>
              </a:spcAft>
            </a:pPr>
            <a:r>
              <a:rPr lang="en-US" sz="1100" b="1" i="0">
                <a:solidFill>
                  <a:srgbClr val="00B050"/>
                </a:solidFill>
                <a:effectLst/>
                <a:latin typeface="+mj-lt"/>
              </a:rPr>
              <a:t>2017 – Environmental Management Systems – ISO 14001:2015 Certified. Upgraded to ISO 9001:2015</a:t>
            </a:r>
          </a:p>
          <a:p>
            <a:pPr algn="l">
              <a:spcAft>
                <a:spcPts val="600"/>
              </a:spcAft>
            </a:pPr>
            <a:r>
              <a:rPr lang="en-US" sz="1100" b="1" i="0">
                <a:solidFill>
                  <a:srgbClr val="00B050"/>
                </a:solidFill>
                <a:effectLst/>
                <a:latin typeface="+mj-lt"/>
              </a:rPr>
              <a:t>2018 – Awarded Small Business Excellence Award</a:t>
            </a:r>
          </a:p>
          <a:p>
            <a:pPr algn="l"/>
            <a:r>
              <a:rPr lang="en-US" sz="1100" b="1" i="0">
                <a:solidFill>
                  <a:srgbClr val="00B050"/>
                </a:solidFill>
                <a:effectLst/>
                <a:latin typeface="+mj-lt"/>
              </a:rPr>
              <a:t>2018 - Awarded Business Hall of Fame best of 2018</a:t>
            </a:r>
            <a:endParaRPr lang="en-US" sz="1100" b="0" i="0">
              <a:solidFill>
                <a:srgbClr val="00B050"/>
              </a:solidFill>
              <a:effectLst/>
              <a:latin typeface="+mj-lt"/>
            </a:endParaRPr>
          </a:p>
        </p:txBody>
      </p:sp>
      <p:grpSp>
        <p:nvGrpSpPr>
          <p:cNvPr id="11" name="Group 1591">
            <a:extLst>
              <a:ext uri="{FF2B5EF4-FFF2-40B4-BE49-F238E27FC236}">
                <a16:creationId xmlns:a16="http://schemas.microsoft.com/office/drawing/2014/main" id="{5C21DAB9-870A-E454-512E-3410A27032F9}"/>
              </a:ext>
            </a:extLst>
          </p:cNvPr>
          <p:cNvGrpSpPr>
            <a:grpSpLocks noChangeAspect="1"/>
          </p:cNvGrpSpPr>
          <p:nvPr/>
        </p:nvGrpSpPr>
        <p:grpSpPr bwMode="auto">
          <a:xfrm>
            <a:off x="1038363" y="2376325"/>
            <a:ext cx="3795753" cy="3789680"/>
            <a:chOff x="710" y="2350"/>
            <a:chExt cx="625" cy="624"/>
          </a:xfrm>
          <a:solidFill>
            <a:schemeClr val="accent6">
              <a:lumMod val="60000"/>
              <a:lumOff val="40000"/>
            </a:schemeClr>
          </a:solidFill>
        </p:grpSpPr>
        <p:sp>
          <p:nvSpPr>
            <p:cNvPr id="12" name="Freeform 1593">
              <a:extLst>
                <a:ext uri="{FF2B5EF4-FFF2-40B4-BE49-F238E27FC236}">
                  <a16:creationId xmlns:a16="http://schemas.microsoft.com/office/drawing/2014/main" id="{DF60F67D-F331-911A-EC9C-FDFBCB5585CF}"/>
                </a:ext>
              </a:extLst>
            </p:cNvPr>
            <p:cNvSpPr>
              <a:spLocks/>
            </p:cNvSpPr>
            <p:nvPr/>
          </p:nvSpPr>
          <p:spPr bwMode="auto">
            <a:xfrm>
              <a:off x="941" y="2350"/>
              <a:ext cx="394" cy="393"/>
            </a:xfrm>
            <a:custGeom>
              <a:avLst/>
              <a:gdLst>
                <a:gd name="T0" fmla="*/ 1930 w 2361"/>
                <a:gd name="T1" fmla="*/ 0 h 2359"/>
                <a:gd name="T2" fmla="*/ 1980 w 2361"/>
                <a:gd name="T3" fmla="*/ 381 h 2359"/>
                <a:gd name="T4" fmla="*/ 2361 w 2361"/>
                <a:gd name="T5" fmla="*/ 431 h 2359"/>
                <a:gd name="T6" fmla="*/ 1857 w 2361"/>
                <a:gd name="T7" fmla="*/ 934 h 2359"/>
                <a:gd name="T8" fmla="*/ 1696 w 2361"/>
                <a:gd name="T9" fmla="*/ 912 h 2359"/>
                <a:gd name="T10" fmla="*/ 701 w 2361"/>
                <a:gd name="T11" fmla="*/ 1906 h 2359"/>
                <a:gd name="T12" fmla="*/ 709 w 2361"/>
                <a:gd name="T13" fmla="*/ 1937 h 2359"/>
                <a:gd name="T14" fmla="*/ 713 w 2361"/>
                <a:gd name="T15" fmla="*/ 1969 h 2359"/>
                <a:gd name="T16" fmla="*/ 714 w 2361"/>
                <a:gd name="T17" fmla="*/ 2002 h 2359"/>
                <a:gd name="T18" fmla="*/ 711 w 2361"/>
                <a:gd name="T19" fmla="*/ 2050 h 2359"/>
                <a:gd name="T20" fmla="*/ 702 w 2361"/>
                <a:gd name="T21" fmla="*/ 2096 h 2359"/>
                <a:gd name="T22" fmla="*/ 686 w 2361"/>
                <a:gd name="T23" fmla="*/ 2140 h 2359"/>
                <a:gd name="T24" fmla="*/ 665 w 2361"/>
                <a:gd name="T25" fmla="*/ 2182 h 2359"/>
                <a:gd name="T26" fmla="*/ 640 w 2361"/>
                <a:gd name="T27" fmla="*/ 2219 h 2359"/>
                <a:gd name="T28" fmla="*/ 609 w 2361"/>
                <a:gd name="T29" fmla="*/ 2254 h 2359"/>
                <a:gd name="T30" fmla="*/ 575 w 2361"/>
                <a:gd name="T31" fmla="*/ 2283 h 2359"/>
                <a:gd name="T32" fmla="*/ 538 w 2361"/>
                <a:gd name="T33" fmla="*/ 2309 h 2359"/>
                <a:gd name="T34" fmla="*/ 496 w 2361"/>
                <a:gd name="T35" fmla="*/ 2330 h 2359"/>
                <a:gd name="T36" fmla="*/ 452 w 2361"/>
                <a:gd name="T37" fmla="*/ 2346 h 2359"/>
                <a:gd name="T38" fmla="*/ 405 w 2361"/>
                <a:gd name="T39" fmla="*/ 2355 h 2359"/>
                <a:gd name="T40" fmla="*/ 357 w 2361"/>
                <a:gd name="T41" fmla="*/ 2359 h 2359"/>
                <a:gd name="T42" fmla="*/ 308 w 2361"/>
                <a:gd name="T43" fmla="*/ 2355 h 2359"/>
                <a:gd name="T44" fmla="*/ 262 w 2361"/>
                <a:gd name="T45" fmla="*/ 2346 h 2359"/>
                <a:gd name="T46" fmla="*/ 218 w 2361"/>
                <a:gd name="T47" fmla="*/ 2330 h 2359"/>
                <a:gd name="T48" fmla="*/ 177 w 2361"/>
                <a:gd name="T49" fmla="*/ 2309 h 2359"/>
                <a:gd name="T50" fmla="*/ 139 w 2361"/>
                <a:gd name="T51" fmla="*/ 2283 h 2359"/>
                <a:gd name="T52" fmla="*/ 105 w 2361"/>
                <a:gd name="T53" fmla="*/ 2254 h 2359"/>
                <a:gd name="T54" fmla="*/ 74 w 2361"/>
                <a:gd name="T55" fmla="*/ 2219 h 2359"/>
                <a:gd name="T56" fmla="*/ 49 w 2361"/>
                <a:gd name="T57" fmla="*/ 2182 h 2359"/>
                <a:gd name="T58" fmla="*/ 27 w 2361"/>
                <a:gd name="T59" fmla="*/ 2140 h 2359"/>
                <a:gd name="T60" fmla="*/ 13 w 2361"/>
                <a:gd name="T61" fmla="*/ 2096 h 2359"/>
                <a:gd name="T62" fmla="*/ 3 w 2361"/>
                <a:gd name="T63" fmla="*/ 2050 h 2359"/>
                <a:gd name="T64" fmla="*/ 0 w 2361"/>
                <a:gd name="T65" fmla="*/ 2002 h 2359"/>
                <a:gd name="T66" fmla="*/ 3 w 2361"/>
                <a:gd name="T67" fmla="*/ 1953 h 2359"/>
                <a:gd name="T68" fmla="*/ 13 w 2361"/>
                <a:gd name="T69" fmla="*/ 1907 h 2359"/>
                <a:gd name="T70" fmla="*/ 27 w 2361"/>
                <a:gd name="T71" fmla="*/ 1863 h 2359"/>
                <a:gd name="T72" fmla="*/ 49 w 2361"/>
                <a:gd name="T73" fmla="*/ 1822 h 2359"/>
                <a:gd name="T74" fmla="*/ 74 w 2361"/>
                <a:gd name="T75" fmla="*/ 1783 h 2359"/>
                <a:gd name="T76" fmla="*/ 105 w 2361"/>
                <a:gd name="T77" fmla="*/ 1749 h 2359"/>
                <a:gd name="T78" fmla="*/ 139 w 2361"/>
                <a:gd name="T79" fmla="*/ 1719 h 2359"/>
                <a:gd name="T80" fmla="*/ 177 w 2361"/>
                <a:gd name="T81" fmla="*/ 1693 h 2359"/>
                <a:gd name="T82" fmla="*/ 218 w 2361"/>
                <a:gd name="T83" fmla="*/ 1672 h 2359"/>
                <a:gd name="T84" fmla="*/ 262 w 2361"/>
                <a:gd name="T85" fmla="*/ 1657 h 2359"/>
                <a:gd name="T86" fmla="*/ 308 w 2361"/>
                <a:gd name="T87" fmla="*/ 1648 h 2359"/>
                <a:gd name="T88" fmla="*/ 357 w 2361"/>
                <a:gd name="T89" fmla="*/ 1645 h 2359"/>
                <a:gd name="T90" fmla="*/ 389 w 2361"/>
                <a:gd name="T91" fmla="*/ 1646 h 2359"/>
                <a:gd name="T92" fmla="*/ 421 w 2361"/>
                <a:gd name="T93" fmla="*/ 1651 h 2359"/>
                <a:gd name="T94" fmla="*/ 452 w 2361"/>
                <a:gd name="T95" fmla="*/ 1657 h 2359"/>
                <a:gd name="T96" fmla="*/ 1447 w 2361"/>
                <a:gd name="T97" fmla="*/ 663 h 2359"/>
                <a:gd name="T98" fmla="*/ 1425 w 2361"/>
                <a:gd name="T99" fmla="*/ 503 h 2359"/>
                <a:gd name="T100" fmla="*/ 1930 w 2361"/>
                <a:gd name="T101" fmla="*/ 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1" h="2359">
                  <a:moveTo>
                    <a:pt x="1930" y="0"/>
                  </a:moveTo>
                  <a:lnTo>
                    <a:pt x="1980" y="381"/>
                  </a:lnTo>
                  <a:lnTo>
                    <a:pt x="2361" y="431"/>
                  </a:lnTo>
                  <a:lnTo>
                    <a:pt x="1857" y="934"/>
                  </a:lnTo>
                  <a:lnTo>
                    <a:pt x="1696" y="912"/>
                  </a:lnTo>
                  <a:lnTo>
                    <a:pt x="701" y="1906"/>
                  </a:lnTo>
                  <a:lnTo>
                    <a:pt x="709" y="1937"/>
                  </a:lnTo>
                  <a:lnTo>
                    <a:pt x="713" y="1969"/>
                  </a:lnTo>
                  <a:lnTo>
                    <a:pt x="714" y="2002"/>
                  </a:lnTo>
                  <a:lnTo>
                    <a:pt x="711" y="2050"/>
                  </a:lnTo>
                  <a:lnTo>
                    <a:pt x="702" y="2096"/>
                  </a:lnTo>
                  <a:lnTo>
                    <a:pt x="686" y="2140"/>
                  </a:lnTo>
                  <a:lnTo>
                    <a:pt x="665" y="2182"/>
                  </a:lnTo>
                  <a:lnTo>
                    <a:pt x="640" y="2219"/>
                  </a:lnTo>
                  <a:lnTo>
                    <a:pt x="609" y="2254"/>
                  </a:lnTo>
                  <a:lnTo>
                    <a:pt x="575" y="2283"/>
                  </a:lnTo>
                  <a:lnTo>
                    <a:pt x="538" y="2309"/>
                  </a:lnTo>
                  <a:lnTo>
                    <a:pt x="496" y="2330"/>
                  </a:lnTo>
                  <a:lnTo>
                    <a:pt x="452" y="2346"/>
                  </a:lnTo>
                  <a:lnTo>
                    <a:pt x="405" y="2355"/>
                  </a:lnTo>
                  <a:lnTo>
                    <a:pt x="357" y="2359"/>
                  </a:lnTo>
                  <a:lnTo>
                    <a:pt x="308" y="2355"/>
                  </a:lnTo>
                  <a:lnTo>
                    <a:pt x="262" y="2346"/>
                  </a:lnTo>
                  <a:lnTo>
                    <a:pt x="218" y="2330"/>
                  </a:lnTo>
                  <a:lnTo>
                    <a:pt x="177" y="2309"/>
                  </a:lnTo>
                  <a:lnTo>
                    <a:pt x="139" y="2283"/>
                  </a:lnTo>
                  <a:lnTo>
                    <a:pt x="105" y="2254"/>
                  </a:lnTo>
                  <a:lnTo>
                    <a:pt x="74" y="2219"/>
                  </a:lnTo>
                  <a:lnTo>
                    <a:pt x="49" y="2182"/>
                  </a:lnTo>
                  <a:lnTo>
                    <a:pt x="27" y="2140"/>
                  </a:lnTo>
                  <a:lnTo>
                    <a:pt x="13" y="2096"/>
                  </a:lnTo>
                  <a:lnTo>
                    <a:pt x="3" y="2050"/>
                  </a:lnTo>
                  <a:lnTo>
                    <a:pt x="0" y="2002"/>
                  </a:lnTo>
                  <a:lnTo>
                    <a:pt x="3" y="1953"/>
                  </a:lnTo>
                  <a:lnTo>
                    <a:pt x="13" y="1907"/>
                  </a:lnTo>
                  <a:lnTo>
                    <a:pt x="27" y="1863"/>
                  </a:lnTo>
                  <a:lnTo>
                    <a:pt x="49" y="1822"/>
                  </a:lnTo>
                  <a:lnTo>
                    <a:pt x="74" y="1783"/>
                  </a:lnTo>
                  <a:lnTo>
                    <a:pt x="105" y="1749"/>
                  </a:lnTo>
                  <a:lnTo>
                    <a:pt x="139" y="1719"/>
                  </a:lnTo>
                  <a:lnTo>
                    <a:pt x="177" y="1693"/>
                  </a:lnTo>
                  <a:lnTo>
                    <a:pt x="218" y="1672"/>
                  </a:lnTo>
                  <a:lnTo>
                    <a:pt x="262" y="1657"/>
                  </a:lnTo>
                  <a:lnTo>
                    <a:pt x="308" y="1648"/>
                  </a:lnTo>
                  <a:lnTo>
                    <a:pt x="357" y="1645"/>
                  </a:lnTo>
                  <a:lnTo>
                    <a:pt x="389" y="1646"/>
                  </a:lnTo>
                  <a:lnTo>
                    <a:pt x="421" y="1651"/>
                  </a:lnTo>
                  <a:lnTo>
                    <a:pt x="452" y="1657"/>
                  </a:lnTo>
                  <a:lnTo>
                    <a:pt x="1447" y="663"/>
                  </a:lnTo>
                  <a:lnTo>
                    <a:pt x="1425" y="503"/>
                  </a:lnTo>
                  <a:lnTo>
                    <a:pt x="19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6">
                    <a:lumMod val="20000"/>
                    <a:lumOff val="80000"/>
                  </a:schemeClr>
                </a:solidFill>
              </a:endParaRPr>
            </a:p>
          </p:txBody>
        </p:sp>
        <p:sp>
          <p:nvSpPr>
            <p:cNvPr id="13" name="Freeform 1594">
              <a:extLst>
                <a:ext uri="{FF2B5EF4-FFF2-40B4-BE49-F238E27FC236}">
                  <a16:creationId xmlns:a16="http://schemas.microsoft.com/office/drawing/2014/main" id="{0490D655-8D47-730F-DB36-7E946DA1DD14}"/>
                </a:ext>
              </a:extLst>
            </p:cNvPr>
            <p:cNvSpPr>
              <a:spLocks/>
            </p:cNvSpPr>
            <p:nvPr/>
          </p:nvSpPr>
          <p:spPr bwMode="auto">
            <a:xfrm>
              <a:off x="829" y="2511"/>
              <a:ext cx="345" cy="345"/>
            </a:xfrm>
            <a:custGeom>
              <a:avLst/>
              <a:gdLst>
                <a:gd name="T0" fmla="*/ 1221 w 2070"/>
                <a:gd name="T1" fmla="*/ 16 h 2067"/>
                <a:gd name="T2" fmla="*/ 1073 w 2070"/>
                <a:gd name="T3" fmla="*/ 347 h 2067"/>
                <a:gd name="T4" fmla="*/ 904 w 2070"/>
                <a:gd name="T5" fmla="*/ 359 h 2067"/>
                <a:gd name="T6" fmla="*/ 742 w 2070"/>
                <a:gd name="T7" fmla="*/ 412 h 2067"/>
                <a:gd name="T8" fmla="*/ 593 w 2070"/>
                <a:gd name="T9" fmla="*/ 507 h 2067"/>
                <a:gd name="T10" fmla="*/ 466 w 2070"/>
                <a:gd name="T11" fmla="*/ 648 h 2067"/>
                <a:gd name="T12" fmla="*/ 381 w 2070"/>
                <a:gd name="T13" fmla="*/ 819 h 2067"/>
                <a:gd name="T14" fmla="*/ 348 w 2070"/>
                <a:gd name="T15" fmla="*/ 1002 h 2067"/>
                <a:gd name="T16" fmla="*/ 365 w 2070"/>
                <a:gd name="T17" fmla="*/ 1188 h 2067"/>
                <a:gd name="T18" fmla="*/ 431 w 2070"/>
                <a:gd name="T19" fmla="*/ 1363 h 2067"/>
                <a:gd name="T20" fmla="*/ 549 w 2070"/>
                <a:gd name="T21" fmla="*/ 1519 h 2067"/>
                <a:gd name="T22" fmla="*/ 704 w 2070"/>
                <a:gd name="T23" fmla="*/ 1636 h 2067"/>
                <a:gd name="T24" fmla="*/ 881 w 2070"/>
                <a:gd name="T25" fmla="*/ 1703 h 2067"/>
                <a:gd name="T26" fmla="*/ 1066 w 2070"/>
                <a:gd name="T27" fmla="*/ 1719 h 2067"/>
                <a:gd name="T28" fmla="*/ 1250 w 2070"/>
                <a:gd name="T29" fmla="*/ 1686 h 2067"/>
                <a:gd name="T30" fmla="*/ 1420 w 2070"/>
                <a:gd name="T31" fmla="*/ 1603 h 2067"/>
                <a:gd name="T32" fmla="*/ 1562 w 2070"/>
                <a:gd name="T33" fmla="*/ 1474 h 2067"/>
                <a:gd name="T34" fmla="*/ 1657 w 2070"/>
                <a:gd name="T35" fmla="*/ 1327 h 2067"/>
                <a:gd name="T36" fmla="*/ 1710 w 2070"/>
                <a:gd name="T37" fmla="*/ 1164 h 2067"/>
                <a:gd name="T38" fmla="*/ 1721 w 2070"/>
                <a:gd name="T39" fmla="*/ 994 h 2067"/>
                <a:gd name="T40" fmla="*/ 2053 w 2070"/>
                <a:gd name="T41" fmla="*/ 847 h 2067"/>
                <a:gd name="T42" fmla="*/ 2069 w 2070"/>
                <a:gd name="T43" fmla="*/ 1072 h 2067"/>
                <a:gd name="T44" fmla="*/ 2036 w 2070"/>
                <a:gd name="T45" fmla="*/ 1297 h 2067"/>
                <a:gd name="T46" fmla="*/ 1954 w 2070"/>
                <a:gd name="T47" fmla="*/ 1510 h 2067"/>
                <a:gd name="T48" fmla="*/ 1822 w 2070"/>
                <a:gd name="T49" fmla="*/ 1705 h 2067"/>
                <a:gd name="T50" fmla="*/ 1646 w 2070"/>
                <a:gd name="T51" fmla="*/ 1869 h 2067"/>
                <a:gd name="T52" fmla="*/ 1443 w 2070"/>
                <a:gd name="T53" fmla="*/ 1984 h 2067"/>
                <a:gd name="T54" fmla="*/ 1223 w 2070"/>
                <a:gd name="T55" fmla="*/ 2051 h 2067"/>
                <a:gd name="T56" fmla="*/ 998 w 2070"/>
                <a:gd name="T57" fmla="*/ 2067 h 2067"/>
                <a:gd name="T58" fmla="*/ 773 w 2070"/>
                <a:gd name="T59" fmla="*/ 2033 h 2067"/>
                <a:gd name="T60" fmla="*/ 558 w 2070"/>
                <a:gd name="T61" fmla="*/ 1951 h 2067"/>
                <a:gd name="T62" fmla="*/ 362 w 2070"/>
                <a:gd name="T63" fmla="*/ 1819 h 2067"/>
                <a:gd name="T64" fmla="*/ 199 w 2070"/>
                <a:gd name="T65" fmla="*/ 1642 h 2067"/>
                <a:gd name="T66" fmla="*/ 83 w 2070"/>
                <a:gd name="T67" fmla="*/ 1441 h 2067"/>
                <a:gd name="T68" fmla="*/ 17 w 2070"/>
                <a:gd name="T69" fmla="*/ 1222 h 2067"/>
                <a:gd name="T70" fmla="*/ 0 w 2070"/>
                <a:gd name="T71" fmla="*/ 995 h 2067"/>
                <a:gd name="T72" fmla="*/ 33 w 2070"/>
                <a:gd name="T73" fmla="*/ 770 h 2067"/>
                <a:gd name="T74" fmla="*/ 115 w 2070"/>
                <a:gd name="T75" fmla="*/ 556 h 2067"/>
                <a:gd name="T76" fmla="*/ 248 w 2070"/>
                <a:gd name="T77" fmla="*/ 361 h 2067"/>
                <a:gd name="T78" fmla="*/ 425 w 2070"/>
                <a:gd name="T79" fmla="*/ 198 h 2067"/>
                <a:gd name="T80" fmla="*/ 627 w 2070"/>
                <a:gd name="T81" fmla="*/ 83 h 2067"/>
                <a:gd name="T82" fmla="*/ 845 w 2070"/>
                <a:gd name="T83" fmla="*/ 17 h 2067"/>
                <a:gd name="T84" fmla="*/ 1071 w 2070"/>
                <a:gd name="T85" fmla="*/ 0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2067">
                  <a:moveTo>
                    <a:pt x="1071" y="0"/>
                  </a:moveTo>
                  <a:lnTo>
                    <a:pt x="1146" y="5"/>
                  </a:lnTo>
                  <a:lnTo>
                    <a:pt x="1221" y="16"/>
                  </a:lnTo>
                  <a:lnTo>
                    <a:pt x="1294" y="32"/>
                  </a:lnTo>
                  <a:lnTo>
                    <a:pt x="1367" y="54"/>
                  </a:lnTo>
                  <a:lnTo>
                    <a:pt x="1073" y="347"/>
                  </a:lnTo>
                  <a:lnTo>
                    <a:pt x="1017" y="347"/>
                  </a:lnTo>
                  <a:lnTo>
                    <a:pt x="960" y="351"/>
                  </a:lnTo>
                  <a:lnTo>
                    <a:pt x="904" y="359"/>
                  </a:lnTo>
                  <a:lnTo>
                    <a:pt x="849" y="372"/>
                  </a:lnTo>
                  <a:lnTo>
                    <a:pt x="794" y="390"/>
                  </a:lnTo>
                  <a:lnTo>
                    <a:pt x="742" y="412"/>
                  </a:lnTo>
                  <a:lnTo>
                    <a:pt x="691" y="439"/>
                  </a:lnTo>
                  <a:lnTo>
                    <a:pt x="640" y="471"/>
                  </a:lnTo>
                  <a:lnTo>
                    <a:pt x="593" y="507"/>
                  </a:lnTo>
                  <a:lnTo>
                    <a:pt x="549" y="548"/>
                  </a:lnTo>
                  <a:lnTo>
                    <a:pt x="504" y="597"/>
                  </a:lnTo>
                  <a:lnTo>
                    <a:pt x="466" y="648"/>
                  </a:lnTo>
                  <a:lnTo>
                    <a:pt x="431" y="703"/>
                  </a:lnTo>
                  <a:lnTo>
                    <a:pt x="404" y="760"/>
                  </a:lnTo>
                  <a:lnTo>
                    <a:pt x="381" y="819"/>
                  </a:lnTo>
                  <a:lnTo>
                    <a:pt x="365" y="880"/>
                  </a:lnTo>
                  <a:lnTo>
                    <a:pt x="354" y="940"/>
                  </a:lnTo>
                  <a:lnTo>
                    <a:pt x="348" y="1002"/>
                  </a:lnTo>
                  <a:lnTo>
                    <a:pt x="348" y="1064"/>
                  </a:lnTo>
                  <a:lnTo>
                    <a:pt x="354" y="1126"/>
                  </a:lnTo>
                  <a:lnTo>
                    <a:pt x="365" y="1188"/>
                  </a:lnTo>
                  <a:lnTo>
                    <a:pt x="381" y="1248"/>
                  </a:lnTo>
                  <a:lnTo>
                    <a:pt x="404" y="1306"/>
                  </a:lnTo>
                  <a:lnTo>
                    <a:pt x="431" y="1363"/>
                  </a:lnTo>
                  <a:lnTo>
                    <a:pt x="466" y="1418"/>
                  </a:lnTo>
                  <a:lnTo>
                    <a:pt x="504" y="1470"/>
                  </a:lnTo>
                  <a:lnTo>
                    <a:pt x="549" y="1519"/>
                  </a:lnTo>
                  <a:lnTo>
                    <a:pt x="598" y="1564"/>
                  </a:lnTo>
                  <a:lnTo>
                    <a:pt x="649" y="1603"/>
                  </a:lnTo>
                  <a:lnTo>
                    <a:pt x="704" y="1636"/>
                  </a:lnTo>
                  <a:lnTo>
                    <a:pt x="761" y="1663"/>
                  </a:lnTo>
                  <a:lnTo>
                    <a:pt x="821" y="1686"/>
                  </a:lnTo>
                  <a:lnTo>
                    <a:pt x="881" y="1703"/>
                  </a:lnTo>
                  <a:lnTo>
                    <a:pt x="942" y="1713"/>
                  </a:lnTo>
                  <a:lnTo>
                    <a:pt x="1004" y="1719"/>
                  </a:lnTo>
                  <a:lnTo>
                    <a:pt x="1066" y="1719"/>
                  </a:lnTo>
                  <a:lnTo>
                    <a:pt x="1128" y="1713"/>
                  </a:lnTo>
                  <a:lnTo>
                    <a:pt x="1189" y="1703"/>
                  </a:lnTo>
                  <a:lnTo>
                    <a:pt x="1250" y="1686"/>
                  </a:lnTo>
                  <a:lnTo>
                    <a:pt x="1308" y="1663"/>
                  </a:lnTo>
                  <a:lnTo>
                    <a:pt x="1365" y="1636"/>
                  </a:lnTo>
                  <a:lnTo>
                    <a:pt x="1420" y="1603"/>
                  </a:lnTo>
                  <a:lnTo>
                    <a:pt x="1472" y="1564"/>
                  </a:lnTo>
                  <a:lnTo>
                    <a:pt x="1521" y="1519"/>
                  </a:lnTo>
                  <a:lnTo>
                    <a:pt x="1562" y="1474"/>
                  </a:lnTo>
                  <a:lnTo>
                    <a:pt x="1598" y="1427"/>
                  </a:lnTo>
                  <a:lnTo>
                    <a:pt x="1630" y="1378"/>
                  </a:lnTo>
                  <a:lnTo>
                    <a:pt x="1657" y="1327"/>
                  </a:lnTo>
                  <a:lnTo>
                    <a:pt x="1679" y="1273"/>
                  </a:lnTo>
                  <a:lnTo>
                    <a:pt x="1697" y="1218"/>
                  </a:lnTo>
                  <a:lnTo>
                    <a:pt x="1710" y="1164"/>
                  </a:lnTo>
                  <a:lnTo>
                    <a:pt x="1719" y="1108"/>
                  </a:lnTo>
                  <a:lnTo>
                    <a:pt x="1722" y="1051"/>
                  </a:lnTo>
                  <a:lnTo>
                    <a:pt x="1721" y="994"/>
                  </a:lnTo>
                  <a:lnTo>
                    <a:pt x="2016" y="700"/>
                  </a:lnTo>
                  <a:lnTo>
                    <a:pt x="2037" y="773"/>
                  </a:lnTo>
                  <a:lnTo>
                    <a:pt x="2053" y="847"/>
                  </a:lnTo>
                  <a:lnTo>
                    <a:pt x="2065" y="922"/>
                  </a:lnTo>
                  <a:lnTo>
                    <a:pt x="2070" y="997"/>
                  </a:lnTo>
                  <a:lnTo>
                    <a:pt x="2069" y="1072"/>
                  </a:lnTo>
                  <a:lnTo>
                    <a:pt x="2065" y="1148"/>
                  </a:lnTo>
                  <a:lnTo>
                    <a:pt x="2053" y="1223"/>
                  </a:lnTo>
                  <a:lnTo>
                    <a:pt x="2036" y="1297"/>
                  </a:lnTo>
                  <a:lnTo>
                    <a:pt x="2014" y="1370"/>
                  </a:lnTo>
                  <a:lnTo>
                    <a:pt x="1987" y="1441"/>
                  </a:lnTo>
                  <a:lnTo>
                    <a:pt x="1954" y="1510"/>
                  </a:lnTo>
                  <a:lnTo>
                    <a:pt x="1915" y="1579"/>
                  </a:lnTo>
                  <a:lnTo>
                    <a:pt x="1872" y="1644"/>
                  </a:lnTo>
                  <a:lnTo>
                    <a:pt x="1822" y="1705"/>
                  </a:lnTo>
                  <a:lnTo>
                    <a:pt x="1767" y="1764"/>
                  </a:lnTo>
                  <a:lnTo>
                    <a:pt x="1707" y="1819"/>
                  </a:lnTo>
                  <a:lnTo>
                    <a:pt x="1646" y="1869"/>
                  </a:lnTo>
                  <a:lnTo>
                    <a:pt x="1580" y="1913"/>
                  </a:lnTo>
                  <a:lnTo>
                    <a:pt x="1512" y="1951"/>
                  </a:lnTo>
                  <a:lnTo>
                    <a:pt x="1443" y="1984"/>
                  </a:lnTo>
                  <a:lnTo>
                    <a:pt x="1371" y="2012"/>
                  </a:lnTo>
                  <a:lnTo>
                    <a:pt x="1298" y="2033"/>
                  </a:lnTo>
                  <a:lnTo>
                    <a:pt x="1223" y="2051"/>
                  </a:lnTo>
                  <a:lnTo>
                    <a:pt x="1148" y="2061"/>
                  </a:lnTo>
                  <a:lnTo>
                    <a:pt x="1073" y="2067"/>
                  </a:lnTo>
                  <a:lnTo>
                    <a:pt x="998" y="2067"/>
                  </a:lnTo>
                  <a:lnTo>
                    <a:pt x="921" y="2061"/>
                  </a:lnTo>
                  <a:lnTo>
                    <a:pt x="847" y="2051"/>
                  </a:lnTo>
                  <a:lnTo>
                    <a:pt x="773" y="2033"/>
                  </a:lnTo>
                  <a:lnTo>
                    <a:pt x="700" y="2012"/>
                  </a:lnTo>
                  <a:lnTo>
                    <a:pt x="628" y="1984"/>
                  </a:lnTo>
                  <a:lnTo>
                    <a:pt x="558" y="1951"/>
                  </a:lnTo>
                  <a:lnTo>
                    <a:pt x="490" y="1913"/>
                  </a:lnTo>
                  <a:lnTo>
                    <a:pt x="425" y="1869"/>
                  </a:lnTo>
                  <a:lnTo>
                    <a:pt x="362" y="1819"/>
                  </a:lnTo>
                  <a:lnTo>
                    <a:pt x="302" y="1764"/>
                  </a:lnTo>
                  <a:lnTo>
                    <a:pt x="248" y="1705"/>
                  </a:lnTo>
                  <a:lnTo>
                    <a:pt x="199" y="1642"/>
                  </a:lnTo>
                  <a:lnTo>
                    <a:pt x="154" y="1577"/>
                  </a:lnTo>
                  <a:lnTo>
                    <a:pt x="115" y="1510"/>
                  </a:lnTo>
                  <a:lnTo>
                    <a:pt x="83" y="1441"/>
                  </a:lnTo>
                  <a:lnTo>
                    <a:pt x="56" y="1369"/>
                  </a:lnTo>
                  <a:lnTo>
                    <a:pt x="33" y="1296"/>
                  </a:lnTo>
                  <a:lnTo>
                    <a:pt x="17" y="1222"/>
                  </a:lnTo>
                  <a:lnTo>
                    <a:pt x="6" y="1147"/>
                  </a:lnTo>
                  <a:lnTo>
                    <a:pt x="0" y="1071"/>
                  </a:lnTo>
                  <a:lnTo>
                    <a:pt x="0" y="995"/>
                  </a:lnTo>
                  <a:lnTo>
                    <a:pt x="6" y="920"/>
                  </a:lnTo>
                  <a:lnTo>
                    <a:pt x="17" y="846"/>
                  </a:lnTo>
                  <a:lnTo>
                    <a:pt x="33" y="770"/>
                  </a:lnTo>
                  <a:lnTo>
                    <a:pt x="56" y="697"/>
                  </a:lnTo>
                  <a:lnTo>
                    <a:pt x="83" y="627"/>
                  </a:lnTo>
                  <a:lnTo>
                    <a:pt x="115" y="556"/>
                  </a:lnTo>
                  <a:lnTo>
                    <a:pt x="154" y="489"/>
                  </a:lnTo>
                  <a:lnTo>
                    <a:pt x="199" y="424"/>
                  </a:lnTo>
                  <a:lnTo>
                    <a:pt x="248" y="361"/>
                  </a:lnTo>
                  <a:lnTo>
                    <a:pt x="302" y="302"/>
                  </a:lnTo>
                  <a:lnTo>
                    <a:pt x="362" y="247"/>
                  </a:lnTo>
                  <a:lnTo>
                    <a:pt x="425" y="198"/>
                  </a:lnTo>
                  <a:lnTo>
                    <a:pt x="490" y="154"/>
                  </a:lnTo>
                  <a:lnTo>
                    <a:pt x="557" y="115"/>
                  </a:lnTo>
                  <a:lnTo>
                    <a:pt x="627" y="83"/>
                  </a:lnTo>
                  <a:lnTo>
                    <a:pt x="697" y="54"/>
                  </a:lnTo>
                  <a:lnTo>
                    <a:pt x="770" y="33"/>
                  </a:lnTo>
                  <a:lnTo>
                    <a:pt x="845" y="17"/>
                  </a:lnTo>
                  <a:lnTo>
                    <a:pt x="920" y="5"/>
                  </a:lnTo>
                  <a:lnTo>
                    <a:pt x="995" y="0"/>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6">
                    <a:lumMod val="20000"/>
                    <a:lumOff val="80000"/>
                  </a:schemeClr>
                </a:solidFill>
              </a:endParaRPr>
            </a:p>
          </p:txBody>
        </p:sp>
        <p:sp>
          <p:nvSpPr>
            <p:cNvPr id="14" name="Freeform 1595">
              <a:extLst>
                <a:ext uri="{FF2B5EF4-FFF2-40B4-BE49-F238E27FC236}">
                  <a16:creationId xmlns:a16="http://schemas.microsoft.com/office/drawing/2014/main" id="{9C843242-C1D0-C238-AD90-3E2C85A13A71}"/>
                </a:ext>
              </a:extLst>
            </p:cNvPr>
            <p:cNvSpPr>
              <a:spLocks/>
            </p:cNvSpPr>
            <p:nvPr/>
          </p:nvSpPr>
          <p:spPr bwMode="auto">
            <a:xfrm>
              <a:off x="710" y="2393"/>
              <a:ext cx="582" cy="581"/>
            </a:xfrm>
            <a:custGeom>
              <a:avLst/>
              <a:gdLst>
                <a:gd name="T0" fmla="*/ 1963 w 3491"/>
                <a:gd name="T1" fmla="*/ 13 h 3488"/>
                <a:gd name="T2" fmla="*/ 2251 w 3491"/>
                <a:gd name="T3" fmla="*/ 75 h 3488"/>
                <a:gd name="T4" fmla="*/ 2526 w 3491"/>
                <a:gd name="T5" fmla="*/ 183 h 3488"/>
                <a:gd name="T6" fmla="*/ 2252 w 3491"/>
                <a:gd name="T7" fmla="*/ 476 h 3488"/>
                <a:gd name="T8" fmla="*/ 2000 w 3491"/>
                <a:gd name="T9" fmla="*/ 403 h 3488"/>
                <a:gd name="T10" fmla="*/ 1739 w 3491"/>
                <a:gd name="T11" fmla="*/ 380 h 3488"/>
                <a:gd name="T12" fmla="*/ 1480 w 3491"/>
                <a:gd name="T13" fmla="*/ 405 h 3488"/>
                <a:gd name="T14" fmla="*/ 1229 w 3491"/>
                <a:gd name="T15" fmla="*/ 480 h 3488"/>
                <a:gd name="T16" fmla="*/ 993 w 3491"/>
                <a:gd name="T17" fmla="*/ 606 h 3488"/>
                <a:gd name="T18" fmla="*/ 780 w 3491"/>
                <a:gd name="T19" fmla="*/ 779 h 3488"/>
                <a:gd name="T20" fmla="*/ 605 w 3491"/>
                <a:gd name="T21" fmla="*/ 993 h 3488"/>
                <a:gd name="T22" fmla="*/ 479 w 3491"/>
                <a:gd name="T23" fmla="*/ 1231 h 3488"/>
                <a:gd name="T24" fmla="*/ 405 w 3491"/>
                <a:gd name="T25" fmla="*/ 1484 h 3488"/>
                <a:gd name="T26" fmla="*/ 380 w 3491"/>
                <a:gd name="T27" fmla="*/ 1745 h 3488"/>
                <a:gd name="T28" fmla="*/ 405 w 3491"/>
                <a:gd name="T29" fmla="*/ 2005 h 3488"/>
                <a:gd name="T30" fmla="*/ 479 w 3491"/>
                <a:gd name="T31" fmla="*/ 2258 h 3488"/>
                <a:gd name="T32" fmla="*/ 605 w 3491"/>
                <a:gd name="T33" fmla="*/ 2495 h 3488"/>
                <a:gd name="T34" fmla="*/ 780 w 3491"/>
                <a:gd name="T35" fmla="*/ 2709 h 3488"/>
                <a:gd name="T36" fmla="*/ 994 w 3491"/>
                <a:gd name="T37" fmla="*/ 2885 h 3488"/>
                <a:gd name="T38" fmla="*/ 1231 w 3491"/>
                <a:gd name="T39" fmla="*/ 3009 h 3488"/>
                <a:gd name="T40" fmla="*/ 1485 w 3491"/>
                <a:gd name="T41" fmla="*/ 3084 h 3488"/>
                <a:gd name="T42" fmla="*/ 1746 w 3491"/>
                <a:gd name="T43" fmla="*/ 3109 h 3488"/>
                <a:gd name="T44" fmla="*/ 2006 w 3491"/>
                <a:gd name="T45" fmla="*/ 3084 h 3488"/>
                <a:gd name="T46" fmla="*/ 2260 w 3491"/>
                <a:gd name="T47" fmla="*/ 3009 h 3488"/>
                <a:gd name="T48" fmla="*/ 2497 w 3491"/>
                <a:gd name="T49" fmla="*/ 2885 h 3488"/>
                <a:gd name="T50" fmla="*/ 2712 w 3491"/>
                <a:gd name="T51" fmla="*/ 2709 h 3488"/>
                <a:gd name="T52" fmla="*/ 2886 w 3491"/>
                <a:gd name="T53" fmla="*/ 2496 h 3488"/>
                <a:gd name="T54" fmla="*/ 3011 w 3491"/>
                <a:gd name="T55" fmla="*/ 2261 h 3488"/>
                <a:gd name="T56" fmla="*/ 3086 w 3491"/>
                <a:gd name="T57" fmla="*/ 2009 h 3488"/>
                <a:gd name="T58" fmla="*/ 3112 w 3491"/>
                <a:gd name="T59" fmla="*/ 1750 h 3488"/>
                <a:gd name="T60" fmla="*/ 3088 w 3491"/>
                <a:gd name="T61" fmla="*/ 1492 h 3488"/>
                <a:gd name="T62" fmla="*/ 3015 w 3491"/>
                <a:gd name="T63" fmla="*/ 1240 h 3488"/>
                <a:gd name="T64" fmla="*/ 3309 w 3491"/>
                <a:gd name="T65" fmla="*/ 965 h 3488"/>
                <a:gd name="T66" fmla="*/ 3417 w 3491"/>
                <a:gd name="T67" fmla="*/ 1240 h 3488"/>
                <a:gd name="T68" fmla="*/ 3478 w 3491"/>
                <a:gd name="T69" fmla="*/ 1526 h 3488"/>
                <a:gd name="T70" fmla="*/ 3490 w 3491"/>
                <a:gd name="T71" fmla="*/ 1818 h 3488"/>
                <a:gd name="T72" fmla="*/ 3454 w 3491"/>
                <a:gd name="T73" fmla="*/ 2107 h 3488"/>
                <a:gd name="T74" fmla="*/ 3368 w 3491"/>
                <a:gd name="T75" fmla="*/ 2390 h 3488"/>
                <a:gd name="T76" fmla="*/ 3234 w 3491"/>
                <a:gd name="T77" fmla="*/ 2657 h 3488"/>
                <a:gd name="T78" fmla="*/ 3052 w 3491"/>
                <a:gd name="T79" fmla="*/ 2902 h 3488"/>
                <a:gd name="T80" fmla="*/ 2822 w 3491"/>
                <a:gd name="T81" fmla="*/ 3117 h 3488"/>
                <a:gd name="T82" fmla="*/ 2563 w 3491"/>
                <a:gd name="T83" fmla="*/ 3286 h 3488"/>
                <a:gd name="T84" fmla="*/ 2285 w 3491"/>
                <a:gd name="T85" fmla="*/ 3403 h 3488"/>
                <a:gd name="T86" fmla="*/ 1994 w 3491"/>
                <a:gd name="T87" fmla="*/ 3471 h 3488"/>
                <a:gd name="T88" fmla="*/ 1696 w 3491"/>
                <a:gd name="T89" fmla="*/ 3488 h 3488"/>
                <a:gd name="T90" fmla="*/ 1400 w 3491"/>
                <a:gd name="T91" fmla="*/ 3454 h 3488"/>
                <a:gd name="T92" fmla="*/ 1112 w 3491"/>
                <a:gd name="T93" fmla="*/ 3370 h 3488"/>
                <a:gd name="T94" fmla="*/ 839 w 3491"/>
                <a:gd name="T95" fmla="*/ 3236 h 3488"/>
                <a:gd name="T96" fmla="*/ 588 w 3491"/>
                <a:gd name="T97" fmla="*/ 3050 h 3488"/>
                <a:gd name="T98" fmla="*/ 371 w 3491"/>
                <a:gd name="T99" fmla="*/ 2820 h 3488"/>
                <a:gd name="T100" fmla="*/ 202 w 3491"/>
                <a:gd name="T101" fmla="*/ 2561 h 3488"/>
                <a:gd name="T102" fmla="*/ 84 w 3491"/>
                <a:gd name="T103" fmla="*/ 2283 h 3488"/>
                <a:gd name="T104" fmla="*/ 17 w 3491"/>
                <a:gd name="T105" fmla="*/ 1992 h 3488"/>
                <a:gd name="T106" fmla="*/ 0 w 3491"/>
                <a:gd name="T107" fmla="*/ 1695 h 3488"/>
                <a:gd name="T108" fmla="*/ 33 w 3491"/>
                <a:gd name="T109" fmla="*/ 1399 h 3488"/>
                <a:gd name="T110" fmla="*/ 118 w 3491"/>
                <a:gd name="T111" fmla="*/ 1111 h 3488"/>
                <a:gd name="T112" fmla="*/ 252 w 3491"/>
                <a:gd name="T113" fmla="*/ 838 h 3488"/>
                <a:gd name="T114" fmla="*/ 438 w 3491"/>
                <a:gd name="T115" fmla="*/ 588 h 3488"/>
                <a:gd name="T116" fmla="*/ 665 w 3491"/>
                <a:gd name="T117" fmla="*/ 373 h 3488"/>
                <a:gd name="T118" fmla="*/ 919 w 3491"/>
                <a:gd name="T119" fmla="*/ 207 h 3488"/>
                <a:gd name="T120" fmla="*/ 1192 w 3491"/>
                <a:gd name="T121" fmla="*/ 89 h 3488"/>
                <a:gd name="T122" fmla="*/ 1478 w 3491"/>
                <a:gd name="T123" fmla="*/ 21 h 3488"/>
                <a:gd name="T124" fmla="*/ 1769 w 3491"/>
                <a:gd name="T125" fmla="*/ 0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1" h="3488">
                  <a:moveTo>
                    <a:pt x="1769" y="0"/>
                  </a:moveTo>
                  <a:lnTo>
                    <a:pt x="1866" y="4"/>
                  </a:lnTo>
                  <a:lnTo>
                    <a:pt x="1963" y="13"/>
                  </a:lnTo>
                  <a:lnTo>
                    <a:pt x="2060" y="28"/>
                  </a:lnTo>
                  <a:lnTo>
                    <a:pt x="2156" y="48"/>
                  </a:lnTo>
                  <a:lnTo>
                    <a:pt x="2251" y="75"/>
                  </a:lnTo>
                  <a:lnTo>
                    <a:pt x="2344" y="105"/>
                  </a:lnTo>
                  <a:lnTo>
                    <a:pt x="2436" y="142"/>
                  </a:lnTo>
                  <a:lnTo>
                    <a:pt x="2526" y="183"/>
                  </a:lnTo>
                  <a:lnTo>
                    <a:pt x="2614" y="231"/>
                  </a:lnTo>
                  <a:lnTo>
                    <a:pt x="2333" y="511"/>
                  </a:lnTo>
                  <a:lnTo>
                    <a:pt x="2252" y="476"/>
                  </a:lnTo>
                  <a:lnTo>
                    <a:pt x="2168" y="446"/>
                  </a:lnTo>
                  <a:lnTo>
                    <a:pt x="2084" y="422"/>
                  </a:lnTo>
                  <a:lnTo>
                    <a:pt x="2000" y="403"/>
                  </a:lnTo>
                  <a:lnTo>
                    <a:pt x="1913" y="390"/>
                  </a:lnTo>
                  <a:lnTo>
                    <a:pt x="1827" y="382"/>
                  </a:lnTo>
                  <a:lnTo>
                    <a:pt x="1739" y="380"/>
                  </a:lnTo>
                  <a:lnTo>
                    <a:pt x="1653" y="382"/>
                  </a:lnTo>
                  <a:lnTo>
                    <a:pt x="1567" y="392"/>
                  </a:lnTo>
                  <a:lnTo>
                    <a:pt x="1480" y="405"/>
                  </a:lnTo>
                  <a:lnTo>
                    <a:pt x="1396" y="426"/>
                  </a:lnTo>
                  <a:lnTo>
                    <a:pt x="1311" y="450"/>
                  </a:lnTo>
                  <a:lnTo>
                    <a:pt x="1229" y="480"/>
                  </a:lnTo>
                  <a:lnTo>
                    <a:pt x="1148" y="517"/>
                  </a:lnTo>
                  <a:lnTo>
                    <a:pt x="1069" y="558"/>
                  </a:lnTo>
                  <a:lnTo>
                    <a:pt x="993" y="606"/>
                  </a:lnTo>
                  <a:lnTo>
                    <a:pt x="919" y="658"/>
                  </a:lnTo>
                  <a:lnTo>
                    <a:pt x="848" y="716"/>
                  </a:lnTo>
                  <a:lnTo>
                    <a:pt x="780" y="779"/>
                  </a:lnTo>
                  <a:lnTo>
                    <a:pt x="716" y="848"/>
                  </a:lnTo>
                  <a:lnTo>
                    <a:pt x="657" y="919"/>
                  </a:lnTo>
                  <a:lnTo>
                    <a:pt x="605" y="993"/>
                  </a:lnTo>
                  <a:lnTo>
                    <a:pt x="558" y="1071"/>
                  </a:lnTo>
                  <a:lnTo>
                    <a:pt x="516" y="1150"/>
                  </a:lnTo>
                  <a:lnTo>
                    <a:pt x="479" y="1231"/>
                  </a:lnTo>
                  <a:lnTo>
                    <a:pt x="450" y="1314"/>
                  </a:lnTo>
                  <a:lnTo>
                    <a:pt x="425" y="1398"/>
                  </a:lnTo>
                  <a:lnTo>
                    <a:pt x="405" y="1484"/>
                  </a:lnTo>
                  <a:lnTo>
                    <a:pt x="390" y="1570"/>
                  </a:lnTo>
                  <a:lnTo>
                    <a:pt x="382" y="1657"/>
                  </a:lnTo>
                  <a:lnTo>
                    <a:pt x="380" y="1745"/>
                  </a:lnTo>
                  <a:lnTo>
                    <a:pt x="382" y="1831"/>
                  </a:lnTo>
                  <a:lnTo>
                    <a:pt x="390" y="1919"/>
                  </a:lnTo>
                  <a:lnTo>
                    <a:pt x="405" y="2005"/>
                  </a:lnTo>
                  <a:lnTo>
                    <a:pt x="425" y="2090"/>
                  </a:lnTo>
                  <a:lnTo>
                    <a:pt x="450" y="2174"/>
                  </a:lnTo>
                  <a:lnTo>
                    <a:pt x="479" y="2258"/>
                  </a:lnTo>
                  <a:lnTo>
                    <a:pt x="516" y="2339"/>
                  </a:lnTo>
                  <a:lnTo>
                    <a:pt x="558" y="2418"/>
                  </a:lnTo>
                  <a:lnTo>
                    <a:pt x="605" y="2495"/>
                  </a:lnTo>
                  <a:lnTo>
                    <a:pt x="657" y="2570"/>
                  </a:lnTo>
                  <a:lnTo>
                    <a:pt x="716" y="2641"/>
                  </a:lnTo>
                  <a:lnTo>
                    <a:pt x="780" y="2709"/>
                  </a:lnTo>
                  <a:lnTo>
                    <a:pt x="848" y="2773"/>
                  </a:lnTo>
                  <a:lnTo>
                    <a:pt x="920" y="2831"/>
                  </a:lnTo>
                  <a:lnTo>
                    <a:pt x="994" y="2885"/>
                  </a:lnTo>
                  <a:lnTo>
                    <a:pt x="1072" y="2931"/>
                  </a:lnTo>
                  <a:lnTo>
                    <a:pt x="1150" y="2972"/>
                  </a:lnTo>
                  <a:lnTo>
                    <a:pt x="1231" y="3009"/>
                  </a:lnTo>
                  <a:lnTo>
                    <a:pt x="1315" y="3040"/>
                  </a:lnTo>
                  <a:lnTo>
                    <a:pt x="1399" y="3065"/>
                  </a:lnTo>
                  <a:lnTo>
                    <a:pt x="1485" y="3084"/>
                  </a:lnTo>
                  <a:lnTo>
                    <a:pt x="1572" y="3098"/>
                  </a:lnTo>
                  <a:lnTo>
                    <a:pt x="1658" y="3106"/>
                  </a:lnTo>
                  <a:lnTo>
                    <a:pt x="1746" y="3109"/>
                  </a:lnTo>
                  <a:lnTo>
                    <a:pt x="1833" y="3106"/>
                  </a:lnTo>
                  <a:lnTo>
                    <a:pt x="1921" y="3098"/>
                  </a:lnTo>
                  <a:lnTo>
                    <a:pt x="2006" y="3084"/>
                  </a:lnTo>
                  <a:lnTo>
                    <a:pt x="2092" y="3065"/>
                  </a:lnTo>
                  <a:lnTo>
                    <a:pt x="2176" y="3040"/>
                  </a:lnTo>
                  <a:lnTo>
                    <a:pt x="2260" y="3009"/>
                  </a:lnTo>
                  <a:lnTo>
                    <a:pt x="2341" y="2972"/>
                  </a:lnTo>
                  <a:lnTo>
                    <a:pt x="2421" y="2931"/>
                  </a:lnTo>
                  <a:lnTo>
                    <a:pt x="2497" y="2885"/>
                  </a:lnTo>
                  <a:lnTo>
                    <a:pt x="2572" y="2831"/>
                  </a:lnTo>
                  <a:lnTo>
                    <a:pt x="2643" y="2773"/>
                  </a:lnTo>
                  <a:lnTo>
                    <a:pt x="2712" y="2709"/>
                  </a:lnTo>
                  <a:lnTo>
                    <a:pt x="2776" y="2642"/>
                  </a:lnTo>
                  <a:lnTo>
                    <a:pt x="2834" y="2570"/>
                  </a:lnTo>
                  <a:lnTo>
                    <a:pt x="2886" y="2496"/>
                  </a:lnTo>
                  <a:lnTo>
                    <a:pt x="2933" y="2420"/>
                  </a:lnTo>
                  <a:lnTo>
                    <a:pt x="2975" y="2341"/>
                  </a:lnTo>
                  <a:lnTo>
                    <a:pt x="3011" y="2261"/>
                  </a:lnTo>
                  <a:lnTo>
                    <a:pt x="3042" y="2178"/>
                  </a:lnTo>
                  <a:lnTo>
                    <a:pt x="3067" y="2095"/>
                  </a:lnTo>
                  <a:lnTo>
                    <a:pt x="3086" y="2009"/>
                  </a:lnTo>
                  <a:lnTo>
                    <a:pt x="3101" y="1924"/>
                  </a:lnTo>
                  <a:lnTo>
                    <a:pt x="3109" y="1837"/>
                  </a:lnTo>
                  <a:lnTo>
                    <a:pt x="3112" y="1750"/>
                  </a:lnTo>
                  <a:lnTo>
                    <a:pt x="3110" y="1664"/>
                  </a:lnTo>
                  <a:lnTo>
                    <a:pt x="3102" y="1577"/>
                  </a:lnTo>
                  <a:lnTo>
                    <a:pt x="3088" y="1492"/>
                  </a:lnTo>
                  <a:lnTo>
                    <a:pt x="3070" y="1406"/>
                  </a:lnTo>
                  <a:lnTo>
                    <a:pt x="3045" y="1322"/>
                  </a:lnTo>
                  <a:lnTo>
                    <a:pt x="3015" y="1240"/>
                  </a:lnTo>
                  <a:lnTo>
                    <a:pt x="2980" y="1159"/>
                  </a:lnTo>
                  <a:lnTo>
                    <a:pt x="3261" y="877"/>
                  </a:lnTo>
                  <a:lnTo>
                    <a:pt x="3309" y="965"/>
                  </a:lnTo>
                  <a:lnTo>
                    <a:pt x="3350" y="1055"/>
                  </a:lnTo>
                  <a:lnTo>
                    <a:pt x="3386" y="1146"/>
                  </a:lnTo>
                  <a:lnTo>
                    <a:pt x="3417" y="1240"/>
                  </a:lnTo>
                  <a:lnTo>
                    <a:pt x="3443" y="1334"/>
                  </a:lnTo>
                  <a:lnTo>
                    <a:pt x="3463" y="1430"/>
                  </a:lnTo>
                  <a:lnTo>
                    <a:pt x="3478" y="1526"/>
                  </a:lnTo>
                  <a:lnTo>
                    <a:pt x="3488" y="1624"/>
                  </a:lnTo>
                  <a:lnTo>
                    <a:pt x="3491" y="1721"/>
                  </a:lnTo>
                  <a:lnTo>
                    <a:pt x="3490" y="1818"/>
                  </a:lnTo>
                  <a:lnTo>
                    <a:pt x="3483" y="1915"/>
                  </a:lnTo>
                  <a:lnTo>
                    <a:pt x="3471" y="2011"/>
                  </a:lnTo>
                  <a:lnTo>
                    <a:pt x="3454" y="2107"/>
                  </a:lnTo>
                  <a:lnTo>
                    <a:pt x="3431" y="2203"/>
                  </a:lnTo>
                  <a:lnTo>
                    <a:pt x="3402" y="2296"/>
                  </a:lnTo>
                  <a:lnTo>
                    <a:pt x="3368" y="2390"/>
                  </a:lnTo>
                  <a:lnTo>
                    <a:pt x="3329" y="2480"/>
                  </a:lnTo>
                  <a:lnTo>
                    <a:pt x="3285" y="2569"/>
                  </a:lnTo>
                  <a:lnTo>
                    <a:pt x="3234" y="2657"/>
                  </a:lnTo>
                  <a:lnTo>
                    <a:pt x="3179" y="2741"/>
                  </a:lnTo>
                  <a:lnTo>
                    <a:pt x="3118" y="2822"/>
                  </a:lnTo>
                  <a:lnTo>
                    <a:pt x="3052" y="2902"/>
                  </a:lnTo>
                  <a:lnTo>
                    <a:pt x="2980" y="2977"/>
                  </a:lnTo>
                  <a:lnTo>
                    <a:pt x="2902" y="3050"/>
                  </a:lnTo>
                  <a:lnTo>
                    <a:pt x="2822" y="3117"/>
                  </a:lnTo>
                  <a:lnTo>
                    <a:pt x="2739" y="3179"/>
                  </a:lnTo>
                  <a:lnTo>
                    <a:pt x="2652" y="3236"/>
                  </a:lnTo>
                  <a:lnTo>
                    <a:pt x="2563" y="3286"/>
                  </a:lnTo>
                  <a:lnTo>
                    <a:pt x="2472" y="3330"/>
                  </a:lnTo>
                  <a:lnTo>
                    <a:pt x="2380" y="3370"/>
                  </a:lnTo>
                  <a:lnTo>
                    <a:pt x="2285" y="3403"/>
                  </a:lnTo>
                  <a:lnTo>
                    <a:pt x="2189" y="3432"/>
                  </a:lnTo>
                  <a:lnTo>
                    <a:pt x="2092" y="3454"/>
                  </a:lnTo>
                  <a:lnTo>
                    <a:pt x="1994" y="3471"/>
                  </a:lnTo>
                  <a:lnTo>
                    <a:pt x="1895" y="3482"/>
                  </a:lnTo>
                  <a:lnTo>
                    <a:pt x="1795" y="3488"/>
                  </a:lnTo>
                  <a:lnTo>
                    <a:pt x="1696" y="3488"/>
                  </a:lnTo>
                  <a:lnTo>
                    <a:pt x="1597" y="3482"/>
                  </a:lnTo>
                  <a:lnTo>
                    <a:pt x="1499" y="3471"/>
                  </a:lnTo>
                  <a:lnTo>
                    <a:pt x="1400" y="3454"/>
                  </a:lnTo>
                  <a:lnTo>
                    <a:pt x="1303" y="3432"/>
                  </a:lnTo>
                  <a:lnTo>
                    <a:pt x="1206" y="3403"/>
                  </a:lnTo>
                  <a:lnTo>
                    <a:pt x="1112" y="3370"/>
                  </a:lnTo>
                  <a:lnTo>
                    <a:pt x="1019" y="3330"/>
                  </a:lnTo>
                  <a:lnTo>
                    <a:pt x="928" y="3286"/>
                  </a:lnTo>
                  <a:lnTo>
                    <a:pt x="839" y="3236"/>
                  </a:lnTo>
                  <a:lnTo>
                    <a:pt x="753" y="3179"/>
                  </a:lnTo>
                  <a:lnTo>
                    <a:pt x="669" y="3117"/>
                  </a:lnTo>
                  <a:lnTo>
                    <a:pt x="588" y="3050"/>
                  </a:lnTo>
                  <a:lnTo>
                    <a:pt x="511" y="2977"/>
                  </a:lnTo>
                  <a:lnTo>
                    <a:pt x="438" y="2900"/>
                  </a:lnTo>
                  <a:lnTo>
                    <a:pt x="371" y="2820"/>
                  </a:lnTo>
                  <a:lnTo>
                    <a:pt x="308" y="2735"/>
                  </a:lnTo>
                  <a:lnTo>
                    <a:pt x="252" y="2650"/>
                  </a:lnTo>
                  <a:lnTo>
                    <a:pt x="202" y="2561"/>
                  </a:lnTo>
                  <a:lnTo>
                    <a:pt x="157" y="2470"/>
                  </a:lnTo>
                  <a:lnTo>
                    <a:pt x="118" y="2377"/>
                  </a:lnTo>
                  <a:lnTo>
                    <a:pt x="84" y="2283"/>
                  </a:lnTo>
                  <a:lnTo>
                    <a:pt x="56" y="2187"/>
                  </a:lnTo>
                  <a:lnTo>
                    <a:pt x="33" y="2090"/>
                  </a:lnTo>
                  <a:lnTo>
                    <a:pt x="17" y="1992"/>
                  </a:lnTo>
                  <a:lnTo>
                    <a:pt x="6" y="1893"/>
                  </a:lnTo>
                  <a:lnTo>
                    <a:pt x="0" y="1794"/>
                  </a:lnTo>
                  <a:lnTo>
                    <a:pt x="0" y="1695"/>
                  </a:lnTo>
                  <a:lnTo>
                    <a:pt x="6" y="1595"/>
                  </a:lnTo>
                  <a:lnTo>
                    <a:pt x="17" y="1497"/>
                  </a:lnTo>
                  <a:lnTo>
                    <a:pt x="33" y="1399"/>
                  </a:lnTo>
                  <a:lnTo>
                    <a:pt x="56" y="1301"/>
                  </a:lnTo>
                  <a:lnTo>
                    <a:pt x="84" y="1205"/>
                  </a:lnTo>
                  <a:lnTo>
                    <a:pt x="118" y="1111"/>
                  </a:lnTo>
                  <a:lnTo>
                    <a:pt x="157" y="1019"/>
                  </a:lnTo>
                  <a:lnTo>
                    <a:pt x="202" y="927"/>
                  </a:lnTo>
                  <a:lnTo>
                    <a:pt x="252" y="838"/>
                  </a:lnTo>
                  <a:lnTo>
                    <a:pt x="308" y="752"/>
                  </a:lnTo>
                  <a:lnTo>
                    <a:pt x="371" y="669"/>
                  </a:lnTo>
                  <a:lnTo>
                    <a:pt x="438" y="588"/>
                  </a:lnTo>
                  <a:lnTo>
                    <a:pt x="511" y="510"/>
                  </a:lnTo>
                  <a:lnTo>
                    <a:pt x="587" y="439"/>
                  </a:lnTo>
                  <a:lnTo>
                    <a:pt x="665" y="373"/>
                  </a:lnTo>
                  <a:lnTo>
                    <a:pt x="748" y="312"/>
                  </a:lnTo>
                  <a:lnTo>
                    <a:pt x="832" y="257"/>
                  </a:lnTo>
                  <a:lnTo>
                    <a:pt x="919" y="207"/>
                  </a:lnTo>
                  <a:lnTo>
                    <a:pt x="1009" y="162"/>
                  </a:lnTo>
                  <a:lnTo>
                    <a:pt x="1099" y="124"/>
                  </a:lnTo>
                  <a:lnTo>
                    <a:pt x="1192" y="89"/>
                  </a:lnTo>
                  <a:lnTo>
                    <a:pt x="1286" y="61"/>
                  </a:lnTo>
                  <a:lnTo>
                    <a:pt x="1381" y="38"/>
                  </a:lnTo>
                  <a:lnTo>
                    <a:pt x="1478" y="21"/>
                  </a:lnTo>
                  <a:lnTo>
                    <a:pt x="1574" y="8"/>
                  </a:lnTo>
                  <a:lnTo>
                    <a:pt x="1672" y="2"/>
                  </a:lnTo>
                  <a:lnTo>
                    <a:pt x="17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6">
                    <a:lumMod val="20000"/>
                    <a:lumOff val="80000"/>
                  </a:schemeClr>
                </a:solidFill>
              </a:endParaRPr>
            </a:p>
          </p:txBody>
        </p:sp>
      </p:grpSp>
    </p:spTree>
    <p:extLst>
      <p:ext uri="{BB962C8B-B14F-4D97-AF65-F5344CB8AC3E}">
        <p14:creationId xmlns:p14="http://schemas.microsoft.com/office/powerpoint/2010/main" val="231852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4305145" y="0"/>
            <a:ext cx="7872886"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512026" y="2521059"/>
            <a:ext cx="3418108" cy="1815882"/>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Manufacturing Sector</a:t>
            </a:r>
            <a:endParaRPr lang="en-ID" sz="2800" b="1">
              <a:solidFill>
                <a:schemeClr val="accent1"/>
              </a:solidFill>
              <a:latin typeface="+mj-lt"/>
            </a:endParaRPr>
          </a:p>
        </p:txBody>
      </p:sp>
      <p:sp>
        <p:nvSpPr>
          <p:cNvPr id="12" name="TextBox 11">
            <a:extLst>
              <a:ext uri="{FF2B5EF4-FFF2-40B4-BE49-F238E27FC236}">
                <a16:creationId xmlns:a16="http://schemas.microsoft.com/office/drawing/2014/main" id="{6F3DB945-A4E4-406F-96D0-C61904F93FED}"/>
              </a:ext>
            </a:extLst>
          </p:cNvPr>
          <p:cNvSpPr txBox="1"/>
          <p:nvPr/>
        </p:nvSpPr>
        <p:spPr>
          <a:xfrm>
            <a:off x="9565758" y="625088"/>
            <a:ext cx="2291830" cy="830997"/>
          </a:xfrm>
          <a:prstGeom prst="rect">
            <a:avLst/>
          </a:prstGeom>
          <a:noFill/>
        </p:spPr>
        <p:txBody>
          <a:bodyPr wrap="square" rtlCol="0">
            <a:spAutoFit/>
          </a:bodyPr>
          <a:lstStyle/>
          <a:p>
            <a:pPr algn="r"/>
            <a:r>
              <a:rPr lang="id-ID" sz="4800" b="1">
                <a:solidFill>
                  <a:schemeClr val="accent1">
                    <a:lumMod val="75000"/>
                  </a:schemeClr>
                </a:solidFill>
              </a:rPr>
              <a:t>1</a:t>
            </a:r>
            <a:endParaRPr lang="en-ID" sz="4800" b="1">
              <a:solidFill>
                <a:schemeClr val="accent1">
                  <a:lumMod val="75000"/>
                </a:schemeClr>
              </a:solidFill>
            </a:endParaRPr>
          </a:p>
        </p:txBody>
      </p:sp>
      <p:sp>
        <p:nvSpPr>
          <p:cNvPr id="14" name="TextBox 13">
            <a:extLst>
              <a:ext uri="{FF2B5EF4-FFF2-40B4-BE49-F238E27FC236}">
                <a16:creationId xmlns:a16="http://schemas.microsoft.com/office/drawing/2014/main" id="{D1246E3A-8D98-40E2-A780-248BEDA0FC67}"/>
              </a:ext>
            </a:extLst>
          </p:cNvPr>
          <p:cNvSpPr txBox="1"/>
          <p:nvPr/>
        </p:nvSpPr>
        <p:spPr>
          <a:xfrm>
            <a:off x="4659086" y="922109"/>
            <a:ext cx="5592898"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Employee engagement and safety</a:t>
            </a:r>
          </a:p>
        </p:txBody>
      </p:sp>
      <p:sp>
        <p:nvSpPr>
          <p:cNvPr id="15" name="TextBox 14">
            <a:extLst>
              <a:ext uri="{FF2B5EF4-FFF2-40B4-BE49-F238E27FC236}">
                <a16:creationId xmlns:a16="http://schemas.microsoft.com/office/drawing/2014/main" id="{A7BB9B5F-A8D1-4A38-BE45-DEC78E729B50}"/>
              </a:ext>
            </a:extLst>
          </p:cNvPr>
          <p:cNvSpPr txBox="1"/>
          <p:nvPr/>
        </p:nvSpPr>
        <p:spPr>
          <a:xfrm>
            <a:off x="4659087" y="1322482"/>
            <a:ext cx="7166478"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certifications related to occupational health and safety, such as ISO 45001, prioritize employee well-being and safety. Manufacturing companies that achieve ISO certification demonstrate their commitment to providing a safe working environment for their employees. This can lead to increased employee engagement, morale, and productivity.</a:t>
            </a:r>
          </a:p>
        </p:txBody>
      </p:sp>
      <p:sp>
        <p:nvSpPr>
          <p:cNvPr id="16" name="TextBox 15">
            <a:extLst>
              <a:ext uri="{FF2B5EF4-FFF2-40B4-BE49-F238E27FC236}">
                <a16:creationId xmlns:a16="http://schemas.microsoft.com/office/drawing/2014/main" id="{C1E3FDAF-144E-4437-A796-263CD64155B3}"/>
              </a:ext>
            </a:extLst>
          </p:cNvPr>
          <p:cNvSpPr txBox="1"/>
          <p:nvPr/>
        </p:nvSpPr>
        <p:spPr>
          <a:xfrm>
            <a:off x="9534993" y="2488405"/>
            <a:ext cx="2291830" cy="830997"/>
          </a:xfrm>
          <a:prstGeom prst="rect">
            <a:avLst/>
          </a:prstGeom>
          <a:noFill/>
        </p:spPr>
        <p:txBody>
          <a:bodyPr wrap="square" rtlCol="0">
            <a:spAutoFit/>
          </a:bodyPr>
          <a:lstStyle/>
          <a:p>
            <a:pPr algn="r"/>
            <a:r>
              <a:rPr lang="id-ID" sz="4800" b="1">
                <a:solidFill>
                  <a:schemeClr val="accent1">
                    <a:lumMod val="75000"/>
                  </a:schemeClr>
                </a:solidFill>
              </a:rPr>
              <a:t>2</a:t>
            </a:r>
            <a:endParaRPr lang="en-ID" sz="4800" b="1">
              <a:solidFill>
                <a:schemeClr val="accent1">
                  <a:lumMod val="75000"/>
                </a:schemeClr>
              </a:solidFill>
            </a:endParaRPr>
          </a:p>
        </p:txBody>
      </p:sp>
      <p:sp>
        <p:nvSpPr>
          <p:cNvPr id="17" name="TextBox 16">
            <a:extLst>
              <a:ext uri="{FF2B5EF4-FFF2-40B4-BE49-F238E27FC236}">
                <a16:creationId xmlns:a16="http://schemas.microsoft.com/office/drawing/2014/main" id="{9347FB4A-0458-46D4-9AE5-6CF2803928B6}"/>
              </a:ext>
            </a:extLst>
          </p:cNvPr>
          <p:cNvSpPr txBox="1"/>
          <p:nvPr/>
        </p:nvSpPr>
        <p:spPr>
          <a:xfrm>
            <a:off x="4659086" y="2781991"/>
            <a:ext cx="3178628"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Improved product quality</a:t>
            </a:r>
          </a:p>
        </p:txBody>
      </p:sp>
      <p:sp>
        <p:nvSpPr>
          <p:cNvPr id="18" name="TextBox 17">
            <a:extLst>
              <a:ext uri="{FF2B5EF4-FFF2-40B4-BE49-F238E27FC236}">
                <a16:creationId xmlns:a16="http://schemas.microsoft.com/office/drawing/2014/main" id="{F61C4C2F-8645-4C86-B2AC-59D3C4A89574}"/>
              </a:ext>
            </a:extLst>
          </p:cNvPr>
          <p:cNvSpPr txBox="1"/>
          <p:nvPr/>
        </p:nvSpPr>
        <p:spPr>
          <a:xfrm>
            <a:off x="4659087" y="3198837"/>
            <a:ext cx="7166477"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Particularly, ISO 9001 (Quality Management System) emphasizes the importance of quality control and continuous improvement. Benefits include improving product quality, reducing defects, and consistently meeting customer expectations, thus increasing customer satisfaction and loyalty.</a:t>
            </a:r>
          </a:p>
        </p:txBody>
      </p:sp>
      <p:sp>
        <p:nvSpPr>
          <p:cNvPr id="19" name="TextBox 18">
            <a:extLst>
              <a:ext uri="{FF2B5EF4-FFF2-40B4-BE49-F238E27FC236}">
                <a16:creationId xmlns:a16="http://schemas.microsoft.com/office/drawing/2014/main" id="{F96D8484-79AE-4F18-9BB3-B4FE2FE0173D}"/>
              </a:ext>
            </a:extLst>
          </p:cNvPr>
          <p:cNvSpPr txBox="1"/>
          <p:nvPr/>
        </p:nvSpPr>
        <p:spPr>
          <a:xfrm>
            <a:off x="9533734" y="4156968"/>
            <a:ext cx="2291830" cy="830997"/>
          </a:xfrm>
          <a:prstGeom prst="rect">
            <a:avLst/>
          </a:prstGeom>
          <a:noFill/>
        </p:spPr>
        <p:txBody>
          <a:bodyPr wrap="square" rtlCol="0">
            <a:spAutoFit/>
          </a:bodyPr>
          <a:lstStyle/>
          <a:p>
            <a:pPr algn="r"/>
            <a:r>
              <a:rPr lang="id-ID" sz="4800" b="1">
                <a:solidFill>
                  <a:schemeClr val="accent1">
                    <a:lumMod val="75000"/>
                  </a:schemeClr>
                </a:solidFill>
              </a:rPr>
              <a:t>3</a:t>
            </a:r>
            <a:endParaRPr lang="en-ID" sz="4800" b="1">
              <a:solidFill>
                <a:schemeClr val="accent1">
                  <a:lumMod val="75000"/>
                </a:schemeClr>
              </a:solidFill>
            </a:endParaRPr>
          </a:p>
        </p:txBody>
      </p:sp>
      <p:sp>
        <p:nvSpPr>
          <p:cNvPr id="20" name="TextBox 19">
            <a:extLst>
              <a:ext uri="{FF2B5EF4-FFF2-40B4-BE49-F238E27FC236}">
                <a16:creationId xmlns:a16="http://schemas.microsoft.com/office/drawing/2014/main" id="{C80AC63F-AE30-4A8C-8121-5F04D366C21B}"/>
              </a:ext>
            </a:extLst>
          </p:cNvPr>
          <p:cNvSpPr txBox="1"/>
          <p:nvPr/>
        </p:nvSpPr>
        <p:spPr>
          <a:xfrm>
            <a:off x="4659086" y="4454164"/>
            <a:ext cx="5177082"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Enhanced operational efficiency</a:t>
            </a:r>
          </a:p>
        </p:txBody>
      </p:sp>
      <p:sp>
        <p:nvSpPr>
          <p:cNvPr id="21" name="TextBox 20">
            <a:extLst>
              <a:ext uri="{FF2B5EF4-FFF2-40B4-BE49-F238E27FC236}">
                <a16:creationId xmlns:a16="http://schemas.microsoft.com/office/drawing/2014/main" id="{1C71675E-5AD2-46FA-AE5F-53DC9101A4B7}"/>
              </a:ext>
            </a:extLst>
          </p:cNvPr>
          <p:cNvSpPr txBox="1"/>
          <p:nvPr/>
        </p:nvSpPr>
        <p:spPr>
          <a:xfrm>
            <a:off x="4659087" y="4843195"/>
            <a:ext cx="7166478"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standards focus on optimizing processes by implementing efficient workflows and standardized procedures, effective resource management, improving operational efficiency, minimizing production errors, reducing waste, and reducing costs.</a:t>
            </a:r>
          </a:p>
        </p:txBody>
      </p:sp>
    </p:spTree>
    <p:extLst>
      <p:ext uri="{BB962C8B-B14F-4D97-AF65-F5344CB8AC3E}">
        <p14:creationId xmlns:p14="http://schemas.microsoft.com/office/powerpoint/2010/main" val="2782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2540" y="-12700"/>
            <a:ext cx="787399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8426666" y="2521059"/>
            <a:ext cx="3418108" cy="1815882"/>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Manufacturing Sector </a:t>
            </a:r>
            <a:endParaRPr lang="en-ID" sz="2800" b="1">
              <a:solidFill>
                <a:schemeClr val="accent1"/>
              </a:solidFill>
              <a:latin typeface="+mj-lt"/>
            </a:endParaRPr>
          </a:p>
        </p:txBody>
      </p:sp>
      <p:sp>
        <p:nvSpPr>
          <p:cNvPr id="12" name="TextBox 11">
            <a:extLst>
              <a:ext uri="{FF2B5EF4-FFF2-40B4-BE49-F238E27FC236}">
                <a16:creationId xmlns:a16="http://schemas.microsoft.com/office/drawing/2014/main" id="{6F3DB945-A4E4-406F-96D0-C61904F93FED}"/>
              </a:ext>
            </a:extLst>
          </p:cNvPr>
          <p:cNvSpPr txBox="1"/>
          <p:nvPr/>
        </p:nvSpPr>
        <p:spPr>
          <a:xfrm>
            <a:off x="6019786" y="572062"/>
            <a:ext cx="1495889" cy="830997"/>
          </a:xfrm>
          <a:prstGeom prst="rect">
            <a:avLst/>
          </a:prstGeom>
          <a:noFill/>
        </p:spPr>
        <p:txBody>
          <a:bodyPr wrap="square" rtlCol="0">
            <a:spAutoFit/>
          </a:bodyPr>
          <a:lstStyle/>
          <a:p>
            <a:pPr algn="r"/>
            <a:r>
              <a:rPr lang="en-US" sz="4800" b="1">
                <a:solidFill>
                  <a:schemeClr val="accent1">
                    <a:lumMod val="75000"/>
                  </a:schemeClr>
                </a:solidFill>
              </a:rPr>
              <a:t>4</a:t>
            </a:r>
            <a:endParaRPr lang="en-ID" sz="4800" b="1">
              <a:solidFill>
                <a:schemeClr val="accent1">
                  <a:lumMod val="75000"/>
                </a:schemeClr>
              </a:solidFill>
            </a:endParaRPr>
          </a:p>
        </p:txBody>
      </p:sp>
      <p:sp>
        <p:nvSpPr>
          <p:cNvPr id="14" name="TextBox 13">
            <a:extLst>
              <a:ext uri="{FF2B5EF4-FFF2-40B4-BE49-F238E27FC236}">
                <a16:creationId xmlns:a16="http://schemas.microsoft.com/office/drawing/2014/main" id="{D1246E3A-8D98-40E2-A780-248BEDA0FC67}"/>
              </a:ext>
            </a:extLst>
          </p:cNvPr>
          <p:cNvSpPr txBox="1"/>
          <p:nvPr/>
        </p:nvSpPr>
        <p:spPr>
          <a:xfrm>
            <a:off x="362326" y="864165"/>
            <a:ext cx="3650513"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Supply chain optimization</a:t>
            </a:r>
          </a:p>
        </p:txBody>
      </p:sp>
      <p:sp>
        <p:nvSpPr>
          <p:cNvPr id="15" name="TextBox 14">
            <a:extLst>
              <a:ext uri="{FF2B5EF4-FFF2-40B4-BE49-F238E27FC236}">
                <a16:creationId xmlns:a16="http://schemas.microsoft.com/office/drawing/2014/main" id="{A7BB9B5F-A8D1-4A38-BE45-DEC78E729B50}"/>
              </a:ext>
            </a:extLst>
          </p:cNvPr>
          <p:cNvSpPr txBox="1"/>
          <p:nvPr/>
        </p:nvSpPr>
        <p:spPr>
          <a:xfrm>
            <a:off x="385170" y="1256764"/>
            <a:ext cx="7130505"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 can lead to improved relationships with suppliers and customers. Manufacturers with ISO certification are seen as reliable partners who prioritize quality, consistency, and compliance. This can result in stronger supply chain collaboration, reduced supply chain risks, and improved overall efficiency.</a:t>
            </a:r>
          </a:p>
        </p:txBody>
      </p:sp>
      <p:sp>
        <p:nvSpPr>
          <p:cNvPr id="16" name="TextBox 15">
            <a:extLst>
              <a:ext uri="{FF2B5EF4-FFF2-40B4-BE49-F238E27FC236}">
                <a16:creationId xmlns:a16="http://schemas.microsoft.com/office/drawing/2014/main" id="{C1E3FDAF-144E-4437-A796-263CD64155B3}"/>
              </a:ext>
            </a:extLst>
          </p:cNvPr>
          <p:cNvSpPr txBox="1"/>
          <p:nvPr/>
        </p:nvSpPr>
        <p:spPr>
          <a:xfrm>
            <a:off x="6008904" y="2214367"/>
            <a:ext cx="1495889" cy="830997"/>
          </a:xfrm>
          <a:prstGeom prst="rect">
            <a:avLst/>
          </a:prstGeom>
          <a:noFill/>
        </p:spPr>
        <p:txBody>
          <a:bodyPr wrap="square" rtlCol="0">
            <a:spAutoFit/>
          </a:bodyPr>
          <a:lstStyle/>
          <a:p>
            <a:pPr algn="r"/>
            <a:r>
              <a:rPr lang="en-US" sz="4800" b="1">
                <a:solidFill>
                  <a:schemeClr val="accent1">
                    <a:lumMod val="75000"/>
                  </a:schemeClr>
                </a:solidFill>
              </a:rPr>
              <a:t>5</a:t>
            </a:r>
            <a:endParaRPr lang="en-ID" sz="4800" b="1">
              <a:solidFill>
                <a:schemeClr val="accent1">
                  <a:lumMod val="75000"/>
                </a:schemeClr>
              </a:solidFill>
            </a:endParaRPr>
          </a:p>
        </p:txBody>
      </p:sp>
      <p:sp>
        <p:nvSpPr>
          <p:cNvPr id="17" name="TextBox 16">
            <a:extLst>
              <a:ext uri="{FF2B5EF4-FFF2-40B4-BE49-F238E27FC236}">
                <a16:creationId xmlns:a16="http://schemas.microsoft.com/office/drawing/2014/main" id="{9347FB4A-0458-46D4-9AE5-6CF2803928B6}"/>
              </a:ext>
            </a:extLst>
          </p:cNvPr>
          <p:cNvSpPr txBox="1"/>
          <p:nvPr/>
        </p:nvSpPr>
        <p:spPr>
          <a:xfrm>
            <a:off x="385170" y="2586374"/>
            <a:ext cx="4840862" cy="338554"/>
          </a:xfrm>
          <a:prstGeom prst="rect">
            <a:avLst/>
          </a:prstGeom>
          <a:noFill/>
        </p:spPr>
        <p:txBody>
          <a:bodyPr wrap="square">
            <a:spAutoFit/>
          </a:bodyPr>
          <a:lstStyle/>
          <a:p>
            <a:r>
              <a:rPr lang="id-ID" sz="1600" b="1">
                <a:solidFill>
                  <a:schemeClr val="accent5"/>
                </a:solidFill>
                <a:ea typeface="Times New Roman" panose="02020603050405020304" pitchFamily="18" charset="0"/>
              </a:rPr>
              <a:t>Compliance with regulatory requirements</a:t>
            </a:r>
          </a:p>
        </p:txBody>
      </p:sp>
      <p:sp>
        <p:nvSpPr>
          <p:cNvPr id="18" name="TextBox 17">
            <a:extLst>
              <a:ext uri="{FF2B5EF4-FFF2-40B4-BE49-F238E27FC236}">
                <a16:creationId xmlns:a16="http://schemas.microsoft.com/office/drawing/2014/main" id="{F61C4C2F-8645-4C86-B2AC-59D3C4A89574}"/>
              </a:ext>
            </a:extLst>
          </p:cNvPr>
          <p:cNvSpPr txBox="1"/>
          <p:nvPr/>
        </p:nvSpPr>
        <p:spPr>
          <a:xfrm>
            <a:off x="385170" y="2904695"/>
            <a:ext cx="7110995"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The manufacturing sector is subject to various legal and regulatory obligations related to quality, safety, and environmental management. ISO certification, such as ISO 14001 (Environmental Management System) or ISO 45001 (Occupational Health and Safety Management System), helps manufacturers ensure compliance with these requirements, mitigate risks, and avoid penalties or legal issues.</a:t>
            </a:r>
          </a:p>
        </p:txBody>
      </p:sp>
      <p:sp>
        <p:nvSpPr>
          <p:cNvPr id="19" name="TextBox 18">
            <a:extLst>
              <a:ext uri="{FF2B5EF4-FFF2-40B4-BE49-F238E27FC236}">
                <a16:creationId xmlns:a16="http://schemas.microsoft.com/office/drawing/2014/main" id="{F96D8484-79AE-4F18-9BB3-B4FE2FE0173D}"/>
              </a:ext>
            </a:extLst>
          </p:cNvPr>
          <p:cNvSpPr txBox="1"/>
          <p:nvPr/>
        </p:nvSpPr>
        <p:spPr>
          <a:xfrm>
            <a:off x="6000276" y="4075686"/>
            <a:ext cx="1495889" cy="830997"/>
          </a:xfrm>
          <a:prstGeom prst="rect">
            <a:avLst/>
          </a:prstGeom>
          <a:noFill/>
        </p:spPr>
        <p:txBody>
          <a:bodyPr wrap="square" rtlCol="0">
            <a:spAutoFit/>
          </a:bodyPr>
          <a:lstStyle/>
          <a:p>
            <a:pPr algn="r"/>
            <a:r>
              <a:rPr lang="en-US" sz="4800" b="1">
                <a:solidFill>
                  <a:schemeClr val="accent1">
                    <a:lumMod val="75000"/>
                  </a:schemeClr>
                </a:solidFill>
              </a:rPr>
              <a:t>6</a:t>
            </a:r>
            <a:endParaRPr lang="en-ID" sz="4800" b="1">
              <a:solidFill>
                <a:schemeClr val="accent1">
                  <a:lumMod val="75000"/>
                </a:schemeClr>
              </a:solidFill>
            </a:endParaRPr>
          </a:p>
        </p:txBody>
      </p:sp>
      <p:sp>
        <p:nvSpPr>
          <p:cNvPr id="20" name="TextBox 19">
            <a:extLst>
              <a:ext uri="{FF2B5EF4-FFF2-40B4-BE49-F238E27FC236}">
                <a16:creationId xmlns:a16="http://schemas.microsoft.com/office/drawing/2014/main" id="{C80AC63F-AE30-4A8C-8121-5F04D366C21B}"/>
              </a:ext>
            </a:extLst>
          </p:cNvPr>
          <p:cNvSpPr txBox="1"/>
          <p:nvPr/>
        </p:nvSpPr>
        <p:spPr>
          <a:xfrm>
            <a:off x="374284" y="4448761"/>
            <a:ext cx="5936513" cy="338554"/>
          </a:xfrm>
          <a:prstGeom prst="rect">
            <a:avLst/>
          </a:prstGeom>
          <a:noFill/>
        </p:spPr>
        <p:txBody>
          <a:bodyPr wrap="square">
            <a:spAutoFit/>
          </a:bodyPr>
          <a:lstStyle/>
          <a:p>
            <a:r>
              <a:rPr lang="en-US" sz="1600" b="1">
                <a:solidFill>
                  <a:schemeClr val="accent5"/>
                </a:solidFill>
                <a:ea typeface="Times New Roman" panose="02020603050405020304" pitchFamily="18" charset="0"/>
              </a:rPr>
              <a:t>Increased market access and global competitiveness</a:t>
            </a:r>
            <a:endParaRPr lang="id-ID" sz="1600" b="1">
              <a:solidFill>
                <a:schemeClr val="accent5"/>
              </a:solidFill>
              <a:ea typeface="Times New Roman" panose="02020603050405020304" pitchFamily="18" charset="0"/>
            </a:endParaRPr>
          </a:p>
        </p:txBody>
      </p:sp>
      <p:sp>
        <p:nvSpPr>
          <p:cNvPr id="21" name="TextBox 20">
            <a:extLst>
              <a:ext uri="{FF2B5EF4-FFF2-40B4-BE49-F238E27FC236}">
                <a16:creationId xmlns:a16="http://schemas.microsoft.com/office/drawing/2014/main" id="{1C71675E-5AD2-46FA-AE5F-53DC9101A4B7}"/>
              </a:ext>
            </a:extLst>
          </p:cNvPr>
          <p:cNvSpPr txBox="1"/>
          <p:nvPr/>
        </p:nvSpPr>
        <p:spPr>
          <a:xfrm>
            <a:off x="385171" y="4765543"/>
            <a:ext cx="7110994"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 is often a prerequisite for doing business with many organizations, including government entities and large corporations. Achieving ISO certification demonstrates a manufacturer's commitment to international standards and quality management, increasing their opportunities for market expansion and access to global supply chains.</a:t>
            </a:r>
          </a:p>
        </p:txBody>
      </p:sp>
    </p:spTree>
    <p:extLst>
      <p:ext uri="{BB962C8B-B14F-4D97-AF65-F5344CB8AC3E}">
        <p14:creationId xmlns:p14="http://schemas.microsoft.com/office/powerpoint/2010/main" val="8643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E66F53-6C39-40AF-8652-26328F0776F2}"/>
              </a:ext>
            </a:extLst>
          </p:cNvPr>
          <p:cNvSpPr/>
          <p:nvPr/>
        </p:nvSpPr>
        <p:spPr>
          <a:xfrm>
            <a:off x="6096000" y="0"/>
            <a:ext cx="609600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294107FC-082D-4E89-8136-9588E6158E28}"/>
              </a:ext>
            </a:extLst>
          </p:cNvPr>
          <p:cNvSpPr txBox="1"/>
          <p:nvPr/>
        </p:nvSpPr>
        <p:spPr>
          <a:xfrm>
            <a:off x="801846" y="991330"/>
            <a:ext cx="4806949" cy="954107"/>
          </a:xfrm>
          <a:prstGeom prst="rect">
            <a:avLst/>
          </a:prstGeom>
          <a:noFill/>
        </p:spPr>
        <p:txBody>
          <a:bodyPr wrap="square" rtlCol="0">
            <a:spAutoFit/>
          </a:bodyPr>
          <a:lstStyle/>
          <a:p>
            <a:r>
              <a:rPr lang="en-US" sz="2800" b="1">
                <a:latin typeface="+mj-lt"/>
              </a:rPr>
              <a:t>Case Study</a:t>
            </a:r>
          </a:p>
          <a:p>
            <a:r>
              <a:rPr lang="en-US" sz="2800" b="1">
                <a:solidFill>
                  <a:srgbClr val="8E0000"/>
                </a:solidFill>
                <a:latin typeface="+mj-lt"/>
              </a:rPr>
              <a:t>Finance Sector</a:t>
            </a:r>
            <a:endParaRPr lang="en-ID" sz="2800" b="1">
              <a:solidFill>
                <a:srgbClr val="8E0000"/>
              </a:solidFill>
              <a:latin typeface="+mj-lt"/>
            </a:endParaRPr>
          </a:p>
        </p:txBody>
      </p:sp>
      <p:sp>
        <p:nvSpPr>
          <p:cNvPr id="34" name="TextBox 33">
            <a:extLst>
              <a:ext uri="{FF2B5EF4-FFF2-40B4-BE49-F238E27FC236}">
                <a16:creationId xmlns:a16="http://schemas.microsoft.com/office/drawing/2014/main" id="{97460FAF-D968-422C-B2D6-9184C7297AF4}"/>
              </a:ext>
            </a:extLst>
          </p:cNvPr>
          <p:cNvSpPr txBox="1"/>
          <p:nvPr/>
        </p:nvSpPr>
        <p:spPr>
          <a:xfrm>
            <a:off x="1458632" y="3911823"/>
            <a:ext cx="1311578"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P</a:t>
            </a:r>
            <a:r>
              <a:rPr lang="id-ID" sz="1600" b="1">
                <a:solidFill>
                  <a:schemeClr val="accent5"/>
                </a:solidFill>
                <a:ea typeface="Open Sans SemiBold" panose="020B0706030804020204" pitchFamily="34" charset="0"/>
                <a:cs typeface="Open Sans SemiBold" panose="020B0706030804020204" pitchFamily="34" charset="0"/>
              </a:rPr>
              <a:t>orducts #2</a:t>
            </a:r>
            <a:endParaRPr lang="en-ID" sz="1600" b="1">
              <a:solidFill>
                <a:schemeClr val="accent5"/>
              </a:solidFill>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id="{892A6E75-6A32-8052-E49F-5D67DD6D1561}"/>
              </a:ext>
            </a:extLst>
          </p:cNvPr>
          <p:cNvPicPr>
            <a:picLocks noChangeAspect="1"/>
          </p:cNvPicPr>
          <p:nvPr/>
        </p:nvPicPr>
        <p:blipFill rotWithShape="1">
          <a:blip r:embed="rId2"/>
          <a:srcRect l="412" t="25599" r="1201" b="7392"/>
          <a:stretch/>
        </p:blipFill>
        <p:spPr>
          <a:xfrm>
            <a:off x="803412" y="2221395"/>
            <a:ext cx="10585176" cy="4636605"/>
          </a:xfrm>
          <a:prstGeom prst="rect">
            <a:avLst/>
          </a:prstGeom>
          <a:ln>
            <a:solidFill>
              <a:schemeClr val="tx1"/>
            </a:solidFill>
          </a:ln>
        </p:spPr>
      </p:pic>
      <p:pic>
        <p:nvPicPr>
          <p:cNvPr id="7" name="Picture 6">
            <a:extLst>
              <a:ext uri="{FF2B5EF4-FFF2-40B4-BE49-F238E27FC236}">
                <a16:creationId xmlns:a16="http://schemas.microsoft.com/office/drawing/2014/main" id="{52387822-8D69-3502-59F2-38E27A2F794A}"/>
              </a:ext>
            </a:extLst>
          </p:cNvPr>
          <p:cNvPicPr>
            <a:picLocks noChangeAspect="1"/>
          </p:cNvPicPr>
          <p:nvPr/>
        </p:nvPicPr>
        <p:blipFill rotWithShape="1">
          <a:blip r:embed="rId3"/>
          <a:srcRect l="13637" t="28838" r="31960" b="40245"/>
          <a:stretch/>
        </p:blipFill>
        <p:spPr>
          <a:xfrm>
            <a:off x="6314405" y="1772816"/>
            <a:ext cx="5441466" cy="1623482"/>
          </a:xfrm>
          <a:prstGeom prst="rect">
            <a:avLst/>
          </a:prstGeom>
          <a:ln>
            <a:solidFill>
              <a:schemeClr val="tx1"/>
            </a:solidFill>
          </a:ln>
        </p:spPr>
      </p:pic>
      <p:pic>
        <p:nvPicPr>
          <p:cNvPr id="8" name="Picture 7">
            <a:extLst>
              <a:ext uri="{FF2B5EF4-FFF2-40B4-BE49-F238E27FC236}">
                <a16:creationId xmlns:a16="http://schemas.microsoft.com/office/drawing/2014/main" id="{3F72BA67-CD67-68B8-9E07-6585E41073F3}"/>
              </a:ext>
            </a:extLst>
          </p:cNvPr>
          <p:cNvPicPr>
            <a:picLocks noChangeAspect="1"/>
          </p:cNvPicPr>
          <p:nvPr/>
        </p:nvPicPr>
        <p:blipFill rotWithShape="1">
          <a:blip r:embed="rId4"/>
          <a:srcRect l="11286" t="27985" r="30057" b="42591"/>
          <a:stretch/>
        </p:blipFill>
        <p:spPr>
          <a:xfrm>
            <a:off x="4154165" y="2852936"/>
            <a:ext cx="6448149" cy="1698177"/>
          </a:xfrm>
          <a:prstGeom prst="rect">
            <a:avLst/>
          </a:prstGeom>
          <a:ln>
            <a:solidFill>
              <a:schemeClr val="tx1"/>
            </a:solidFill>
          </a:ln>
        </p:spPr>
      </p:pic>
      <p:pic>
        <p:nvPicPr>
          <p:cNvPr id="9" name="Picture 8">
            <a:extLst>
              <a:ext uri="{FF2B5EF4-FFF2-40B4-BE49-F238E27FC236}">
                <a16:creationId xmlns:a16="http://schemas.microsoft.com/office/drawing/2014/main" id="{E53ECE11-622B-6191-F51F-E97CD7EC8398}"/>
              </a:ext>
            </a:extLst>
          </p:cNvPr>
          <p:cNvPicPr>
            <a:picLocks noChangeAspect="1"/>
          </p:cNvPicPr>
          <p:nvPr/>
        </p:nvPicPr>
        <p:blipFill rotWithShape="1">
          <a:blip r:embed="rId5"/>
          <a:srcRect l="6697" t="45896" r="30616" b="30010"/>
          <a:stretch/>
        </p:blipFill>
        <p:spPr>
          <a:xfrm>
            <a:off x="2137941" y="4293096"/>
            <a:ext cx="9577064" cy="1932516"/>
          </a:xfrm>
          <a:prstGeom prst="rect">
            <a:avLst/>
          </a:prstGeom>
          <a:ln>
            <a:solidFill>
              <a:schemeClr val="tx1"/>
            </a:solidFill>
          </a:ln>
        </p:spPr>
      </p:pic>
    </p:spTree>
    <p:extLst>
      <p:ext uri="{BB962C8B-B14F-4D97-AF65-F5344CB8AC3E}">
        <p14:creationId xmlns:p14="http://schemas.microsoft.com/office/powerpoint/2010/main" val="374366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DF872-3B5F-D004-543E-E588E60CFCF9}"/>
              </a:ext>
            </a:extLst>
          </p:cNvPr>
          <p:cNvSpPr/>
          <p:nvPr/>
        </p:nvSpPr>
        <p:spPr>
          <a:xfrm>
            <a:off x="5246914" y="0"/>
            <a:ext cx="6945086"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CE109736-C057-F8A9-D331-A111AB331DAE}"/>
              </a:ext>
            </a:extLst>
          </p:cNvPr>
          <p:cNvSpPr txBox="1"/>
          <p:nvPr/>
        </p:nvSpPr>
        <p:spPr>
          <a:xfrm>
            <a:off x="660332" y="478909"/>
            <a:ext cx="7438640" cy="523220"/>
          </a:xfrm>
          <a:prstGeom prst="rect">
            <a:avLst/>
          </a:prstGeom>
          <a:noFill/>
        </p:spPr>
        <p:txBody>
          <a:bodyPr wrap="square" rtlCol="0">
            <a:spAutoFit/>
          </a:bodyPr>
          <a:lstStyle/>
          <a:p>
            <a:r>
              <a:rPr lang="en-US" sz="2800" b="1">
                <a:solidFill>
                  <a:schemeClr val="bg1"/>
                </a:solidFill>
                <a:latin typeface="+mj-lt"/>
              </a:rPr>
              <a:t>Case Study Finance Sector (cont.)</a:t>
            </a:r>
            <a:endParaRPr lang="en-ID" sz="2800" b="1">
              <a:solidFill>
                <a:schemeClr val="bg1"/>
              </a:solidFill>
              <a:latin typeface="+mj-lt"/>
            </a:endParaRPr>
          </a:p>
        </p:txBody>
      </p:sp>
      <p:sp>
        <p:nvSpPr>
          <p:cNvPr id="6" name="Arrow: Left 5">
            <a:extLst>
              <a:ext uri="{FF2B5EF4-FFF2-40B4-BE49-F238E27FC236}">
                <a16:creationId xmlns:a16="http://schemas.microsoft.com/office/drawing/2014/main" id="{3C2E7CC4-33DE-A534-6A81-EA12A9415C24}"/>
              </a:ext>
            </a:extLst>
          </p:cNvPr>
          <p:cNvSpPr/>
          <p:nvPr/>
        </p:nvSpPr>
        <p:spPr>
          <a:xfrm>
            <a:off x="10699197" y="1620580"/>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Left 6">
            <a:extLst>
              <a:ext uri="{FF2B5EF4-FFF2-40B4-BE49-F238E27FC236}">
                <a16:creationId xmlns:a16="http://schemas.microsoft.com/office/drawing/2014/main" id="{EF810F8B-0D76-51B6-0307-6D35E9722F96}"/>
              </a:ext>
            </a:extLst>
          </p:cNvPr>
          <p:cNvSpPr/>
          <p:nvPr/>
        </p:nvSpPr>
        <p:spPr>
          <a:xfrm>
            <a:off x="10699197" y="2019970"/>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Left 7">
            <a:extLst>
              <a:ext uri="{FF2B5EF4-FFF2-40B4-BE49-F238E27FC236}">
                <a16:creationId xmlns:a16="http://schemas.microsoft.com/office/drawing/2014/main" id="{26B157D8-3BF7-BE2E-EED2-EE2FE3026768}"/>
              </a:ext>
            </a:extLst>
          </p:cNvPr>
          <p:cNvSpPr/>
          <p:nvPr/>
        </p:nvSpPr>
        <p:spPr>
          <a:xfrm>
            <a:off x="10699197" y="2386702"/>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Left 8">
            <a:extLst>
              <a:ext uri="{FF2B5EF4-FFF2-40B4-BE49-F238E27FC236}">
                <a16:creationId xmlns:a16="http://schemas.microsoft.com/office/drawing/2014/main" id="{249F0B4C-0ED3-855A-8245-A0BC449DC054}"/>
              </a:ext>
            </a:extLst>
          </p:cNvPr>
          <p:cNvSpPr/>
          <p:nvPr/>
        </p:nvSpPr>
        <p:spPr>
          <a:xfrm>
            <a:off x="10699197" y="4370271"/>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Left 9">
            <a:extLst>
              <a:ext uri="{FF2B5EF4-FFF2-40B4-BE49-F238E27FC236}">
                <a16:creationId xmlns:a16="http://schemas.microsoft.com/office/drawing/2014/main" id="{65C128A9-0FE9-71B6-E117-708322BABB8A}"/>
              </a:ext>
            </a:extLst>
          </p:cNvPr>
          <p:cNvSpPr/>
          <p:nvPr/>
        </p:nvSpPr>
        <p:spPr>
          <a:xfrm>
            <a:off x="10699197" y="3484404"/>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Left 10">
            <a:extLst>
              <a:ext uri="{FF2B5EF4-FFF2-40B4-BE49-F238E27FC236}">
                <a16:creationId xmlns:a16="http://schemas.microsoft.com/office/drawing/2014/main" id="{6E06BF06-95A6-8AA0-BB4F-B6869394F3F8}"/>
              </a:ext>
            </a:extLst>
          </p:cNvPr>
          <p:cNvSpPr/>
          <p:nvPr/>
        </p:nvSpPr>
        <p:spPr>
          <a:xfrm>
            <a:off x="10699197" y="4954720"/>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Left 11">
            <a:extLst>
              <a:ext uri="{FF2B5EF4-FFF2-40B4-BE49-F238E27FC236}">
                <a16:creationId xmlns:a16="http://schemas.microsoft.com/office/drawing/2014/main" id="{37D7AFFD-6547-88F5-90C7-A352BF6BC193}"/>
              </a:ext>
            </a:extLst>
          </p:cNvPr>
          <p:cNvSpPr/>
          <p:nvPr/>
        </p:nvSpPr>
        <p:spPr>
          <a:xfrm>
            <a:off x="10699197" y="5354110"/>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Table 3">
            <a:extLst>
              <a:ext uri="{FF2B5EF4-FFF2-40B4-BE49-F238E27FC236}">
                <a16:creationId xmlns:a16="http://schemas.microsoft.com/office/drawing/2014/main" id="{237618BA-4C35-0845-E6FC-DF06FF888F55}"/>
              </a:ext>
            </a:extLst>
          </p:cNvPr>
          <p:cNvGraphicFramePr>
            <a:graphicFrameLocks noGrp="1"/>
          </p:cNvGraphicFramePr>
          <p:nvPr>
            <p:extLst>
              <p:ext uri="{D42A27DB-BD31-4B8C-83A1-F6EECF244321}">
                <p14:modId xmlns:p14="http://schemas.microsoft.com/office/powerpoint/2010/main" val="1444722312"/>
              </p:ext>
            </p:extLst>
          </p:nvPr>
        </p:nvGraphicFramePr>
        <p:xfrm>
          <a:off x="1587500" y="1243876"/>
          <a:ext cx="9017001" cy="4881880"/>
        </p:xfrm>
        <a:graphic>
          <a:graphicData uri="http://schemas.openxmlformats.org/drawingml/2006/table">
            <a:tbl>
              <a:tblPr firstRow="1" bandRow="1">
                <a:tableStyleId>{5C22544A-7EE6-4342-B048-85BDC9FD1C3A}</a:tableStyleId>
              </a:tblPr>
              <a:tblGrid>
                <a:gridCol w="2485571">
                  <a:extLst>
                    <a:ext uri="{9D8B030D-6E8A-4147-A177-3AD203B41FA5}">
                      <a16:colId xmlns:a16="http://schemas.microsoft.com/office/drawing/2014/main" val="3036358442"/>
                    </a:ext>
                  </a:extLst>
                </a:gridCol>
                <a:gridCol w="3525763">
                  <a:extLst>
                    <a:ext uri="{9D8B030D-6E8A-4147-A177-3AD203B41FA5}">
                      <a16:colId xmlns:a16="http://schemas.microsoft.com/office/drawing/2014/main" val="1903293192"/>
                    </a:ext>
                  </a:extLst>
                </a:gridCol>
                <a:gridCol w="3005667">
                  <a:extLst>
                    <a:ext uri="{9D8B030D-6E8A-4147-A177-3AD203B41FA5}">
                      <a16:colId xmlns:a16="http://schemas.microsoft.com/office/drawing/2014/main" val="3645517791"/>
                    </a:ext>
                  </a:extLst>
                </a:gridCol>
              </a:tblGrid>
              <a:tr h="370840">
                <a:tc>
                  <a:txBody>
                    <a:bodyPr/>
                    <a:lstStyle/>
                    <a:p>
                      <a:r>
                        <a:rPr lang="en-US" sz="1600"/>
                        <a:t>Awarded By</a:t>
                      </a:r>
                    </a:p>
                  </a:txBody>
                  <a:tcPr anchor="ctr"/>
                </a:tc>
                <a:tc>
                  <a:txBody>
                    <a:bodyPr/>
                    <a:lstStyle/>
                    <a:p>
                      <a:r>
                        <a:rPr lang="en-US" sz="1600"/>
                        <a:t>Awards</a:t>
                      </a:r>
                    </a:p>
                  </a:txBody>
                  <a:tcPr anchor="ctr"/>
                </a:tc>
                <a:tc>
                  <a:txBody>
                    <a:bodyPr/>
                    <a:lstStyle/>
                    <a:p>
                      <a:r>
                        <a:rPr lang="en-US" sz="1600"/>
                        <a:t>Awarded For</a:t>
                      </a:r>
                    </a:p>
                  </a:txBody>
                  <a:tcPr anchor="ctr"/>
                </a:tc>
                <a:extLst>
                  <a:ext uri="{0D108BD9-81ED-4DB2-BD59-A6C34878D82A}">
                    <a16:rowId xmlns:a16="http://schemas.microsoft.com/office/drawing/2014/main" val="4106642243"/>
                  </a:ext>
                </a:extLst>
              </a:tr>
              <a:tr h="370840">
                <a:tc rowSpan="6">
                  <a:txBody>
                    <a:bodyPr/>
                    <a:lstStyle/>
                    <a:p>
                      <a:r>
                        <a:rPr lang="en-US" sz="1300"/>
                        <a:t>IBA Banking Technology Awards 2022</a:t>
                      </a:r>
                    </a:p>
                  </a:txBody>
                  <a:tcPr anchor="ctr">
                    <a:solidFill>
                      <a:schemeClr val="accent6">
                        <a:lumMod val="20000"/>
                        <a:lumOff val="80000"/>
                      </a:schemeClr>
                    </a:solidFill>
                  </a:tcPr>
                </a:tc>
                <a:tc rowSpan="3">
                  <a:txBody>
                    <a:bodyPr/>
                    <a:lstStyle/>
                    <a:p>
                      <a:r>
                        <a:rPr lang="en-US" sz="1300"/>
                        <a:t>Winner in large banks category (Private and Public)</a:t>
                      </a:r>
                    </a:p>
                  </a:txBody>
                  <a:tcPr anchor="ctr">
                    <a:solidFill>
                      <a:schemeClr val="accent6">
                        <a:lumMod val="20000"/>
                        <a:lumOff val="80000"/>
                      </a:schemeClr>
                    </a:solidFill>
                  </a:tcPr>
                </a:tc>
                <a:tc>
                  <a:txBody>
                    <a:bodyPr/>
                    <a:lstStyle/>
                    <a:p>
                      <a:r>
                        <a:rPr lang="en-US" sz="1300"/>
                        <a:t>Best Technology Bank</a:t>
                      </a:r>
                    </a:p>
                  </a:txBody>
                  <a:tcPr anchor="ctr">
                    <a:solidFill>
                      <a:schemeClr val="accent6">
                        <a:lumMod val="20000"/>
                        <a:lumOff val="80000"/>
                      </a:schemeClr>
                    </a:solidFill>
                  </a:tcPr>
                </a:tc>
                <a:extLst>
                  <a:ext uri="{0D108BD9-81ED-4DB2-BD59-A6C34878D82A}">
                    <a16:rowId xmlns:a16="http://schemas.microsoft.com/office/drawing/2014/main" val="3001643182"/>
                  </a:ext>
                </a:extLst>
              </a:tr>
              <a:tr h="370840">
                <a:tc vMerge="1">
                  <a:txBody>
                    <a:bodyPr/>
                    <a:lstStyle/>
                    <a:p>
                      <a:endParaRPr lang="en-US" sz="1400"/>
                    </a:p>
                  </a:txBody>
                  <a:tcPr/>
                </a:tc>
                <a:tc vMerge="1">
                  <a:txBody>
                    <a:bodyPr/>
                    <a:lstStyle/>
                    <a:p>
                      <a:endParaRPr lang="en-US" sz="1400"/>
                    </a:p>
                  </a:txBody>
                  <a:tcPr/>
                </a:tc>
                <a:tc>
                  <a:txBody>
                    <a:bodyPr/>
                    <a:lstStyle/>
                    <a:p>
                      <a:r>
                        <a:rPr lang="en-US" sz="1300"/>
                        <a:t>Best IT Risk Management</a:t>
                      </a:r>
                    </a:p>
                  </a:txBody>
                  <a:tcPr anchor="ctr">
                    <a:solidFill>
                      <a:schemeClr val="accent6">
                        <a:lumMod val="20000"/>
                        <a:lumOff val="80000"/>
                      </a:schemeClr>
                    </a:solidFill>
                  </a:tcPr>
                </a:tc>
                <a:extLst>
                  <a:ext uri="{0D108BD9-81ED-4DB2-BD59-A6C34878D82A}">
                    <a16:rowId xmlns:a16="http://schemas.microsoft.com/office/drawing/2014/main" val="2586058096"/>
                  </a:ext>
                </a:extLst>
              </a:tr>
              <a:tr h="370840">
                <a:tc vMerge="1">
                  <a:txBody>
                    <a:bodyPr/>
                    <a:lstStyle/>
                    <a:p>
                      <a:endParaRPr lang="en-US" sz="1400"/>
                    </a:p>
                  </a:txBody>
                  <a:tcPr/>
                </a:tc>
                <a:tc vMerge="1">
                  <a:txBody>
                    <a:bodyPr/>
                    <a:lstStyle/>
                    <a:p>
                      <a:endParaRPr lang="en-US" sz="1400"/>
                    </a:p>
                  </a:txBody>
                  <a:tcPr/>
                </a:tc>
                <a:tc>
                  <a:txBody>
                    <a:bodyPr/>
                    <a:lstStyle/>
                    <a:p>
                      <a:r>
                        <a:rPr lang="en-US" sz="1300"/>
                        <a:t>Best Technology Talent</a:t>
                      </a:r>
                    </a:p>
                  </a:txBody>
                  <a:tcPr anchor="ctr">
                    <a:solidFill>
                      <a:schemeClr val="accent6">
                        <a:lumMod val="20000"/>
                        <a:lumOff val="80000"/>
                      </a:schemeClr>
                    </a:solidFill>
                  </a:tcPr>
                </a:tc>
                <a:extLst>
                  <a:ext uri="{0D108BD9-81ED-4DB2-BD59-A6C34878D82A}">
                    <a16:rowId xmlns:a16="http://schemas.microsoft.com/office/drawing/2014/main" val="2027036172"/>
                  </a:ext>
                </a:extLst>
              </a:tr>
              <a:tr h="370840">
                <a:tc vMerge="1">
                  <a:txBody>
                    <a:bodyPr/>
                    <a:lstStyle/>
                    <a:p>
                      <a:endParaRPr lang="en-US" sz="1400"/>
                    </a:p>
                  </a:txBody>
                  <a:tcPr/>
                </a:tc>
                <a:tc rowSpan="2">
                  <a:txBody>
                    <a:bodyPr/>
                    <a:lstStyle/>
                    <a:p>
                      <a:r>
                        <a:rPr lang="en-US" sz="1300" kern="1200">
                          <a:solidFill>
                            <a:schemeClr val="dk1"/>
                          </a:solidFill>
                          <a:latin typeface="+mn-lt"/>
                          <a:ea typeface="+mn-ea"/>
                          <a:cs typeface="+mn-cs"/>
                        </a:rPr>
                        <a:t>Runner-up</a:t>
                      </a:r>
                      <a:r>
                        <a:rPr lang="en-US" sz="1300"/>
                        <a:t> (large banks category both private and public)</a:t>
                      </a:r>
                    </a:p>
                  </a:txBody>
                  <a:tcPr anchor="ctr">
                    <a:solidFill>
                      <a:schemeClr val="accent6">
                        <a:lumMod val="20000"/>
                        <a:lumOff val="80000"/>
                      </a:schemeClr>
                    </a:solidFill>
                  </a:tcPr>
                </a:tc>
                <a:tc>
                  <a:txBody>
                    <a:bodyPr/>
                    <a:lstStyle/>
                    <a:p>
                      <a:r>
                        <a:rPr lang="en-US" sz="1300"/>
                        <a:t>Best AI &amp; ML Bank</a:t>
                      </a:r>
                    </a:p>
                  </a:txBody>
                  <a:tcPr anchor="ctr">
                    <a:solidFill>
                      <a:schemeClr val="accent6">
                        <a:lumMod val="20000"/>
                        <a:lumOff val="80000"/>
                      </a:schemeClr>
                    </a:solidFill>
                  </a:tcPr>
                </a:tc>
                <a:extLst>
                  <a:ext uri="{0D108BD9-81ED-4DB2-BD59-A6C34878D82A}">
                    <a16:rowId xmlns:a16="http://schemas.microsoft.com/office/drawing/2014/main" val="29495195"/>
                  </a:ext>
                </a:extLst>
              </a:tr>
              <a:tr h="370840">
                <a:tc vMerge="1">
                  <a:txBody>
                    <a:bodyPr/>
                    <a:lstStyle/>
                    <a:p>
                      <a:endParaRPr lang="en-US" sz="1400"/>
                    </a:p>
                  </a:txBody>
                  <a:tcPr/>
                </a:tc>
                <a:tc vMerge="1">
                  <a:txBody>
                    <a:bodyPr/>
                    <a:lstStyle/>
                    <a:p>
                      <a:endParaRPr lang="en-US" sz="1400"/>
                    </a:p>
                  </a:txBody>
                  <a:tcPr/>
                </a:tc>
                <a:tc>
                  <a:txBody>
                    <a:bodyPr/>
                    <a:lstStyle/>
                    <a:p>
                      <a:r>
                        <a:rPr lang="en-US" sz="1300"/>
                        <a:t>Best Financial Inclusion</a:t>
                      </a:r>
                    </a:p>
                  </a:txBody>
                  <a:tcPr anchor="ctr">
                    <a:solidFill>
                      <a:schemeClr val="accent6">
                        <a:lumMod val="20000"/>
                        <a:lumOff val="80000"/>
                      </a:schemeClr>
                    </a:solidFill>
                  </a:tcPr>
                </a:tc>
                <a:extLst>
                  <a:ext uri="{0D108BD9-81ED-4DB2-BD59-A6C34878D82A}">
                    <a16:rowId xmlns:a16="http://schemas.microsoft.com/office/drawing/2014/main" val="3435591761"/>
                  </a:ext>
                </a:extLst>
              </a:tr>
              <a:tr h="370840">
                <a:tc vMerge="1">
                  <a:txBody>
                    <a:bodyPr/>
                    <a:lstStyle/>
                    <a:p>
                      <a:endParaRPr lang="en-US" sz="1400"/>
                    </a:p>
                  </a:txBody>
                  <a:tcPr/>
                </a:tc>
                <a:tc>
                  <a:txBody>
                    <a:bodyPr/>
                    <a:lstStyle/>
                    <a:p>
                      <a:r>
                        <a:rPr lang="en-US" sz="1300"/>
                        <a:t>Special Award</a:t>
                      </a:r>
                    </a:p>
                  </a:txBody>
                  <a:tcPr anchor="ctr">
                    <a:solidFill>
                      <a:schemeClr val="accent6">
                        <a:lumMod val="20000"/>
                        <a:lumOff val="80000"/>
                      </a:schemeClr>
                    </a:solidFill>
                  </a:tcPr>
                </a:tc>
                <a:tc>
                  <a:txBody>
                    <a:bodyPr/>
                    <a:lstStyle/>
                    <a:p>
                      <a:r>
                        <a:rPr lang="en-US" sz="1300"/>
                        <a:t>Best Fintech Collaboration</a:t>
                      </a:r>
                    </a:p>
                  </a:txBody>
                  <a:tcPr anchor="ctr">
                    <a:solidFill>
                      <a:schemeClr val="accent6">
                        <a:lumMod val="20000"/>
                        <a:lumOff val="80000"/>
                      </a:schemeClr>
                    </a:solidFill>
                  </a:tcPr>
                </a:tc>
                <a:extLst>
                  <a:ext uri="{0D108BD9-81ED-4DB2-BD59-A6C34878D82A}">
                    <a16:rowId xmlns:a16="http://schemas.microsoft.com/office/drawing/2014/main" val="1104635336"/>
                  </a:ext>
                </a:extLst>
              </a:tr>
              <a:tr h="370840">
                <a:tc>
                  <a:txBody>
                    <a:bodyPr/>
                    <a:lstStyle/>
                    <a:p>
                      <a:r>
                        <a:rPr lang="en-US" sz="1300"/>
                        <a:t>IDC</a:t>
                      </a:r>
                    </a:p>
                  </a:txBody>
                  <a:tcPr anchor="ctr">
                    <a:solidFill>
                      <a:schemeClr val="bg1"/>
                    </a:solidFill>
                  </a:tcPr>
                </a:tc>
                <a:tc>
                  <a:txBody>
                    <a:bodyPr/>
                    <a:lstStyle/>
                    <a:p>
                      <a:r>
                        <a:rPr lang="en-US" sz="1300"/>
                        <a:t>Future Enterprise Awards 2022</a:t>
                      </a:r>
                    </a:p>
                  </a:txBody>
                  <a:tcPr anchor="ctr">
                    <a:solidFill>
                      <a:schemeClr val="bg1"/>
                    </a:solidFill>
                  </a:tcPr>
                </a:tc>
                <a:tc>
                  <a:txBody>
                    <a:bodyPr/>
                    <a:lstStyle/>
                    <a:p>
                      <a:r>
                        <a:rPr lang="en-US" sz="1300"/>
                        <a:t>Future Enterprise of the year</a:t>
                      </a:r>
                    </a:p>
                  </a:txBody>
                  <a:tcPr anchor="ctr">
                    <a:solidFill>
                      <a:schemeClr val="bg1"/>
                    </a:solidFill>
                  </a:tcPr>
                </a:tc>
                <a:extLst>
                  <a:ext uri="{0D108BD9-81ED-4DB2-BD59-A6C34878D82A}">
                    <a16:rowId xmlns:a16="http://schemas.microsoft.com/office/drawing/2014/main" val="525151700"/>
                  </a:ext>
                </a:extLst>
              </a:tr>
              <a:tr h="370840">
                <a:tc>
                  <a:txBody>
                    <a:bodyPr/>
                    <a:lstStyle/>
                    <a:p>
                      <a:r>
                        <a:rPr lang="en-US" sz="1300"/>
                        <a:t>Asia Trailblazer Awards</a:t>
                      </a:r>
                    </a:p>
                  </a:txBody>
                  <a:tcPr anchor="ctr">
                    <a:solidFill>
                      <a:schemeClr val="accent5">
                        <a:lumMod val="95000"/>
                      </a:schemeClr>
                    </a:solidFill>
                  </a:tcPr>
                </a:tc>
                <a:tc>
                  <a:txBody>
                    <a:bodyPr/>
                    <a:lstStyle/>
                    <a:p>
                      <a:r>
                        <a:rPr lang="en-US" sz="1300"/>
                        <a:t>Retail Banker International Asia Trailblazer Awards 2022</a:t>
                      </a:r>
                    </a:p>
                  </a:txBody>
                  <a:tcPr anchor="ctr">
                    <a:solidFill>
                      <a:schemeClr val="accent5">
                        <a:lumMod val="95000"/>
                      </a:schemeClr>
                    </a:solidFill>
                  </a:tcPr>
                </a:tc>
                <a:tc>
                  <a:txBody>
                    <a:bodyPr/>
                    <a:lstStyle/>
                    <a:p>
                      <a:r>
                        <a:rPr lang="en-US" sz="1300"/>
                        <a:t>Best ATM and Self-Service Innovation for WhatsApp Banking (</a:t>
                      </a:r>
                      <a:r>
                        <a:rPr lang="en-US" sz="1300" err="1"/>
                        <a:t>UVConn</a:t>
                      </a:r>
                      <a:r>
                        <a:rPr lang="en-US" sz="1300"/>
                        <a:t>)</a:t>
                      </a:r>
                    </a:p>
                  </a:txBody>
                  <a:tcPr anchor="ctr">
                    <a:solidFill>
                      <a:schemeClr val="accent5">
                        <a:lumMod val="95000"/>
                      </a:schemeClr>
                    </a:solidFill>
                  </a:tcPr>
                </a:tc>
                <a:extLst>
                  <a:ext uri="{0D108BD9-81ED-4DB2-BD59-A6C34878D82A}">
                    <a16:rowId xmlns:a16="http://schemas.microsoft.com/office/drawing/2014/main" val="2637827608"/>
                  </a:ext>
                </a:extLst>
              </a:tr>
              <a:tr h="370840">
                <a:tc>
                  <a:txBody>
                    <a:bodyPr/>
                    <a:lstStyle/>
                    <a:p>
                      <a:r>
                        <a:rPr lang="en-US" sz="1300"/>
                        <a:t>Governance Now</a:t>
                      </a:r>
                    </a:p>
                  </a:txBody>
                  <a:tcPr anchor="ctr">
                    <a:solidFill>
                      <a:schemeClr val="bg1"/>
                    </a:solidFill>
                  </a:tcPr>
                </a:tc>
                <a:tc>
                  <a:txBody>
                    <a:bodyPr/>
                    <a:lstStyle/>
                    <a:p>
                      <a:r>
                        <a:rPr lang="en-US" sz="1300"/>
                        <a:t>5</a:t>
                      </a:r>
                      <a:r>
                        <a:rPr lang="en-US" sz="1300" baseline="30000"/>
                        <a:t>th</a:t>
                      </a:r>
                      <a:r>
                        <a:rPr lang="en-US" sz="1300"/>
                        <a:t> India BFSI Awards 2022</a:t>
                      </a:r>
                    </a:p>
                  </a:txBody>
                  <a:tcPr anchor="ctr">
                    <a:solidFill>
                      <a:schemeClr val="bg1"/>
                    </a:solidFill>
                  </a:tcPr>
                </a:tc>
                <a:tc>
                  <a:txBody>
                    <a:bodyPr/>
                    <a:lstStyle/>
                    <a:p>
                      <a:r>
                        <a:rPr lang="en-US" sz="1300"/>
                        <a:t>Use of Emerging Technologies</a:t>
                      </a:r>
                    </a:p>
                  </a:txBody>
                  <a:tcPr anchor="ctr">
                    <a:solidFill>
                      <a:schemeClr val="bg1"/>
                    </a:solidFill>
                  </a:tcPr>
                </a:tc>
                <a:extLst>
                  <a:ext uri="{0D108BD9-81ED-4DB2-BD59-A6C34878D82A}">
                    <a16:rowId xmlns:a16="http://schemas.microsoft.com/office/drawing/2014/main" val="3359436356"/>
                  </a:ext>
                </a:extLst>
              </a:tr>
              <a:tr h="370840">
                <a:tc>
                  <a:txBody>
                    <a:bodyPr/>
                    <a:lstStyle/>
                    <a:p>
                      <a:r>
                        <a:rPr lang="en-US" sz="1300" err="1"/>
                        <a:t>Exito</a:t>
                      </a:r>
                      <a:endParaRPr lang="en-US" sz="1300"/>
                    </a:p>
                  </a:txBody>
                  <a:tcPr anchor="ctr">
                    <a:solidFill>
                      <a:schemeClr val="accent5">
                        <a:lumMod val="95000"/>
                      </a:schemeClr>
                    </a:solidFill>
                  </a:tcPr>
                </a:tc>
                <a:tc>
                  <a:txBody>
                    <a:bodyPr/>
                    <a:lstStyle/>
                    <a:p>
                      <a:r>
                        <a:rPr lang="en-US" sz="1300"/>
                        <a:t>Digital Transformation Summit 2022</a:t>
                      </a:r>
                    </a:p>
                  </a:txBody>
                  <a:tcPr anchor="ctr">
                    <a:solidFill>
                      <a:schemeClr val="accent5">
                        <a:lumMod val="95000"/>
                      </a:schemeClr>
                    </a:solidFill>
                  </a:tcPr>
                </a:tc>
                <a:tc>
                  <a:txBody>
                    <a:bodyPr/>
                    <a:lstStyle/>
                    <a:p>
                      <a:r>
                        <a:rPr lang="en-US" sz="1300"/>
                        <a:t>Digital Transformation</a:t>
                      </a:r>
                    </a:p>
                  </a:txBody>
                  <a:tcPr anchor="ctr">
                    <a:solidFill>
                      <a:schemeClr val="accent5">
                        <a:lumMod val="95000"/>
                      </a:schemeClr>
                    </a:solidFill>
                  </a:tcPr>
                </a:tc>
                <a:extLst>
                  <a:ext uri="{0D108BD9-81ED-4DB2-BD59-A6C34878D82A}">
                    <a16:rowId xmlns:a16="http://schemas.microsoft.com/office/drawing/2014/main" val="2782979301"/>
                  </a:ext>
                </a:extLst>
              </a:tr>
              <a:tr h="370840">
                <a:tc>
                  <a:txBody>
                    <a:bodyPr/>
                    <a:lstStyle/>
                    <a:p>
                      <a:r>
                        <a:rPr lang="en-US" sz="1300"/>
                        <a:t>Mint Awards</a:t>
                      </a:r>
                    </a:p>
                  </a:txBody>
                  <a:tcPr anchor="ctr">
                    <a:solidFill>
                      <a:schemeClr val="bg1"/>
                    </a:solidFill>
                  </a:tcPr>
                </a:tc>
                <a:tc>
                  <a:txBody>
                    <a:bodyPr/>
                    <a:lstStyle/>
                    <a:p>
                      <a:r>
                        <a:rPr lang="en-US" sz="1300" err="1"/>
                        <a:t>TechCircle</a:t>
                      </a:r>
                      <a:r>
                        <a:rPr lang="en-US" sz="1300"/>
                        <a:t> Business Transformation Awards 2022</a:t>
                      </a:r>
                    </a:p>
                  </a:txBody>
                  <a:tcPr anchor="ctr">
                    <a:solidFill>
                      <a:schemeClr val="bg1"/>
                    </a:solidFill>
                  </a:tcPr>
                </a:tc>
                <a:tc>
                  <a:txBody>
                    <a:bodyPr/>
                    <a:lstStyle/>
                    <a:p>
                      <a:r>
                        <a:rPr lang="en-US" sz="1300"/>
                        <a:t>Revenue Generation (Customer Experience) </a:t>
                      </a:r>
                    </a:p>
                  </a:txBody>
                  <a:tcPr anchor="ctr">
                    <a:solidFill>
                      <a:schemeClr val="bg1"/>
                    </a:solidFill>
                  </a:tcPr>
                </a:tc>
                <a:extLst>
                  <a:ext uri="{0D108BD9-81ED-4DB2-BD59-A6C34878D82A}">
                    <a16:rowId xmlns:a16="http://schemas.microsoft.com/office/drawing/2014/main" val="1616521608"/>
                  </a:ext>
                </a:extLst>
              </a:tr>
            </a:tbl>
          </a:graphicData>
        </a:graphic>
      </p:graphicFrame>
    </p:spTree>
    <p:extLst>
      <p:ext uri="{BB962C8B-B14F-4D97-AF65-F5344CB8AC3E}">
        <p14:creationId xmlns:p14="http://schemas.microsoft.com/office/powerpoint/2010/main" val="695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DF872-3B5F-D004-543E-E588E60CFCF9}"/>
              </a:ext>
            </a:extLst>
          </p:cNvPr>
          <p:cNvSpPr/>
          <p:nvPr/>
        </p:nvSpPr>
        <p:spPr>
          <a:xfrm>
            <a:off x="5246914" y="0"/>
            <a:ext cx="6945086"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CE109736-C057-F8A9-D331-A111AB331DAE}"/>
              </a:ext>
            </a:extLst>
          </p:cNvPr>
          <p:cNvSpPr txBox="1"/>
          <p:nvPr/>
        </p:nvSpPr>
        <p:spPr>
          <a:xfrm>
            <a:off x="660332" y="478909"/>
            <a:ext cx="7438640" cy="523220"/>
          </a:xfrm>
          <a:prstGeom prst="rect">
            <a:avLst/>
          </a:prstGeom>
          <a:noFill/>
        </p:spPr>
        <p:txBody>
          <a:bodyPr wrap="square" rtlCol="0">
            <a:spAutoFit/>
          </a:bodyPr>
          <a:lstStyle/>
          <a:p>
            <a:r>
              <a:rPr lang="en-US" sz="2800" b="1">
                <a:solidFill>
                  <a:schemeClr val="bg1"/>
                </a:solidFill>
                <a:latin typeface="+mj-lt"/>
              </a:rPr>
              <a:t>Case Study Finance Sector (cont.)</a:t>
            </a:r>
            <a:endParaRPr lang="en-ID" sz="2800" b="1">
              <a:solidFill>
                <a:schemeClr val="bg1"/>
              </a:solidFill>
              <a:latin typeface="+mj-lt"/>
            </a:endParaRPr>
          </a:p>
        </p:txBody>
      </p:sp>
      <p:sp>
        <p:nvSpPr>
          <p:cNvPr id="8" name="Arrow: Left 7">
            <a:extLst>
              <a:ext uri="{FF2B5EF4-FFF2-40B4-BE49-F238E27FC236}">
                <a16:creationId xmlns:a16="http://schemas.microsoft.com/office/drawing/2014/main" id="{26B157D8-3BF7-BE2E-EED2-EE2FE3026768}"/>
              </a:ext>
            </a:extLst>
          </p:cNvPr>
          <p:cNvSpPr/>
          <p:nvPr/>
        </p:nvSpPr>
        <p:spPr>
          <a:xfrm>
            <a:off x="10699197" y="3094277"/>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Left 8">
            <a:extLst>
              <a:ext uri="{FF2B5EF4-FFF2-40B4-BE49-F238E27FC236}">
                <a16:creationId xmlns:a16="http://schemas.microsoft.com/office/drawing/2014/main" id="{249F0B4C-0ED3-855A-8245-A0BC449DC054}"/>
              </a:ext>
            </a:extLst>
          </p:cNvPr>
          <p:cNvSpPr/>
          <p:nvPr/>
        </p:nvSpPr>
        <p:spPr>
          <a:xfrm>
            <a:off x="10699197" y="3913070"/>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Left 9">
            <a:extLst>
              <a:ext uri="{FF2B5EF4-FFF2-40B4-BE49-F238E27FC236}">
                <a16:creationId xmlns:a16="http://schemas.microsoft.com/office/drawing/2014/main" id="{65C128A9-0FE9-71B6-E117-708322BABB8A}"/>
              </a:ext>
            </a:extLst>
          </p:cNvPr>
          <p:cNvSpPr/>
          <p:nvPr/>
        </p:nvSpPr>
        <p:spPr>
          <a:xfrm>
            <a:off x="10699197" y="3484404"/>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Left 10">
            <a:extLst>
              <a:ext uri="{FF2B5EF4-FFF2-40B4-BE49-F238E27FC236}">
                <a16:creationId xmlns:a16="http://schemas.microsoft.com/office/drawing/2014/main" id="{6E06BF06-95A6-8AA0-BB4F-B6869394F3F8}"/>
              </a:ext>
            </a:extLst>
          </p:cNvPr>
          <p:cNvSpPr/>
          <p:nvPr/>
        </p:nvSpPr>
        <p:spPr>
          <a:xfrm>
            <a:off x="10699197" y="4453975"/>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Left 11">
            <a:extLst>
              <a:ext uri="{FF2B5EF4-FFF2-40B4-BE49-F238E27FC236}">
                <a16:creationId xmlns:a16="http://schemas.microsoft.com/office/drawing/2014/main" id="{37D7AFFD-6547-88F5-90C7-A352BF6BC193}"/>
              </a:ext>
            </a:extLst>
          </p:cNvPr>
          <p:cNvSpPr/>
          <p:nvPr/>
        </p:nvSpPr>
        <p:spPr>
          <a:xfrm>
            <a:off x="10699197" y="4962223"/>
            <a:ext cx="504379" cy="30864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Table 3">
            <a:extLst>
              <a:ext uri="{FF2B5EF4-FFF2-40B4-BE49-F238E27FC236}">
                <a16:creationId xmlns:a16="http://schemas.microsoft.com/office/drawing/2014/main" id="{237618BA-4C35-0845-E6FC-DF06FF888F55}"/>
              </a:ext>
            </a:extLst>
          </p:cNvPr>
          <p:cNvGraphicFramePr>
            <a:graphicFrameLocks noGrp="1"/>
          </p:cNvGraphicFramePr>
          <p:nvPr>
            <p:extLst>
              <p:ext uri="{D42A27DB-BD31-4B8C-83A1-F6EECF244321}">
                <p14:modId xmlns:p14="http://schemas.microsoft.com/office/powerpoint/2010/main" val="1333333343"/>
              </p:ext>
            </p:extLst>
          </p:nvPr>
        </p:nvGraphicFramePr>
        <p:xfrm>
          <a:off x="1587500" y="1465580"/>
          <a:ext cx="9017001" cy="3688080"/>
        </p:xfrm>
        <a:graphic>
          <a:graphicData uri="http://schemas.openxmlformats.org/drawingml/2006/table">
            <a:tbl>
              <a:tblPr firstRow="1" bandRow="1">
                <a:tableStyleId>{5C22544A-7EE6-4342-B048-85BDC9FD1C3A}</a:tableStyleId>
              </a:tblPr>
              <a:tblGrid>
                <a:gridCol w="2485571">
                  <a:extLst>
                    <a:ext uri="{9D8B030D-6E8A-4147-A177-3AD203B41FA5}">
                      <a16:colId xmlns:a16="http://schemas.microsoft.com/office/drawing/2014/main" val="3036358442"/>
                    </a:ext>
                  </a:extLst>
                </a:gridCol>
                <a:gridCol w="3525763">
                  <a:extLst>
                    <a:ext uri="{9D8B030D-6E8A-4147-A177-3AD203B41FA5}">
                      <a16:colId xmlns:a16="http://schemas.microsoft.com/office/drawing/2014/main" val="1903293192"/>
                    </a:ext>
                  </a:extLst>
                </a:gridCol>
                <a:gridCol w="3005667">
                  <a:extLst>
                    <a:ext uri="{9D8B030D-6E8A-4147-A177-3AD203B41FA5}">
                      <a16:colId xmlns:a16="http://schemas.microsoft.com/office/drawing/2014/main" val="3645517791"/>
                    </a:ext>
                  </a:extLst>
                </a:gridCol>
              </a:tblGrid>
              <a:tr h="370840">
                <a:tc>
                  <a:txBody>
                    <a:bodyPr/>
                    <a:lstStyle/>
                    <a:p>
                      <a:r>
                        <a:rPr lang="en-US" sz="1600"/>
                        <a:t>Awarded By</a:t>
                      </a:r>
                    </a:p>
                  </a:txBody>
                  <a:tcPr anchor="ctr"/>
                </a:tc>
                <a:tc>
                  <a:txBody>
                    <a:bodyPr/>
                    <a:lstStyle/>
                    <a:p>
                      <a:r>
                        <a:rPr lang="en-US" sz="1600"/>
                        <a:t>Awards</a:t>
                      </a:r>
                    </a:p>
                  </a:txBody>
                  <a:tcPr anchor="ctr"/>
                </a:tc>
                <a:tc>
                  <a:txBody>
                    <a:bodyPr/>
                    <a:lstStyle/>
                    <a:p>
                      <a:r>
                        <a:rPr lang="en-US" sz="1600"/>
                        <a:t>Awarded For</a:t>
                      </a:r>
                    </a:p>
                  </a:txBody>
                  <a:tcPr anchor="ctr"/>
                </a:tc>
                <a:extLst>
                  <a:ext uri="{0D108BD9-81ED-4DB2-BD59-A6C34878D82A}">
                    <a16:rowId xmlns:a16="http://schemas.microsoft.com/office/drawing/2014/main" val="4106642243"/>
                  </a:ext>
                </a:extLst>
              </a:tr>
              <a:tr h="370840">
                <a:tc rowSpan="2">
                  <a:txBody>
                    <a:bodyPr/>
                    <a:lstStyle/>
                    <a:p>
                      <a:r>
                        <a:rPr lang="en-US" sz="1300"/>
                        <a:t>CIO 100</a:t>
                      </a:r>
                    </a:p>
                  </a:txBody>
                  <a:tcPr anchor="ctr">
                    <a:solidFill>
                      <a:schemeClr val="accent6">
                        <a:lumMod val="20000"/>
                        <a:lumOff val="80000"/>
                      </a:schemeClr>
                    </a:solidFill>
                  </a:tcPr>
                </a:tc>
                <a:tc rowSpan="2">
                  <a:txBody>
                    <a:bodyPr/>
                    <a:lstStyle/>
                    <a:p>
                      <a:r>
                        <a:rPr lang="en-US" sz="1300"/>
                        <a:t>CIO 100 Awards</a:t>
                      </a:r>
                    </a:p>
                  </a:txBody>
                  <a:tcPr anchor="ctr">
                    <a:solidFill>
                      <a:schemeClr val="accent6">
                        <a:lumMod val="20000"/>
                        <a:lumOff val="80000"/>
                      </a:schemeClr>
                    </a:solidFill>
                  </a:tcPr>
                </a:tc>
                <a:tc>
                  <a:txBody>
                    <a:bodyPr/>
                    <a:lstStyle/>
                    <a:p>
                      <a:r>
                        <a:rPr lang="en-US" sz="1300"/>
                        <a:t>The Innovative 100</a:t>
                      </a:r>
                    </a:p>
                  </a:txBody>
                  <a:tcPr anchor="ctr">
                    <a:solidFill>
                      <a:schemeClr val="accent6">
                        <a:lumMod val="20000"/>
                        <a:lumOff val="80000"/>
                      </a:schemeClr>
                    </a:solidFill>
                  </a:tcPr>
                </a:tc>
                <a:extLst>
                  <a:ext uri="{0D108BD9-81ED-4DB2-BD59-A6C34878D82A}">
                    <a16:rowId xmlns:a16="http://schemas.microsoft.com/office/drawing/2014/main" val="3001643182"/>
                  </a:ext>
                </a:extLst>
              </a:tr>
              <a:tr h="370840">
                <a:tc vMerge="1">
                  <a:txBody>
                    <a:bodyPr/>
                    <a:lstStyle/>
                    <a:p>
                      <a:endParaRPr lang="en-US" sz="1400"/>
                    </a:p>
                  </a:txBody>
                  <a:tcPr anchor="ctr"/>
                </a:tc>
                <a:tc vMerge="1">
                  <a:txBody>
                    <a:bodyPr/>
                    <a:lstStyle/>
                    <a:p>
                      <a:endParaRPr lang="en-US" sz="1400"/>
                    </a:p>
                  </a:txBody>
                  <a:tcPr anchor="ctr"/>
                </a:tc>
                <a:tc>
                  <a:txBody>
                    <a:bodyPr/>
                    <a:lstStyle/>
                    <a:p>
                      <a:r>
                        <a:rPr lang="en-US" sz="1300"/>
                        <a:t>Hybrid Workplace Pioneer</a:t>
                      </a:r>
                    </a:p>
                  </a:txBody>
                  <a:tcPr anchor="ctr">
                    <a:solidFill>
                      <a:schemeClr val="accent6">
                        <a:lumMod val="20000"/>
                        <a:lumOff val="80000"/>
                      </a:schemeClr>
                    </a:solidFill>
                  </a:tcPr>
                </a:tc>
                <a:extLst>
                  <a:ext uri="{0D108BD9-81ED-4DB2-BD59-A6C34878D82A}">
                    <a16:rowId xmlns:a16="http://schemas.microsoft.com/office/drawing/2014/main" val="525151700"/>
                  </a:ext>
                </a:extLst>
              </a:tr>
              <a:tr h="370840">
                <a:tc>
                  <a:txBody>
                    <a:bodyPr/>
                    <a:lstStyle/>
                    <a:p>
                      <a:r>
                        <a:rPr lang="en-US" sz="1300"/>
                        <a:t>NCPEDP</a:t>
                      </a:r>
                    </a:p>
                  </a:txBody>
                  <a:tcPr anchor="ctr">
                    <a:solidFill>
                      <a:schemeClr val="bg1"/>
                    </a:solidFill>
                  </a:tcPr>
                </a:tc>
                <a:tc>
                  <a:txBody>
                    <a:bodyPr/>
                    <a:lstStyle/>
                    <a:p>
                      <a:r>
                        <a:rPr lang="en-US" sz="1300"/>
                        <a:t>23</a:t>
                      </a:r>
                      <a:r>
                        <a:rPr lang="en-US" sz="1300" baseline="30000"/>
                        <a:t>rd</a:t>
                      </a:r>
                      <a:r>
                        <a:rPr lang="en-US" sz="1300"/>
                        <a:t> Hellen Keller Awards 2023</a:t>
                      </a:r>
                    </a:p>
                  </a:txBody>
                  <a:tcPr anchor="ctr">
                    <a:solidFill>
                      <a:schemeClr val="bg1"/>
                    </a:solidFill>
                  </a:tcPr>
                </a:tc>
                <a:tc>
                  <a:txBody>
                    <a:bodyPr/>
                    <a:lstStyle/>
                    <a:p>
                      <a:r>
                        <a:rPr lang="en-US" sz="1300"/>
                        <a:t>Role Model Companies/NGOs/Institutions</a:t>
                      </a:r>
                    </a:p>
                  </a:txBody>
                  <a:tcPr anchor="ctr">
                    <a:solidFill>
                      <a:schemeClr val="bg1"/>
                    </a:solidFill>
                  </a:tcPr>
                </a:tc>
                <a:extLst>
                  <a:ext uri="{0D108BD9-81ED-4DB2-BD59-A6C34878D82A}">
                    <a16:rowId xmlns:a16="http://schemas.microsoft.com/office/drawing/2014/main" val="2637827608"/>
                  </a:ext>
                </a:extLst>
              </a:tr>
              <a:tr h="370840">
                <a:tc>
                  <a:txBody>
                    <a:bodyPr/>
                    <a:lstStyle/>
                    <a:p>
                      <a:r>
                        <a:rPr lang="en-US" sz="1300"/>
                        <a:t>CXO Cloud Summit 2022</a:t>
                      </a:r>
                    </a:p>
                  </a:txBody>
                  <a:tcPr anchor="ctr">
                    <a:solidFill>
                      <a:schemeClr val="accent6">
                        <a:lumMod val="20000"/>
                        <a:lumOff val="80000"/>
                      </a:schemeClr>
                    </a:solidFill>
                  </a:tcPr>
                </a:tc>
                <a:tc>
                  <a:txBody>
                    <a:bodyPr/>
                    <a:lstStyle/>
                    <a:p>
                      <a:r>
                        <a:rPr lang="en-US" sz="1300"/>
                        <a:t>CXO Cloud Leadership Awards</a:t>
                      </a:r>
                    </a:p>
                  </a:txBody>
                  <a:tcPr anchor="ctr">
                    <a:solidFill>
                      <a:schemeClr val="accent6">
                        <a:lumMod val="20000"/>
                        <a:lumOff val="80000"/>
                      </a:schemeClr>
                    </a:solidFill>
                  </a:tcPr>
                </a:tc>
                <a:tc>
                  <a:txBody>
                    <a:bodyPr/>
                    <a:lstStyle/>
                    <a:p>
                      <a:r>
                        <a:rPr lang="en-US" sz="1300"/>
                        <a:t>Cloud Technology</a:t>
                      </a:r>
                    </a:p>
                  </a:txBody>
                  <a:tcPr anchor="ctr">
                    <a:solidFill>
                      <a:schemeClr val="accent6">
                        <a:lumMod val="20000"/>
                        <a:lumOff val="80000"/>
                      </a:schemeClr>
                    </a:solidFill>
                  </a:tcPr>
                </a:tc>
                <a:extLst>
                  <a:ext uri="{0D108BD9-81ED-4DB2-BD59-A6C34878D82A}">
                    <a16:rowId xmlns:a16="http://schemas.microsoft.com/office/drawing/2014/main" val="3359436356"/>
                  </a:ext>
                </a:extLst>
              </a:tr>
              <a:tr h="370840">
                <a:tc rowSpan="2">
                  <a:txBody>
                    <a:bodyPr/>
                    <a:lstStyle/>
                    <a:p>
                      <a:r>
                        <a:rPr lang="en-US" sz="1300"/>
                        <a:t>IBA</a:t>
                      </a:r>
                    </a:p>
                  </a:txBody>
                  <a:tcPr anchor="ctr">
                    <a:solidFill>
                      <a:schemeClr val="bg1"/>
                    </a:solidFill>
                  </a:tcPr>
                </a:tc>
                <a:tc rowSpan="2">
                  <a:txBody>
                    <a:bodyPr/>
                    <a:lstStyle/>
                    <a:p>
                      <a:r>
                        <a:rPr lang="en-US" sz="1300"/>
                        <a:t>17</a:t>
                      </a:r>
                      <a:r>
                        <a:rPr lang="en-US" sz="1300" baseline="30000"/>
                        <a:t>th</a:t>
                      </a:r>
                      <a:r>
                        <a:rPr lang="en-US" sz="1300"/>
                        <a:t> Annual Banking Technology Awards 2021</a:t>
                      </a:r>
                    </a:p>
                  </a:txBody>
                  <a:tcPr anchor="ctr">
                    <a:solidFill>
                      <a:schemeClr val="bg1"/>
                    </a:solidFill>
                  </a:tcPr>
                </a:tc>
                <a:tc>
                  <a:txBody>
                    <a:bodyPr/>
                    <a:lstStyle/>
                    <a:p>
                      <a:r>
                        <a:rPr lang="en-US" sz="1300"/>
                        <a:t>Could Adoption</a:t>
                      </a:r>
                    </a:p>
                  </a:txBody>
                  <a:tcPr anchor="ctr">
                    <a:solidFill>
                      <a:schemeClr val="bg1"/>
                    </a:solidFill>
                  </a:tcPr>
                </a:tc>
                <a:extLst>
                  <a:ext uri="{0D108BD9-81ED-4DB2-BD59-A6C34878D82A}">
                    <a16:rowId xmlns:a16="http://schemas.microsoft.com/office/drawing/2014/main" val="2782979301"/>
                  </a:ext>
                </a:extLst>
              </a:tr>
              <a:tr h="370840">
                <a:tc vMerge="1">
                  <a:txBody>
                    <a:bodyPr/>
                    <a:lstStyle/>
                    <a:p>
                      <a:endParaRPr lang="en-US" sz="1400"/>
                    </a:p>
                  </a:txBody>
                  <a:tcPr anchor="ctr"/>
                </a:tc>
                <a:tc vMerge="1">
                  <a:txBody>
                    <a:bodyPr/>
                    <a:lstStyle/>
                    <a:p>
                      <a:endParaRPr lang="en-US" sz="1400"/>
                    </a:p>
                  </a:txBody>
                  <a:tcPr anchor="ctr"/>
                </a:tc>
                <a:tc>
                  <a:txBody>
                    <a:bodyPr/>
                    <a:lstStyle/>
                    <a:p>
                      <a:r>
                        <a:rPr lang="en-US" sz="1300"/>
                        <a:t>Best IT Risks &amp; Cyber Security Awareness</a:t>
                      </a:r>
                    </a:p>
                  </a:txBody>
                  <a:tcPr anchor="ctr">
                    <a:solidFill>
                      <a:schemeClr val="bg1"/>
                    </a:solidFill>
                  </a:tcPr>
                </a:tc>
                <a:extLst>
                  <a:ext uri="{0D108BD9-81ED-4DB2-BD59-A6C34878D82A}">
                    <a16:rowId xmlns:a16="http://schemas.microsoft.com/office/drawing/2014/main" val="1616521608"/>
                  </a:ext>
                </a:extLst>
              </a:tr>
              <a:tr h="370840">
                <a:tc>
                  <a:txBody>
                    <a:bodyPr/>
                    <a:lstStyle/>
                    <a:p>
                      <a:r>
                        <a:rPr lang="en-US" sz="1300"/>
                        <a:t>Infosys</a:t>
                      </a:r>
                    </a:p>
                  </a:txBody>
                  <a:tcPr anchor="ctr">
                    <a:solidFill>
                      <a:schemeClr val="accent6">
                        <a:lumMod val="20000"/>
                        <a:lumOff val="80000"/>
                      </a:schemeClr>
                    </a:solidFill>
                  </a:tcPr>
                </a:tc>
                <a:tc>
                  <a:txBody>
                    <a:bodyPr/>
                    <a:lstStyle/>
                    <a:p>
                      <a:r>
                        <a:rPr lang="en-US" sz="1300"/>
                        <a:t>Infosys Finacle Innovation Award 2021</a:t>
                      </a:r>
                    </a:p>
                  </a:txBody>
                  <a:tcPr anchor="ctr">
                    <a:solidFill>
                      <a:schemeClr val="accent6">
                        <a:lumMod val="20000"/>
                        <a:lumOff val="80000"/>
                      </a:schemeClr>
                    </a:solidFill>
                  </a:tcPr>
                </a:tc>
                <a:tc>
                  <a:txBody>
                    <a:bodyPr/>
                    <a:lstStyle/>
                    <a:p>
                      <a:r>
                        <a:rPr lang="en-US" sz="1300"/>
                        <a:t>APIM under Process Innovation</a:t>
                      </a:r>
                    </a:p>
                  </a:txBody>
                  <a:tcPr anchor="ctr">
                    <a:solidFill>
                      <a:schemeClr val="accent6">
                        <a:lumMod val="20000"/>
                        <a:lumOff val="80000"/>
                      </a:schemeClr>
                    </a:solidFill>
                  </a:tcPr>
                </a:tc>
                <a:extLst>
                  <a:ext uri="{0D108BD9-81ED-4DB2-BD59-A6C34878D82A}">
                    <a16:rowId xmlns:a16="http://schemas.microsoft.com/office/drawing/2014/main" val="1029927305"/>
                  </a:ext>
                </a:extLst>
              </a:tr>
              <a:tr h="370840">
                <a:tc>
                  <a:txBody>
                    <a:bodyPr/>
                    <a:lstStyle/>
                    <a:p>
                      <a:r>
                        <a:rPr lang="en-US" sz="1300"/>
                        <a:t>IDC</a:t>
                      </a:r>
                    </a:p>
                  </a:txBody>
                  <a:tcPr anchor="ctr">
                    <a:solidFill>
                      <a:schemeClr val="bg1"/>
                    </a:solidFill>
                  </a:tcPr>
                </a:tc>
                <a:tc>
                  <a:txBody>
                    <a:bodyPr/>
                    <a:lstStyle/>
                    <a:p>
                      <a:r>
                        <a:rPr lang="en-US" sz="1300"/>
                        <a:t>IDC Industry Innovation Awards 2021</a:t>
                      </a:r>
                    </a:p>
                  </a:txBody>
                  <a:tcPr anchor="ctr">
                    <a:solidFill>
                      <a:schemeClr val="bg1"/>
                    </a:solidFill>
                  </a:tcPr>
                </a:tc>
                <a:tc>
                  <a:txBody>
                    <a:bodyPr/>
                    <a:lstStyle/>
                    <a:p>
                      <a:r>
                        <a:rPr lang="en-US" sz="1300"/>
                        <a:t>Application Programming Interface Management (APIM)</a:t>
                      </a:r>
                    </a:p>
                  </a:txBody>
                  <a:tcPr anchor="ctr">
                    <a:solidFill>
                      <a:schemeClr val="bg1"/>
                    </a:solidFill>
                  </a:tcPr>
                </a:tc>
                <a:extLst>
                  <a:ext uri="{0D108BD9-81ED-4DB2-BD59-A6C34878D82A}">
                    <a16:rowId xmlns:a16="http://schemas.microsoft.com/office/drawing/2014/main" val="1458779916"/>
                  </a:ext>
                </a:extLst>
              </a:tr>
            </a:tbl>
          </a:graphicData>
        </a:graphic>
      </p:graphicFrame>
    </p:spTree>
    <p:extLst>
      <p:ext uri="{BB962C8B-B14F-4D97-AF65-F5344CB8AC3E}">
        <p14:creationId xmlns:p14="http://schemas.microsoft.com/office/powerpoint/2010/main" val="20063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4292390" y="0"/>
            <a:ext cx="7885641"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512026" y="2521059"/>
            <a:ext cx="3418108" cy="1384995"/>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Finance Sector</a:t>
            </a:r>
            <a:endParaRPr lang="en-ID" sz="2800" b="1">
              <a:solidFill>
                <a:schemeClr val="accent1"/>
              </a:solidFill>
              <a:latin typeface="+mj-lt"/>
            </a:endParaRPr>
          </a:p>
        </p:txBody>
      </p:sp>
      <p:sp>
        <p:nvSpPr>
          <p:cNvPr id="12" name="TextBox 11">
            <a:extLst>
              <a:ext uri="{FF2B5EF4-FFF2-40B4-BE49-F238E27FC236}">
                <a16:creationId xmlns:a16="http://schemas.microsoft.com/office/drawing/2014/main" id="{6F3DB945-A4E4-406F-96D0-C61904F93FED}"/>
              </a:ext>
            </a:extLst>
          </p:cNvPr>
          <p:cNvSpPr txBox="1"/>
          <p:nvPr/>
        </p:nvSpPr>
        <p:spPr>
          <a:xfrm>
            <a:off x="10391495" y="392443"/>
            <a:ext cx="1495889" cy="830997"/>
          </a:xfrm>
          <a:prstGeom prst="rect">
            <a:avLst/>
          </a:prstGeom>
          <a:noFill/>
        </p:spPr>
        <p:txBody>
          <a:bodyPr wrap="square" rtlCol="0">
            <a:spAutoFit/>
          </a:bodyPr>
          <a:lstStyle/>
          <a:p>
            <a:pPr algn="r"/>
            <a:r>
              <a:rPr lang="id-ID" sz="4800" b="1">
                <a:solidFill>
                  <a:schemeClr val="accent1">
                    <a:lumMod val="75000"/>
                  </a:schemeClr>
                </a:solidFill>
              </a:rPr>
              <a:t>1</a:t>
            </a:r>
            <a:endParaRPr lang="en-ID" sz="4800" b="1">
              <a:solidFill>
                <a:schemeClr val="accent1">
                  <a:lumMod val="75000"/>
                </a:schemeClr>
              </a:solidFill>
            </a:endParaRPr>
          </a:p>
        </p:txBody>
      </p:sp>
      <p:sp>
        <p:nvSpPr>
          <p:cNvPr id="14" name="TextBox 13">
            <a:extLst>
              <a:ext uri="{FF2B5EF4-FFF2-40B4-BE49-F238E27FC236}">
                <a16:creationId xmlns:a16="http://schemas.microsoft.com/office/drawing/2014/main" id="{D1246E3A-8D98-40E2-A780-248BEDA0FC67}"/>
              </a:ext>
            </a:extLst>
          </p:cNvPr>
          <p:cNvSpPr txBox="1"/>
          <p:nvPr/>
        </p:nvSpPr>
        <p:spPr>
          <a:xfrm>
            <a:off x="4661818" y="682812"/>
            <a:ext cx="3650513"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Regulatory compliance</a:t>
            </a:r>
          </a:p>
        </p:txBody>
      </p:sp>
      <p:sp>
        <p:nvSpPr>
          <p:cNvPr id="15" name="TextBox 14">
            <a:extLst>
              <a:ext uri="{FF2B5EF4-FFF2-40B4-BE49-F238E27FC236}">
                <a16:creationId xmlns:a16="http://schemas.microsoft.com/office/drawing/2014/main" id="{A7BB9B5F-A8D1-4A38-BE45-DEC78E729B50}"/>
              </a:ext>
            </a:extLst>
          </p:cNvPr>
          <p:cNvSpPr txBox="1"/>
          <p:nvPr/>
        </p:nvSpPr>
        <p:spPr>
          <a:xfrm>
            <a:off x="4661819" y="1091548"/>
            <a:ext cx="7138296" cy="129266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Banks operate in a highly regulated environment. ISO certifications, such as ISO/IEC 27001 (Information Security Management System) and ISO 22301 (Business Continuity Management System), can help banks ensure compliance with regulatory requirements, including data protection, privacy, and cybersecurity standards. Compliance with ISO standards demonstrates a commitment to information security, customer protection, and operational continuity.</a:t>
            </a:r>
          </a:p>
        </p:txBody>
      </p:sp>
      <p:sp>
        <p:nvSpPr>
          <p:cNvPr id="16" name="TextBox 15">
            <a:extLst>
              <a:ext uri="{FF2B5EF4-FFF2-40B4-BE49-F238E27FC236}">
                <a16:creationId xmlns:a16="http://schemas.microsoft.com/office/drawing/2014/main" id="{C1E3FDAF-144E-4437-A796-263CD64155B3}"/>
              </a:ext>
            </a:extLst>
          </p:cNvPr>
          <p:cNvSpPr txBox="1"/>
          <p:nvPr/>
        </p:nvSpPr>
        <p:spPr>
          <a:xfrm>
            <a:off x="10347951" y="2466552"/>
            <a:ext cx="1495889" cy="830997"/>
          </a:xfrm>
          <a:prstGeom prst="rect">
            <a:avLst/>
          </a:prstGeom>
          <a:noFill/>
        </p:spPr>
        <p:txBody>
          <a:bodyPr wrap="square" rtlCol="0">
            <a:spAutoFit/>
          </a:bodyPr>
          <a:lstStyle/>
          <a:p>
            <a:pPr algn="r"/>
            <a:r>
              <a:rPr lang="id-ID" sz="4800" b="1">
                <a:solidFill>
                  <a:schemeClr val="accent1">
                    <a:lumMod val="75000"/>
                  </a:schemeClr>
                </a:solidFill>
              </a:rPr>
              <a:t>2</a:t>
            </a:r>
            <a:endParaRPr lang="en-ID" sz="4800" b="1">
              <a:solidFill>
                <a:schemeClr val="accent1">
                  <a:lumMod val="75000"/>
                </a:schemeClr>
              </a:solidFill>
            </a:endParaRPr>
          </a:p>
        </p:txBody>
      </p:sp>
      <p:sp>
        <p:nvSpPr>
          <p:cNvPr id="17" name="TextBox 16">
            <a:extLst>
              <a:ext uri="{FF2B5EF4-FFF2-40B4-BE49-F238E27FC236}">
                <a16:creationId xmlns:a16="http://schemas.microsoft.com/office/drawing/2014/main" id="{9347FB4A-0458-46D4-9AE5-6CF2803928B6}"/>
              </a:ext>
            </a:extLst>
          </p:cNvPr>
          <p:cNvSpPr txBox="1"/>
          <p:nvPr/>
        </p:nvSpPr>
        <p:spPr>
          <a:xfrm>
            <a:off x="4659084" y="2762998"/>
            <a:ext cx="5558245" cy="419987"/>
          </a:xfrm>
          <a:prstGeom prst="rect">
            <a:avLst/>
          </a:prstGeom>
          <a:noFill/>
        </p:spPr>
        <p:txBody>
          <a:bodyPr wrap="square">
            <a:spAutoFit/>
          </a:bodyPr>
          <a:lstStyle/>
          <a:p>
            <a:pPr>
              <a:lnSpc>
                <a:spcPct val="150000"/>
              </a:lnSpc>
            </a:pPr>
            <a:r>
              <a:rPr lang="en-US" sz="1600" b="1">
                <a:solidFill>
                  <a:schemeClr val="accent5"/>
                </a:solidFill>
                <a:ea typeface="Times New Roman" panose="02020603050405020304" pitchFamily="18" charset="0"/>
              </a:rPr>
              <a:t>Business continuity and disaster recovery</a:t>
            </a:r>
            <a:endParaRPr lang="id-ID" sz="1600" b="1">
              <a:solidFill>
                <a:schemeClr val="accent5"/>
              </a:solidFill>
              <a:ea typeface="Times New Roman" panose="02020603050405020304" pitchFamily="18" charset="0"/>
            </a:endParaRPr>
          </a:p>
        </p:txBody>
      </p:sp>
      <p:sp>
        <p:nvSpPr>
          <p:cNvPr id="18" name="TextBox 17">
            <a:extLst>
              <a:ext uri="{FF2B5EF4-FFF2-40B4-BE49-F238E27FC236}">
                <a16:creationId xmlns:a16="http://schemas.microsoft.com/office/drawing/2014/main" id="{F61C4C2F-8645-4C86-B2AC-59D3C4A89574}"/>
              </a:ext>
            </a:extLst>
          </p:cNvPr>
          <p:cNvSpPr txBox="1"/>
          <p:nvPr/>
        </p:nvSpPr>
        <p:spPr>
          <a:xfrm>
            <a:off x="4659084" y="3153475"/>
            <a:ext cx="7141031"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22301 certification focuses on business continuity management, ensuring that banks have plans and measures in place to handle disruptions and maintain critical operations during unexpected events. Having an ISO-certified BCM system enables banks to respond effectively to crises, recover quickly, and minimize the impact on customers, shareholders, and other stakeholders.</a:t>
            </a:r>
          </a:p>
        </p:txBody>
      </p:sp>
      <p:sp>
        <p:nvSpPr>
          <p:cNvPr id="19" name="TextBox 18">
            <a:extLst>
              <a:ext uri="{FF2B5EF4-FFF2-40B4-BE49-F238E27FC236}">
                <a16:creationId xmlns:a16="http://schemas.microsoft.com/office/drawing/2014/main" id="{F96D8484-79AE-4F18-9BB3-B4FE2FE0173D}"/>
              </a:ext>
            </a:extLst>
          </p:cNvPr>
          <p:cNvSpPr txBox="1"/>
          <p:nvPr/>
        </p:nvSpPr>
        <p:spPr>
          <a:xfrm>
            <a:off x="10358839" y="4308669"/>
            <a:ext cx="1495889" cy="830997"/>
          </a:xfrm>
          <a:prstGeom prst="rect">
            <a:avLst/>
          </a:prstGeom>
          <a:noFill/>
        </p:spPr>
        <p:txBody>
          <a:bodyPr wrap="square" rtlCol="0">
            <a:spAutoFit/>
          </a:bodyPr>
          <a:lstStyle/>
          <a:p>
            <a:pPr algn="r"/>
            <a:r>
              <a:rPr lang="id-ID" sz="4800" b="1">
                <a:solidFill>
                  <a:schemeClr val="accent1">
                    <a:lumMod val="75000"/>
                  </a:schemeClr>
                </a:solidFill>
              </a:rPr>
              <a:t>3</a:t>
            </a:r>
            <a:endParaRPr lang="en-ID" sz="4800" b="1">
              <a:solidFill>
                <a:schemeClr val="accent1">
                  <a:lumMod val="75000"/>
                </a:schemeClr>
              </a:solidFill>
            </a:endParaRPr>
          </a:p>
        </p:txBody>
      </p:sp>
      <p:sp>
        <p:nvSpPr>
          <p:cNvPr id="20" name="TextBox 19">
            <a:extLst>
              <a:ext uri="{FF2B5EF4-FFF2-40B4-BE49-F238E27FC236}">
                <a16:creationId xmlns:a16="http://schemas.microsoft.com/office/drawing/2014/main" id="{C80AC63F-AE30-4A8C-8121-5F04D366C21B}"/>
              </a:ext>
            </a:extLst>
          </p:cNvPr>
          <p:cNvSpPr txBox="1"/>
          <p:nvPr/>
        </p:nvSpPr>
        <p:spPr>
          <a:xfrm>
            <a:off x="4683592" y="4616001"/>
            <a:ext cx="3379108"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Competitive advantage</a:t>
            </a:r>
          </a:p>
        </p:txBody>
      </p:sp>
      <p:sp>
        <p:nvSpPr>
          <p:cNvPr id="21" name="TextBox 20">
            <a:extLst>
              <a:ext uri="{FF2B5EF4-FFF2-40B4-BE49-F238E27FC236}">
                <a16:creationId xmlns:a16="http://schemas.microsoft.com/office/drawing/2014/main" id="{1C71675E-5AD2-46FA-AE5F-53DC9101A4B7}"/>
              </a:ext>
            </a:extLst>
          </p:cNvPr>
          <p:cNvSpPr txBox="1"/>
          <p:nvPr/>
        </p:nvSpPr>
        <p:spPr>
          <a:xfrm>
            <a:off x="4680855" y="5006478"/>
            <a:ext cx="7141031" cy="129266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 demonstrates a commitment to international best practices, quality management, and risk mitigation. ISO-certified banks are often preferred by customers, investors, and partners who seek reliability, security, and compliance with global standards. It can help banks attract new customers, retain existing ones, and differentiate themselves in a highly competitive market.</a:t>
            </a:r>
          </a:p>
          <a:p>
            <a:pPr algn="just"/>
            <a:endParaRPr lang="en-US" sz="1300">
              <a:solidFill>
                <a:schemeClr val="accent5"/>
              </a:solidFill>
              <a:ea typeface="Times New Roman" panose="02020603050405020304" pitchFamily="18" charset="0"/>
            </a:endParaRPr>
          </a:p>
        </p:txBody>
      </p:sp>
    </p:spTree>
    <p:extLst>
      <p:ext uri="{BB962C8B-B14F-4D97-AF65-F5344CB8AC3E}">
        <p14:creationId xmlns:p14="http://schemas.microsoft.com/office/powerpoint/2010/main" val="18028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2540" y="0"/>
            <a:ext cx="787399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8426666" y="2521059"/>
            <a:ext cx="3418108" cy="1384995"/>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Finance Sector </a:t>
            </a:r>
            <a:endParaRPr lang="en-ID" sz="2800" b="1">
              <a:solidFill>
                <a:schemeClr val="accent1"/>
              </a:solidFill>
              <a:latin typeface="+mj-lt"/>
            </a:endParaRPr>
          </a:p>
        </p:txBody>
      </p:sp>
      <p:sp>
        <p:nvSpPr>
          <p:cNvPr id="12" name="TextBox 11">
            <a:extLst>
              <a:ext uri="{FF2B5EF4-FFF2-40B4-BE49-F238E27FC236}">
                <a16:creationId xmlns:a16="http://schemas.microsoft.com/office/drawing/2014/main" id="{6F3DB945-A4E4-406F-96D0-C61904F93FED}"/>
              </a:ext>
            </a:extLst>
          </p:cNvPr>
          <p:cNvSpPr txBox="1"/>
          <p:nvPr/>
        </p:nvSpPr>
        <p:spPr>
          <a:xfrm>
            <a:off x="6008903" y="1564468"/>
            <a:ext cx="1495889" cy="830997"/>
          </a:xfrm>
          <a:prstGeom prst="rect">
            <a:avLst/>
          </a:prstGeom>
          <a:noFill/>
        </p:spPr>
        <p:txBody>
          <a:bodyPr wrap="square" rtlCol="0">
            <a:spAutoFit/>
          </a:bodyPr>
          <a:lstStyle/>
          <a:p>
            <a:pPr algn="r"/>
            <a:r>
              <a:rPr lang="en-US" sz="4800" b="1">
                <a:solidFill>
                  <a:schemeClr val="accent1">
                    <a:lumMod val="75000"/>
                  </a:schemeClr>
                </a:solidFill>
              </a:rPr>
              <a:t>4</a:t>
            </a:r>
            <a:endParaRPr lang="en-ID" sz="4800" b="1">
              <a:solidFill>
                <a:schemeClr val="accent1">
                  <a:lumMod val="75000"/>
                </a:schemeClr>
              </a:solidFill>
            </a:endParaRPr>
          </a:p>
        </p:txBody>
      </p:sp>
      <p:sp>
        <p:nvSpPr>
          <p:cNvPr id="14" name="TextBox 13">
            <a:extLst>
              <a:ext uri="{FF2B5EF4-FFF2-40B4-BE49-F238E27FC236}">
                <a16:creationId xmlns:a16="http://schemas.microsoft.com/office/drawing/2014/main" id="{D1246E3A-8D98-40E2-A780-248BEDA0FC67}"/>
              </a:ext>
            </a:extLst>
          </p:cNvPr>
          <p:cNvSpPr txBox="1"/>
          <p:nvPr/>
        </p:nvSpPr>
        <p:spPr>
          <a:xfrm>
            <a:off x="366316" y="1860914"/>
            <a:ext cx="3650513"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Enhanced risk management</a:t>
            </a:r>
          </a:p>
        </p:txBody>
      </p:sp>
      <p:sp>
        <p:nvSpPr>
          <p:cNvPr id="15" name="TextBox 14">
            <a:extLst>
              <a:ext uri="{FF2B5EF4-FFF2-40B4-BE49-F238E27FC236}">
                <a16:creationId xmlns:a16="http://schemas.microsoft.com/office/drawing/2014/main" id="{A7BB9B5F-A8D1-4A38-BE45-DEC78E729B50}"/>
              </a:ext>
            </a:extLst>
          </p:cNvPr>
          <p:cNvSpPr txBox="1"/>
          <p:nvPr/>
        </p:nvSpPr>
        <p:spPr>
          <a:xfrm>
            <a:off x="374284" y="2262277"/>
            <a:ext cx="7125973"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Implementing ISO 31000 (Risk Management) helps banks improve their risk identification, assessment and mitigation, increase resilience, and protect their assets. It enables banks to better manage credit risk, operational risk, and compliance risk, reducing the likelihood of financial losses or reputational damage.</a:t>
            </a:r>
          </a:p>
        </p:txBody>
      </p:sp>
      <p:sp>
        <p:nvSpPr>
          <p:cNvPr id="16" name="TextBox 15">
            <a:extLst>
              <a:ext uri="{FF2B5EF4-FFF2-40B4-BE49-F238E27FC236}">
                <a16:creationId xmlns:a16="http://schemas.microsoft.com/office/drawing/2014/main" id="{C1E3FDAF-144E-4437-A796-263CD64155B3}"/>
              </a:ext>
            </a:extLst>
          </p:cNvPr>
          <p:cNvSpPr txBox="1"/>
          <p:nvPr/>
        </p:nvSpPr>
        <p:spPr>
          <a:xfrm>
            <a:off x="6019790" y="3217567"/>
            <a:ext cx="1495889" cy="830997"/>
          </a:xfrm>
          <a:prstGeom prst="rect">
            <a:avLst/>
          </a:prstGeom>
          <a:noFill/>
        </p:spPr>
        <p:txBody>
          <a:bodyPr wrap="square" rtlCol="0">
            <a:spAutoFit/>
          </a:bodyPr>
          <a:lstStyle/>
          <a:p>
            <a:pPr algn="r"/>
            <a:r>
              <a:rPr lang="en-US" sz="4800" b="1">
                <a:solidFill>
                  <a:schemeClr val="accent1">
                    <a:lumMod val="75000"/>
                  </a:schemeClr>
                </a:solidFill>
              </a:rPr>
              <a:t>5</a:t>
            </a:r>
            <a:endParaRPr lang="en-ID" sz="4800" b="1">
              <a:solidFill>
                <a:schemeClr val="accent1">
                  <a:lumMod val="75000"/>
                </a:schemeClr>
              </a:solidFill>
            </a:endParaRPr>
          </a:p>
        </p:txBody>
      </p:sp>
      <p:sp>
        <p:nvSpPr>
          <p:cNvPr id="17" name="TextBox 16">
            <a:extLst>
              <a:ext uri="{FF2B5EF4-FFF2-40B4-BE49-F238E27FC236}">
                <a16:creationId xmlns:a16="http://schemas.microsoft.com/office/drawing/2014/main" id="{9347FB4A-0458-46D4-9AE5-6CF2803928B6}"/>
              </a:ext>
            </a:extLst>
          </p:cNvPr>
          <p:cNvSpPr txBox="1"/>
          <p:nvPr/>
        </p:nvSpPr>
        <p:spPr>
          <a:xfrm>
            <a:off x="377201" y="3599381"/>
            <a:ext cx="3934994" cy="338554"/>
          </a:xfrm>
          <a:prstGeom prst="rect">
            <a:avLst/>
          </a:prstGeom>
          <a:noFill/>
        </p:spPr>
        <p:txBody>
          <a:bodyPr wrap="square">
            <a:spAutoFit/>
          </a:bodyPr>
          <a:lstStyle/>
          <a:p>
            <a:r>
              <a:rPr lang="id-ID" sz="1600" b="1">
                <a:solidFill>
                  <a:schemeClr val="accent5"/>
                </a:solidFill>
                <a:ea typeface="Times New Roman" panose="02020603050405020304" pitchFamily="18" charset="0"/>
              </a:rPr>
              <a:t>Customer trust and confidence</a:t>
            </a:r>
          </a:p>
        </p:txBody>
      </p:sp>
      <p:sp>
        <p:nvSpPr>
          <p:cNvPr id="18" name="TextBox 17">
            <a:extLst>
              <a:ext uri="{FF2B5EF4-FFF2-40B4-BE49-F238E27FC236}">
                <a16:creationId xmlns:a16="http://schemas.microsoft.com/office/drawing/2014/main" id="{F61C4C2F-8645-4C86-B2AC-59D3C4A89574}"/>
              </a:ext>
            </a:extLst>
          </p:cNvPr>
          <p:cNvSpPr txBox="1"/>
          <p:nvPr/>
        </p:nvSpPr>
        <p:spPr>
          <a:xfrm>
            <a:off x="374284" y="3932164"/>
            <a:ext cx="7125973"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 demonstrates that the bank has implemented robust systems and processes to protect customer information, manage risks effectively, and maintain high standards of service quality. ISO certifications act as a third-party validation of a bank's commitment to security, reliability, and customer satisfaction, fostering stronger relationships with clients.</a:t>
            </a:r>
          </a:p>
        </p:txBody>
      </p:sp>
      <p:sp>
        <p:nvSpPr>
          <p:cNvPr id="19" name="TextBox 18">
            <a:extLst>
              <a:ext uri="{FF2B5EF4-FFF2-40B4-BE49-F238E27FC236}">
                <a16:creationId xmlns:a16="http://schemas.microsoft.com/office/drawing/2014/main" id="{F96D8484-79AE-4F18-9BB3-B4FE2FE0173D}"/>
              </a:ext>
            </a:extLst>
          </p:cNvPr>
          <p:cNvSpPr txBox="1"/>
          <p:nvPr/>
        </p:nvSpPr>
        <p:spPr>
          <a:xfrm>
            <a:off x="6019788" y="1550705"/>
            <a:ext cx="1495889" cy="830997"/>
          </a:xfrm>
          <a:prstGeom prst="rect">
            <a:avLst/>
          </a:prstGeom>
          <a:noFill/>
        </p:spPr>
        <p:txBody>
          <a:bodyPr wrap="square" rtlCol="0">
            <a:spAutoFit/>
          </a:bodyPr>
          <a:lstStyle/>
          <a:p>
            <a:pPr algn="r"/>
            <a:r>
              <a:rPr lang="en-US" sz="4800" b="1">
                <a:solidFill>
                  <a:schemeClr val="accent1">
                    <a:lumMod val="75000"/>
                  </a:schemeClr>
                </a:solidFill>
              </a:rPr>
              <a:t>6</a:t>
            </a:r>
            <a:endParaRPr lang="en-ID" sz="4800" b="1">
              <a:solidFill>
                <a:schemeClr val="accent1">
                  <a:lumMod val="75000"/>
                </a:schemeClr>
              </a:solidFill>
            </a:endParaRPr>
          </a:p>
        </p:txBody>
      </p:sp>
      <p:sp>
        <p:nvSpPr>
          <p:cNvPr id="20" name="TextBox 19">
            <a:extLst>
              <a:ext uri="{FF2B5EF4-FFF2-40B4-BE49-F238E27FC236}">
                <a16:creationId xmlns:a16="http://schemas.microsoft.com/office/drawing/2014/main" id="{C80AC63F-AE30-4A8C-8121-5F04D366C21B}"/>
              </a:ext>
            </a:extLst>
          </p:cNvPr>
          <p:cNvSpPr txBox="1"/>
          <p:nvPr/>
        </p:nvSpPr>
        <p:spPr>
          <a:xfrm>
            <a:off x="366315" y="1932670"/>
            <a:ext cx="4155792" cy="338554"/>
          </a:xfrm>
          <a:prstGeom prst="rect">
            <a:avLst/>
          </a:prstGeom>
          <a:noFill/>
        </p:spPr>
        <p:txBody>
          <a:bodyPr wrap="square">
            <a:spAutoFit/>
          </a:bodyPr>
          <a:lstStyle/>
          <a:p>
            <a:r>
              <a:rPr lang="en-US" sz="1600" b="1">
                <a:solidFill>
                  <a:schemeClr val="accent5"/>
                </a:solidFill>
                <a:ea typeface="Times New Roman" panose="02020603050405020304" pitchFamily="18" charset="0"/>
              </a:rPr>
              <a:t>Improved operational efficiency</a:t>
            </a:r>
            <a:endParaRPr lang="id-ID" sz="1600" b="1">
              <a:solidFill>
                <a:schemeClr val="accent5"/>
              </a:solidFill>
              <a:ea typeface="Times New Roman" panose="02020603050405020304" pitchFamily="18" charset="0"/>
            </a:endParaRPr>
          </a:p>
        </p:txBody>
      </p:sp>
      <p:sp>
        <p:nvSpPr>
          <p:cNvPr id="21" name="TextBox 20">
            <a:extLst>
              <a:ext uri="{FF2B5EF4-FFF2-40B4-BE49-F238E27FC236}">
                <a16:creationId xmlns:a16="http://schemas.microsoft.com/office/drawing/2014/main" id="{1C71675E-5AD2-46FA-AE5F-53DC9101A4B7}"/>
              </a:ext>
            </a:extLst>
          </p:cNvPr>
          <p:cNvSpPr txBox="1"/>
          <p:nvPr/>
        </p:nvSpPr>
        <p:spPr>
          <a:xfrm>
            <a:off x="374284" y="2265453"/>
            <a:ext cx="7125973"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By implementing ISO guidelines, banks can streamline their operations, reduce redundancies, and minimize errors or delays. ISO certifications, such as ISO 9001 (Quality Management System), help banks improve their internal processes, customer service, and overall operational performance.</a:t>
            </a:r>
          </a:p>
        </p:txBody>
      </p:sp>
      <p:sp>
        <p:nvSpPr>
          <p:cNvPr id="3" name="TextBox 2">
            <a:extLst>
              <a:ext uri="{FF2B5EF4-FFF2-40B4-BE49-F238E27FC236}">
                <a16:creationId xmlns:a16="http://schemas.microsoft.com/office/drawing/2014/main" id="{8193C8A8-E363-63C3-4529-C5769AB8F758}"/>
              </a:ext>
            </a:extLst>
          </p:cNvPr>
          <p:cNvSpPr txBox="1"/>
          <p:nvPr/>
        </p:nvSpPr>
        <p:spPr>
          <a:xfrm>
            <a:off x="6019790" y="3224542"/>
            <a:ext cx="1495889" cy="830997"/>
          </a:xfrm>
          <a:prstGeom prst="rect">
            <a:avLst/>
          </a:prstGeom>
          <a:noFill/>
        </p:spPr>
        <p:txBody>
          <a:bodyPr wrap="square" rtlCol="0">
            <a:spAutoFit/>
          </a:bodyPr>
          <a:lstStyle/>
          <a:p>
            <a:pPr algn="r"/>
            <a:r>
              <a:rPr lang="en-ID" sz="4800" b="1">
                <a:solidFill>
                  <a:schemeClr val="accent1">
                    <a:lumMod val="75000"/>
                  </a:schemeClr>
                </a:solidFill>
              </a:rPr>
              <a:t>7</a:t>
            </a:r>
          </a:p>
        </p:txBody>
      </p:sp>
      <p:sp>
        <p:nvSpPr>
          <p:cNvPr id="4" name="TextBox 3">
            <a:extLst>
              <a:ext uri="{FF2B5EF4-FFF2-40B4-BE49-F238E27FC236}">
                <a16:creationId xmlns:a16="http://schemas.microsoft.com/office/drawing/2014/main" id="{5B9471AA-EAA5-03DD-46B1-E5722250E717}"/>
              </a:ext>
            </a:extLst>
          </p:cNvPr>
          <p:cNvSpPr txBox="1"/>
          <p:nvPr/>
        </p:nvSpPr>
        <p:spPr>
          <a:xfrm>
            <a:off x="377201" y="3510101"/>
            <a:ext cx="4782085"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Continuous improvement and innovation</a:t>
            </a:r>
          </a:p>
        </p:txBody>
      </p:sp>
      <p:sp>
        <p:nvSpPr>
          <p:cNvPr id="6" name="TextBox 5">
            <a:extLst>
              <a:ext uri="{FF2B5EF4-FFF2-40B4-BE49-F238E27FC236}">
                <a16:creationId xmlns:a16="http://schemas.microsoft.com/office/drawing/2014/main" id="{90566C97-F10D-011B-5774-08C2C1B3CE44}"/>
              </a:ext>
            </a:extLst>
          </p:cNvPr>
          <p:cNvSpPr txBox="1"/>
          <p:nvPr/>
        </p:nvSpPr>
        <p:spPr>
          <a:xfrm>
            <a:off x="374284" y="3911465"/>
            <a:ext cx="7125973"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By following ISO standards, banks commit to monitoring performance, identifying areas for improvement, and implementing corrective actions. This leads to ongoing learning, innovation, and adaptability to meet evolving customer needs and industry trends.</a:t>
            </a:r>
          </a:p>
        </p:txBody>
      </p:sp>
    </p:spTree>
    <p:extLst>
      <p:ext uri="{BB962C8B-B14F-4D97-AF65-F5344CB8AC3E}">
        <p14:creationId xmlns:p14="http://schemas.microsoft.com/office/powerpoint/2010/main" val="21810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5" grpId="1"/>
      <p:bldP spid="16" grpId="0"/>
      <p:bldP spid="16" grpId="1"/>
      <p:bldP spid="17" grpId="0"/>
      <p:bldP spid="17" grpId="1"/>
      <p:bldP spid="18" grpId="0"/>
      <p:bldP spid="18" grpId="1"/>
      <p:bldP spid="19" grpId="0"/>
      <p:bldP spid="20" grpId="0"/>
      <p:bldP spid="21" grpId="0"/>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46BA76B-A1B1-97F2-8903-9F974E90B8ED}"/>
              </a:ext>
            </a:extLst>
          </p:cNvPr>
          <p:cNvSpPr/>
          <p:nvPr/>
        </p:nvSpPr>
        <p:spPr>
          <a:xfrm>
            <a:off x="0" y="0"/>
            <a:ext cx="265930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31746AB0-DB8F-BCCA-7504-E45201A8FD3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613" b="3613"/>
          <a:stretch/>
        </p:blipFill>
        <p:spPr/>
      </p:pic>
      <p:sp>
        <p:nvSpPr>
          <p:cNvPr id="11" name="TextBox 10">
            <a:extLst>
              <a:ext uri="{FF2B5EF4-FFF2-40B4-BE49-F238E27FC236}">
                <a16:creationId xmlns:a16="http://schemas.microsoft.com/office/drawing/2014/main" id="{0AA3705F-26A6-4143-A451-C8ABE44E2753}"/>
              </a:ext>
            </a:extLst>
          </p:cNvPr>
          <p:cNvSpPr txBox="1"/>
          <p:nvPr/>
        </p:nvSpPr>
        <p:spPr>
          <a:xfrm>
            <a:off x="10639508" y="5610474"/>
            <a:ext cx="647163" cy="261610"/>
          </a:xfrm>
          <a:prstGeom prst="rect">
            <a:avLst/>
          </a:prstGeom>
          <a:noFill/>
        </p:spPr>
        <p:txBody>
          <a:bodyPr wrap="square" rtlCol="0">
            <a:spAutoFit/>
          </a:bodyPr>
          <a:lstStyle/>
          <a:p>
            <a:pPr algn="r"/>
            <a:r>
              <a:rPr lang="en-GB" sz="1100" b="1">
                <a:solidFill>
                  <a:schemeClr val="accent5"/>
                </a:solidFill>
              </a:rPr>
              <a:t>Page </a:t>
            </a:r>
            <a:fld id="{31162368-E213-4388-85D6-4D6322C03159}" type="slidenum">
              <a:rPr lang="en-GB" sz="1100" b="1" smtClean="0">
                <a:solidFill>
                  <a:schemeClr val="accent5"/>
                </a:solidFill>
              </a:rPr>
              <a:pPr algn="r"/>
              <a:t>2</a:t>
            </a:fld>
            <a:endParaRPr lang="en-ID" sz="1100" b="1">
              <a:solidFill>
                <a:schemeClr val="accent5"/>
              </a:solidFill>
            </a:endParaRPr>
          </a:p>
        </p:txBody>
      </p:sp>
      <p:sp>
        <p:nvSpPr>
          <p:cNvPr id="12" name="TextBox 11">
            <a:extLst>
              <a:ext uri="{FF2B5EF4-FFF2-40B4-BE49-F238E27FC236}">
                <a16:creationId xmlns:a16="http://schemas.microsoft.com/office/drawing/2014/main" id="{B1AA5B3D-189F-469A-AF1F-3E6C412EA334}"/>
              </a:ext>
            </a:extLst>
          </p:cNvPr>
          <p:cNvSpPr txBox="1"/>
          <p:nvPr/>
        </p:nvSpPr>
        <p:spPr>
          <a:xfrm>
            <a:off x="5122606" y="1427363"/>
            <a:ext cx="3888008" cy="954107"/>
          </a:xfrm>
          <a:prstGeom prst="rect">
            <a:avLst/>
          </a:prstGeom>
          <a:noFill/>
        </p:spPr>
        <p:txBody>
          <a:bodyPr wrap="square" rtlCol="0">
            <a:spAutoFit/>
          </a:bodyPr>
          <a:lstStyle/>
          <a:p>
            <a:r>
              <a:rPr lang="en-US" sz="2800" b="1">
                <a:latin typeface="+mj-lt"/>
              </a:rPr>
              <a:t>Webinar</a:t>
            </a:r>
          </a:p>
          <a:p>
            <a:r>
              <a:rPr lang="en-US" sz="2800" b="1">
                <a:solidFill>
                  <a:srgbClr val="8E0000"/>
                </a:solidFill>
                <a:latin typeface="+mj-lt"/>
              </a:rPr>
              <a:t>Agenda</a:t>
            </a:r>
            <a:endParaRPr lang="en-ID" sz="2800" b="1">
              <a:solidFill>
                <a:srgbClr val="8E0000"/>
              </a:solidFill>
              <a:latin typeface="+mj-lt"/>
            </a:endParaRPr>
          </a:p>
        </p:txBody>
      </p:sp>
      <p:sp>
        <p:nvSpPr>
          <p:cNvPr id="14" name="TextBox 13">
            <a:extLst>
              <a:ext uri="{FF2B5EF4-FFF2-40B4-BE49-F238E27FC236}">
                <a16:creationId xmlns:a16="http://schemas.microsoft.com/office/drawing/2014/main" id="{802D7617-9E21-47A6-A249-A8B9100923DA}"/>
              </a:ext>
            </a:extLst>
          </p:cNvPr>
          <p:cNvSpPr txBox="1"/>
          <p:nvPr/>
        </p:nvSpPr>
        <p:spPr>
          <a:xfrm>
            <a:off x="5387276" y="3027703"/>
            <a:ext cx="1577676" cy="338554"/>
          </a:xfrm>
          <a:prstGeom prst="rect">
            <a:avLst/>
          </a:prstGeom>
          <a:noFill/>
        </p:spPr>
        <p:txBody>
          <a:bodyPr wrap="none" rtlCol="0">
            <a:spAutoFit/>
          </a:bodyPr>
          <a:lstStyle/>
          <a:p>
            <a:r>
              <a:rPr lang="en-US" sz="1600" b="1">
                <a:solidFill>
                  <a:schemeClr val="accent6"/>
                </a:solidFill>
                <a:ea typeface="Open Sans SemiBold" panose="020B0706030804020204" pitchFamily="34" charset="0"/>
                <a:cs typeface="Open Sans SemiBold" panose="020B0706030804020204" pitchFamily="34" charset="0"/>
              </a:rPr>
              <a:t>Presentation</a:t>
            </a:r>
            <a:endParaRPr lang="en-ID" sz="1600" b="1">
              <a:solidFill>
                <a:schemeClr val="accent6"/>
              </a:solidFill>
              <a:ea typeface="Open Sans SemiBold" panose="020B0706030804020204" pitchFamily="34" charset="0"/>
              <a:cs typeface="Open Sans SemiBold" panose="020B0706030804020204" pitchFamily="34" charset="0"/>
            </a:endParaRPr>
          </a:p>
        </p:txBody>
      </p:sp>
      <p:sp>
        <p:nvSpPr>
          <p:cNvPr id="15" name="TextBox 14">
            <a:extLst>
              <a:ext uri="{FF2B5EF4-FFF2-40B4-BE49-F238E27FC236}">
                <a16:creationId xmlns:a16="http://schemas.microsoft.com/office/drawing/2014/main" id="{1AF14D7D-3A38-47CB-9165-3CD046DF94B0}"/>
              </a:ext>
            </a:extLst>
          </p:cNvPr>
          <p:cNvSpPr txBox="1"/>
          <p:nvPr/>
        </p:nvSpPr>
        <p:spPr>
          <a:xfrm>
            <a:off x="5128955" y="3384651"/>
            <a:ext cx="5637016" cy="358624"/>
          </a:xfrm>
          <a:prstGeom prst="rect">
            <a:avLst/>
          </a:prstGeom>
          <a:noFill/>
        </p:spPr>
        <p:txBody>
          <a:bodyPr wrap="square">
            <a:spAutoFit/>
          </a:bodyPr>
          <a:lstStyle/>
          <a:p>
            <a:pPr>
              <a:lnSpc>
                <a:spcPct val="150000"/>
              </a:lnSpc>
            </a:pPr>
            <a:r>
              <a:rPr lang="en-US" sz="1300">
                <a:solidFill>
                  <a:schemeClr val="accent6"/>
                </a:solidFill>
                <a:ea typeface="Times New Roman" panose="02020603050405020304" pitchFamily="18" charset="0"/>
              </a:rPr>
              <a:t>The Price of Success: Unlocking the Rewards of ISO Certifications</a:t>
            </a:r>
            <a:r>
              <a:rPr lang="id-ID" sz="1300">
                <a:solidFill>
                  <a:schemeClr val="accent6"/>
                </a:solidFill>
                <a:ea typeface="Times New Roman" panose="02020603050405020304" pitchFamily="18" charset="0"/>
              </a:rPr>
              <a:t> </a:t>
            </a:r>
          </a:p>
        </p:txBody>
      </p:sp>
      <p:sp>
        <p:nvSpPr>
          <p:cNvPr id="18" name="TextBox 17">
            <a:extLst>
              <a:ext uri="{FF2B5EF4-FFF2-40B4-BE49-F238E27FC236}">
                <a16:creationId xmlns:a16="http://schemas.microsoft.com/office/drawing/2014/main" id="{8B87F45C-AD12-41DC-ACE2-69886FBF392D}"/>
              </a:ext>
            </a:extLst>
          </p:cNvPr>
          <p:cNvSpPr txBox="1"/>
          <p:nvPr/>
        </p:nvSpPr>
        <p:spPr>
          <a:xfrm>
            <a:off x="5399976" y="3992578"/>
            <a:ext cx="663964" cy="338554"/>
          </a:xfrm>
          <a:prstGeom prst="rect">
            <a:avLst/>
          </a:prstGeom>
          <a:noFill/>
        </p:spPr>
        <p:txBody>
          <a:bodyPr wrap="none" rtlCol="0">
            <a:spAutoFit/>
          </a:bodyPr>
          <a:lstStyle/>
          <a:p>
            <a:r>
              <a:rPr lang="en-US" sz="1600" b="1">
                <a:solidFill>
                  <a:schemeClr val="accent1"/>
                </a:solidFill>
                <a:ea typeface="Open Sans SemiBold" panose="020B0706030804020204" pitchFamily="34" charset="0"/>
                <a:cs typeface="Open Sans SemiBold" panose="020B0706030804020204" pitchFamily="34" charset="0"/>
              </a:rPr>
              <a:t>Q&amp;A</a:t>
            </a:r>
            <a:endParaRPr lang="en-ID" sz="1600" b="1">
              <a:solidFill>
                <a:schemeClr val="accent1"/>
              </a:solidFill>
              <a:ea typeface="Open Sans SemiBold" panose="020B0706030804020204" pitchFamily="34" charset="0"/>
              <a:cs typeface="Open Sans SemiBold" panose="020B0706030804020204" pitchFamily="34" charset="0"/>
            </a:endParaRPr>
          </a:p>
        </p:txBody>
      </p:sp>
      <p:sp>
        <p:nvSpPr>
          <p:cNvPr id="4" name="Isosceles Triangle 3">
            <a:extLst>
              <a:ext uri="{FF2B5EF4-FFF2-40B4-BE49-F238E27FC236}">
                <a16:creationId xmlns:a16="http://schemas.microsoft.com/office/drawing/2014/main" id="{4C4ED167-212B-4251-BB15-9710397D8A68}"/>
              </a:ext>
            </a:extLst>
          </p:cNvPr>
          <p:cNvSpPr/>
          <p:nvPr/>
        </p:nvSpPr>
        <p:spPr>
          <a:xfrm rot="5400000">
            <a:off x="5198655" y="3161537"/>
            <a:ext cx="197426" cy="107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233F71C4-8B1A-47D4-8697-654EFBD5F2DB}"/>
              </a:ext>
            </a:extLst>
          </p:cNvPr>
          <p:cNvSpPr/>
          <p:nvPr/>
        </p:nvSpPr>
        <p:spPr>
          <a:xfrm rot="5400000">
            <a:off x="5194021" y="4074195"/>
            <a:ext cx="197426" cy="10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33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E66F53-6C39-40AF-8652-26328F0776F2}"/>
              </a:ext>
            </a:extLst>
          </p:cNvPr>
          <p:cNvSpPr/>
          <p:nvPr/>
        </p:nvSpPr>
        <p:spPr>
          <a:xfrm>
            <a:off x="6096000" y="0"/>
            <a:ext cx="609600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294107FC-082D-4E89-8136-9588E6158E28}"/>
              </a:ext>
            </a:extLst>
          </p:cNvPr>
          <p:cNvSpPr txBox="1"/>
          <p:nvPr/>
        </p:nvSpPr>
        <p:spPr>
          <a:xfrm>
            <a:off x="801846" y="991330"/>
            <a:ext cx="4806949" cy="954107"/>
          </a:xfrm>
          <a:prstGeom prst="rect">
            <a:avLst/>
          </a:prstGeom>
          <a:noFill/>
        </p:spPr>
        <p:txBody>
          <a:bodyPr wrap="square" rtlCol="0">
            <a:spAutoFit/>
          </a:bodyPr>
          <a:lstStyle/>
          <a:p>
            <a:r>
              <a:rPr lang="en-US" sz="2800" b="1">
                <a:latin typeface="+mj-lt"/>
              </a:rPr>
              <a:t>Case Study</a:t>
            </a:r>
          </a:p>
          <a:p>
            <a:r>
              <a:rPr lang="en-US" sz="2800" b="1">
                <a:solidFill>
                  <a:srgbClr val="8E0000"/>
                </a:solidFill>
                <a:latin typeface="+mj-lt"/>
              </a:rPr>
              <a:t>Healthcare Sector</a:t>
            </a:r>
            <a:endParaRPr lang="en-ID" sz="2800" b="1">
              <a:solidFill>
                <a:srgbClr val="8E0000"/>
              </a:solidFill>
              <a:latin typeface="+mj-lt"/>
            </a:endParaRPr>
          </a:p>
        </p:txBody>
      </p:sp>
      <p:sp>
        <p:nvSpPr>
          <p:cNvPr id="34" name="TextBox 33">
            <a:extLst>
              <a:ext uri="{FF2B5EF4-FFF2-40B4-BE49-F238E27FC236}">
                <a16:creationId xmlns:a16="http://schemas.microsoft.com/office/drawing/2014/main" id="{97460FAF-D968-422C-B2D6-9184C7297AF4}"/>
              </a:ext>
            </a:extLst>
          </p:cNvPr>
          <p:cNvSpPr txBox="1"/>
          <p:nvPr/>
        </p:nvSpPr>
        <p:spPr>
          <a:xfrm>
            <a:off x="1458632" y="3911823"/>
            <a:ext cx="1311578"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P</a:t>
            </a:r>
            <a:r>
              <a:rPr lang="id-ID" sz="1600" b="1">
                <a:solidFill>
                  <a:schemeClr val="accent5"/>
                </a:solidFill>
                <a:ea typeface="Open Sans SemiBold" panose="020B0706030804020204" pitchFamily="34" charset="0"/>
                <a:cs typeface="Open Sans SemiBold" panose="020B0706030804020204" pitchFamily="34" charset="0"/>
              </a:rPr>
              <a:t>orducts #2</a:t>
            </a:r>
            <a:endParaRPr lang="en-ID" sz="1600" b="1">
              <a:solidFill>
                <a:schemeClr val="accent5"/>
              </a:solidFill>
              <a:ea typeface="Open Sans SemiBold" panose="020B0706030804020204" pitchFamily="34" charset="0"/>
              <a:cs typeface="Open Sans SemiBold" panose="020B0706030804020204" pitchFamily="34" charset="0"/>
            </a:endParaRPr>
          </a:p>
        </p:txBody>
      </p:sp>
      <p:pic>
        <p:nvPicPr>
          <p:cNvPr id="2" name="Picture 1">
            <a:extLst>
              <a:ext uri="{FF2B5EF4-FFF2-40B4-BE49-F238E27FC236}">
                <a16:creationId xmlns:a16="http://schemas.microsoft.com/office/drawing/2014/main" id="{D2F48E47-D46F-4F0C-4E49-E89102F68A41}"/>
              </a:ext>
            </a:extLst>
          </p:cNvPr>
          <p:cNvPicPr>
            <a:picLocks noChangeAspect="1"/>
          </p:cNvPicPr>
          <p:nvPr/>
        </p:nvPicPr>
        <p:blipFill rotWithShape="1">
          <a:blip r:embed="rId2"/>
          <a:srcRect l="952" t="16980" r="3891" b="5884"/>
          <a:stretch/>
        </p:blipFill>
        <p:spPr>
          <a:xfrm>
            <a:off x="2094361" y="1972102"/>
            <a:ext cx="8003278" cy="4885898"/>
          </a:xfrm>
          <a:prstGeom prst="rect">
            <a:avLst/>
          </a:prstGeom>
          <a:ln>
            <a:solidFill>
              <a:schemeClr val="tx1"/>
            </a:solidFill>
          </a:ln>
        </p:spPr>
      </p:pic>
    </p:spTree>
    <p:extLst>
      <p:ext uri="{BB962C8B-B14F-4D97-AF65-F5344CB8AC3E}">
        <p14:creationId xmlns:p14="http://schemas.microsoft.com/office/powerpoint/2010/main" val="350765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A0469-5BF0-681D-D6DA-EF137DEF5E0B}"/>
              </a:ext>
            </a:extLst>
          </p:cNvPr>
          <p:cNvSpPr/>
          <p:nvPr/>
        </p:nvSpPr>
        <p:spPr>
          <a:xfrm>
            <a:off x="0" y="0"/>
            <a:ext cx="12192000"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CE109736-C057-F8A9-D331-A111AB331DAE}"/>
              </a:ext>
            </a:extLst>
          </p:cNvPr>
          <p:cNvSpPr txBox="1"/>
          <p:nvPr/>
        </p:nvSpPr>
        <p:spPr>
          <a:xfrm>
            <a:off x="801846" y="991330"/>
            <a:ext cx="9535954" cy="523220"/>
          </a:xfrm>
          <a:prstGeom prst="rect">
            <a:avLst/>
          </a:prstGeom>
          <a:noFill/>
        </p:spPr>
        <p:txBody>
          <a:bodyPr wrap="square" rtlCol="0">
            <a:spAutoFit/>
          </a:bodyPr>
          <a:lstStyle/>
          <a:p>
            <a:r>
              <a:rPr lang="en-US" sz="2800" b="1">
                <a:solidFill>
                  <a:schemeClr val="bg1"/>
                </a:solidFill>
                <a:latin typeface="+mj-lt"/>
              </a:rPr>
              <a:t>Case Study Healthcare Sector (cont.)</a:t>
            </a:r>
            <a:endParaRPr lang="en-ID" sz="2800" b="1">
              <a:solidFill>
                <a:schemeClr val="bg1"/>
              </a:solidFill>
              <a:latin typeface="+mj-lt"/>
            </a:endParaRPr>
          </a:p>
        </p:txBody>
      </p:sp>
      <p:pic>
        <p:nvPicPr>
          <p:cNvPr id="4" name="Picture 3">
            <a:extLst>
              <a:ext uri="{FF2B5EF4-FFF2-40B4-BE49-F238E27FC236}">
                <a16:creationId xmlns:a16="http://schemas.microsoft.com/office/drawing/2014/main" id="{BF7B9E7C-8458-21BD-FC93-009972A44C3D}"/>
              </a:ext>
            </a:extLst>
          </p:cNvPr>
          <p:cNvPicPr>
            <a:picLocks noChangeAspect="1"/>
          </p:cNvPicPr>
          <p:nvPr/>
        </p:nvPicPr>
        <p:blipFill rotWithShape="1">
          <a:blip r:embed="rId2"/>
          <a:srcRect t="16979" r="1890" b="3083"/>
          <a:stretch/>
        </p:blipFill>
        <p:spPr>
          <a:xfrm>
            <a:off x="1960818" y="1798127"/>
            <a:ext cx="8270365" cy="5063319"/>
          </a:xfrm>
          <a:prstGeom prst="rect">
            <a:avLst/>
          </a:prstGeom>
          <a:ln>
            <a:solidFill>
              <a:schemeClr val="tx1"/>
            </a:solidFill>
          </a:ln>
        </p:spPr>
      </p:pic>
      <p:pic>
        <p:nvPicPr>
          <p:cNvPr id="5" name="Picture 4">
            <a:extLst>
              <a:ext uri="{FF2B5EF4-FFF2-40B4-BE49-F238E27FC236}">
                <a16:creationId xmlns:a16="http://schemas.microsoft.com/office/drawing/2014/main" id="{0C5532F0-2E67-C39F-19F5-03D078DA34B4}"/>
              </a:ext>
            </a:extLst>
          </p:cNvPr>
          <p:cNvPicPr>
            <a:picLocks noChangeAspect="1"/>
          </p:cNvPicPr>
          <p:nvPr/>
        </p:nvPicPr>
        <p:blipFill rotWithShape="1">
          <a:blip r:embed="rId3"/>
          <a:srcRect t="17411" r="2147" b="25492"/>
          <a:stretch/>
        </p:blipFill>
        <p:spPr>
          <a:xfrm>
            <a:off x="4154165" y="2602756"/>
            <a:ext cx="7704856" cy="3867727"/>
          </a:xfrm>
          <a:prstGeom prst="rect">
            <a:avLst/>
          </a:prstGeom>
          <a:ln>
            <a:solidFill>
              <a:schemeClr val="tx1"/>
            </a:solidFill>
          </a:ln>
        </p:spPr>
      </p:pic>
    </p:spTree>
    <p:extLst>
      <p:ext uri="{BB962C8B-B14F-4D97-AF65-F5344CB8AC3E}">
        <p14:creationId xmlns:p14="http://schemas.microsoft.com/office/powerpoint/2010/main" val="8364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4316031" y="0"/>
            <a:ext cx="7872886"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512026" y="2521059"/>
            <a:ext cx="3418108" cy="1815882"/>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Healthcare Sector</a:t>
            </a:r>
            <a:endParaRPr lang="en-ID" sz="2800" b="1">
              <a:solidFill>
                <a:schemeClr val="accent1"/>
              </a:solidFill>
              <a:latin typeface="+mj-lt"/>
            </a:endParaRPr>
          </a:p>
        </p:txBody>
      </p:sp>
      <p:sp>
        <p:nvSpPr>
          <p:cNvPr id="15" name="TextBox 14">
            <a:extLst>
              <a:ext uri="{FF2B5EF4-FFF2-40B4-BE49-F238E27FC236}">
                <a16:creationId xmlns:a16="http://schemas.microsoft.com/office/drawing/2014/main" id="{A7BB9B5F-A8D1-4A38-BE45-DEC78E729B50}"/>
              </a:ext>
            </a:extLst>
          </p:cNvPr>
          <p:cNvSpPr txBox="1"/>
          <p:nvPr/>
        </p:nvSpPr>
        <p:spPr>
          <a:xfrm>
            <a:off x="4680858" y="2031704"/>
            <a:ext cx="7047802" cy="129266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standards such as ISO 9001 (Quality Management System) and ISO 15189 (Medical Laboratory Quality Management) promote patient safety and improved quality of care. Implementing these standards helps hospitals establish robust processes, minimize errors, and deliver consistent, high-quality healthcare services. It ensures that patient safety is prioritized and that clinical practices align with recognized standards.</a:t>
            </a:r>
          </a:p>
        </p:txBody>
      </p:sp>
      <p:sp>
        <p:nvSpPr>
          <p:cNvPr id="16" name="TextBox 15">
            <a:extLst>
              <a:ext uri="{FF2B5EF4-FFF2-40B4-BE49-F238E27FC236}">
                <a16:creationId xmlns:a16="http://schemas.microsoft.com/office/drawing/2014/main" id="{C1E3FDAF-144E-4437-A796-263CD64155B3}"/>
              </a:ext>
            </a:extLst>
          </p:cNvPr>
          <p:cNvSpPr txBox="1"/>
          <p:nvPr/>
        </p:nvSpPr>
        <p:spPr>
          <a:xfrm>
            <a:off x="10228207" y="3399213"/>
            <a:ext cx="1495889" cy="830997"/>
          </a:xfrm>
          <a:prstGeom prst="rect">
            <a:avLst/>
          </a:prstGeom>
          <a:noFill/>
        </p:spPr>
        <p:txBody>
          <a:bodyPr wrap="square" rtlCol="0">
            <a:spAutoFit/>
          </a:bodyPr>
          <a:lstStyle/>
          <a:p>
            <a:pPr algn="r"/>
            <a:r>
              <a:rPr lang="id-ID" sz="4800" b="1">
                <a:solidFill>
                  <a:schemeClr val="accent1">
                    <a:lumMod val="75000"/>
                  </a:schemeClr>
                </a:solidFill>
              </a:rPr>
              <a:t>2</a:t>
            </a:r>
            <a:endParaRPr lang="en-ID" sz="4800" b="1">
              <a:solidFill>
                <a:schemeClr val="accent1">
                  <a:lumMod val="75000"/>
                </a:schemeClr>
              </a:solidFill>
            </a:endParaRPr>
          </a:p>
        </p:txBody>
      </p:sp>
      <p:sp>
        <p:nvSpPr>
          <p:cNvPr id="17" name="TextBox 16">
            <a:extLst>
              <a:ext uri="{FF2B5EF4-FFF2-40B4-BE49-F238E27FC236}">
                <a16:creationId xmlns:a16="http://schemas.microsoft.com/office/drawing/2014/main" id="{9347FB4A-0458-46D4-9AE5-6CF2803928B6}"/>
              </a:ext>
            </a:extLst>
          </p:cNvPr>
          <p:cNvSpPr txBox="1"/>
          <p:nvPr/>
        </p:nvSpPr>
        <p:spPr>
          <a:xfrm>
            <a:off x="4680858" y="3683684"/>
            <a:ext cx="3650513" cy="419987"/>
          </a:xfrm>
          <a:prstGeom prst="rect">
            <a:avLst/>
          </a:prstGeom>
          <a:noFill/>
        </p:spPr>
        <p:txBody>
          <a:bodyPr wrap="square">
            <a:spAutoFit/>
          </a:bodyPr>
          <a:lstStyle/>
          <a:p>
            <a:pPr>
              <a:lnSpc>
                <a:spcPct val="150000"/>
              </a:lnSpc>
            </a:pPr>
            <a:r>
              <a:rPr lang="en-US" sz="1600" b="1">
                <a:solidFill>
                  <a:schemeClr val="accent5"/>
                </a:solidFill>
                <a:ea typeface="Times New Roman" panose="02020603050405020304" pitchFamily="18" charset="0"/>
              </a:rPr>
              <a:t>Patient satisfaction and trust</a:t>
            </a:r>
            <a:endParaRPr lang="id-ID" sz="1600" b="1">
              <a:solidFill>
                <a:schemeClr val="accent5"/>
              </a:solidFill>
              <a:ea typeface="Times New Roman" panose="02020603050405020304" pitchFamily="18" charset="0"/>
            </a:endParaRPr>
          </a:p>
        </p:txBody>
      </p:sp>
      <p:sp>
        <p:nvSpPr>
          <p:cNvPr id="18" name="TextBox 17">
            <a:extLst>
              <a:ext uri="{FF2B5EF4-FFF2-40B4-BE49-F238E27FC236}">
                <a16:creationId xmlns:a16="http://schemas.microsoft.com/office/drawing/2014/main" id="{F61C4C2F-8645-4C86-B2AC-59D3C4A89574}"/>
              </a:ext>
            </a:extLst>
          </p:cNvPr>
          <p:cNvSpPr txBox="1"/>
          <p:nvPr/>
        </p:nvSpPr>
        <p:spPr>
          <a:xfrm>
            <a:off x="4678128" y="4091406"/>
            <a:ext cx="7045969"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 signals a hospital's commitment to quality, patient safety, and continuous improvement. It enhances patient confidence and trust in the healthcare provider. Patients are more likely to choose a hospital with ISO certification, as it demonstrates adherence to internationally recognized standards and a focus on delivering excellent care and positive patient experiences.</a:t>
            </a:r>
          </a:p>
        </p:txBody>
      </p:sp>
      <p:sp>
        <p:nvSpPr>
          <p:cNvPr id="19" name="TextBox 18">
            <a:extLst>
              <a:ext uri="{FF2B5EF4-FFF2-40B4-BE49-F238E27FC236}">
                <a16:creationId xmlns:a16="http://schemas.microsoft.com/office/drawing/2014/main" id="{F96D8484-79AE-4F18-9BB3-B4FE2FE0173D}"/>
              </a:ext>
            </a:extLst>
          </p:cNvPr>
          <p:cNvSpPr txBox="1"/>
          <p:nvPr/>
        </p:nvSpPr>
        <p:spPr>
          <a:xfrm>
            <a:off x="10239095" y="1327743"/>
            <a:ext cx="1495889" cy="830997"/>
          </a:xfrm>
          <a:prstGeom prst="rect">
            <a:avLst/>
          </a:prstGeom>
          <a:noFill/>
        </p:spPr>
        <p:txBody>
          <a:bodyPr wrap="square" rtlCol="0">
            <a:spAutoFit/>
          </a:bodyPr>
          <a:lstStyle/>
          <a:p>
            <a:pPr algn="r"/>
            <a:r>
              <a:rPr lang="id-ID" sz="4800" b="1">
                <a:solidFill>
                  <a:schemeClr val="accent1">
                    <a:lumMod val="75000"/>
                  </a:schemeClr>
                </a:solidFill>
              </a:rPr>
              <a:t>3</a:t>
            </a:r>
            <a:endParaRPr lang="en-ID" sz="4800" b="1">
              <a:solidFill>
                <a:schemeClr val="accent1">
                  <a:lumMod val="75000"/>
                </a:schemeClr>
              </a:solidFill>
            </a:endParaRPr>
          </a:p>
        </p:txBody>
      </p:sp>
      <p:sp>
        <p:nvSpPr>
          <p:cNvPr id="20" name="TextBox 19">
            <a:extLst>
              <a:ext uri="{FF2B5EF4-FFF2-40B4-BE49-F238E27FC236}">
                <a16:creationId xmlns:a16="http://schemas.microsoft.com/office/drawing/2014/main" id="{C80AC63F-AE30-4A8C-8121-5F04D366C21B}"/>
              </a:ext>
            </a:extLst>
          </p:cNvPr>
          <p:cNvSpPr txBox="1"/>
          <p:nvPr/>
        </p:nvSpPr>
        <p:spPr>
          <a:xfrm>
            <a:off x="4672705" y="1635075"/>
            <a:ext cx="3379108"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Regulatory compliance</a:t>
            </a:r>
          </a:p>
        </p:txBody>
      </p:sp>
      <p:sp>
        <p:nvSpPr>
          <p:cNvPr id="21" name="TextBox 20">
            <a:extLst>
              <a:ext uri="{FF2B5EF4-FFF2-40B4-BE49-F238E27FC236}">
                <a16:creationId xmlns:a16="http://schemas.microsoft.com/office/drawing/2014/main" id="{1C71675E-5AD2-46FA-AE5F-53DC9101A4B7}"/>
              </a:ext>
            </a:extLst>
          </p:cNvPr>
          <p:cNvSpPr txBox="1"/>
          <p:nvPr/>
        </p:nvSpPr>
        <p:spPr>
          <a:xfrm>
            <a:off x="4678125" y="2030822"/>
            <a:ext cx="7045969" cy="129266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Hospitals operate within a highly regulated environment, with strict requirements related to patient care, privacy, and information security. ISO certifications, such as ISO/IEC 27001 (Information Security Management System) and ISO 13485 (Medical Devices Quality Management System), help hospitals ensure compliance with regulatory standards, maintain patient confidentiality, and manage medical device safety effectively.</a:t>
            </a:r>
          </a:p>
        </p:txBody>
      </p:sp>
      <p:sp>
        <p:nvSpPr>
          <p:cNvPr id="6" name="TextBox 5">
            <a:extLst>
              <a:ext uri="{FF2B5EF4-FFF2-40B4-BE49-F238E27FC236}">
                <a16:creationId xmlns:a16="http://schemas.microsoft.com/office/drawing/2014/main" id="{E0AE1DC4-E4B4-31D0-9CA2-FF6AD264D907}"/>
              </a:ext>
            </a:extLst>
          </p:cNvPr>
          <p:cNvSpPr txBox="1"/>
          <p:nvPr/>
        </p:nvSpPr>
        <p:spPr>
          <a:xfrm>
            <a:off x="10223289" y="3381277"/>
            <a:ext cx="1495889" cy="830997"/>
          </a:xfrm>
          <a:prstGeom prst="rect">
            <a:avLst/>
          </a:prstGeom>
          <a:noFill/>
        </p:spPr>
        <p:txBody>
          <a:bodyPr wrap="square" rtlCol="0">
            <a:spAutoFit/>
          </a:bodyPr>
          <a:lstStyle/>
          <a:p>
            <a:pPr algn="r"/>
            <a:r>
              <a:rPr lang="en-ID" sz="4800" b="1">
                <a:solidFill>
                  <a:schemeClr val="accent1">
                    <a:lumMod val="75000"/>
                  </a:schemeClr>
                </a:solidFill>
              </a:rPr>
              <a:t>4</a:t>
            </a:r>
          </a:p>
        </p:txBody>
      </p:sp>
      <p:sp>
        <p:nvSpPr>
          <p:cNvPr id="7" name="TextBox 6">
            <a:extLst>
              <a:ext uri="{FF2B5EF4-FFF2-40B4-BE49-F238E27FC236}">
                <a16:creationId xmlns:a16="http://schemas.microsoft.com/office/drawing/2014/main" id="{E575E4A3-7B9D-D920-34B7-E9F499EB9D70}"/>
              </a:ext>
            </a:extLst>
          </p:cNvPr>
          <p:cNvSpPr txBox="1"/>
          <p:nvPr/>
        </p:nvSpPr>
        <p:spPr>
          <a:xfrm>
            <a:off x="4678676" y="3677723"/>
            <a:ext cx="3986354"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Improved operational efficiency</a:t>
            </a:r>
          </a:p>
        </p:txBody>
      </p:sp>
      <p:sp>
        <p:nvSpPr>
          <p:cNvPr id="9" name="TextBox 8">
            <a:extLst>
              <a:ext uri="{FF2B5EF4-FFF2-40B4-BE49-F238E27FC236}">
                <a16:creationId xmlns:a16="http://schemas.microsoft.com/office/drawing/2014/main" id="{67D3193D-3178-FD18-D8B2-644F3E86E974}"/>
              </a:ext>
            </a:extLst>
          </p:cNvPr>
          <p:cNvSpPr txBox="1"/>
          <p:nvPr/>
        </p:nvSpPr>
        <p:spPr>
          <a:xfrm>
            <a:off x="4680859" y="4083302"/>
            <a:ext cx="7054125" cy="89255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standards emphasize process optimization and efficiency. By implementing ISO guidelines, hospitals can streamline their operations, reduce waste, and improve resource management. This leads to shorter patient wait times, enhanced staff productivity, and overall operational efficiency.</a:t>
            </a:r>
          </a:p>
        </p:txBody>
      </p:sp>
      <p:sp>
        <p:nvSpPr>
          <p:cNvPr id="13" name="TextBox 12">
            <a:extLst>
              <a:ext uri="{FF2B5EF4-FFF2-40B4-BE49-F238E27FC236}">
                <a16:creationId xmlns:a16="http://schemas.microsoft.com/office/drawing/2014/main" id="{4A886AEC-A609-A2A8-64D9-A6D2E18F0885}"/>
              </a:ext>
            </a:extLst>
          </p:cNvPr>
          <p:cNvSpPr txBox="1"/>
          <p:nvPr/>
        </p:nvSpPr>
        <p:spPr>
          <a:xfrm>
            <a:off x="10227907" y="1339738"/>
            <a:ext cx="1495889" cy="830997"/>
          </a:xfrm>
          <a:prstGeom prst="rect">
            <a:avLst/>
          </a:prstGeom>
          <a:noFill/>
        </p:spPr>
        <p:txBody>
          <a:bodyPr wrap="square" rtlCol="0">
            <a:spAutoFit/>
          </a:bodyPr>
          <a:lstStyle/>
          <a:p>
            <a:pPr algn="r"/>
            <a:r>
              <a:rPr lang="id-ID" sz="4800" b="1">
                <a:solidFill>
                  <a:schemeClr val="accent1">
                    <a:lumMod val="75000"/>
                  </a:schemeClr>
                </a:solidFill>
              </a:rPr>
              <a:t>1</a:t>
            </a:r>
            <a:endParaRPr lang="en-ID" sz="4800" b="1">
              <a:solidFill>
                <a:schemeClr val="accent1">
                  <a:lumMod val="75000"/>
                </a:schemeClr>
              </a:solidFill>
            </a:endParaRPr>
          </a:p>
        </p:txBody>
      </p:sp>
      <p:sp>
        <p:nvSpPr>
          <p:cNvPr id="22" name="TextBox 21">
            <a:extLst>
              <a:ext uri="{FF2B5EF4-FFF2-40B4-BE49-F238E27FC236}">
                <a16:creationId xmlns:a16="http://schemas.microsoft.com/office/drawing/2014/main" id="{928FD791-C303-CCD8-2335-8DA3F9210B51}"/>
              </a:ext>
            </a:extLst>
          </p:cNvPr>
          <p:cNvSpPr txBox="1"/>
          <p:nvPr/>
        </p:nvSpPr>
        <p:spPr>
          <a:xfrm>
            <a:off x="4672705" y="1630396"/>
            <a:ext cx="5002284" cy="419987"/>
          </a:xfrm>
          <a:prstGeom prst="rect">
            <a:avLst/>
          </a:prstGeom>
          <a:noFill/>
        </p:spPr>
        <p:txBody>
          <a:bodyPr wrap="square">
            <a:spAutoFit/>
          </a:bodyPr>
          <a:lstStyle/>
          <a:p>
            <a:pPr>
              <a:lnSpc>
                <a:spcPct val="150000"/>
              </a:lnSpc>
            </a:pPr>
            <a:r>
              <a:rPr lang="en-US" sz="1600" b="1">
                <a:solidFill>
                  <a:schemeClr val="accent5"/>
                </a:solidFill>
                <a:ea typeface="Times New Roman" panose="02020603050405020304" pitchFamily="18" charset="0"/>
              </a:rPr>
              <a:t>Enhanced patient safety and quality of care</a:t>
            </a:r>
            <a:endParaRPr lang="id-ID" sz="1600" b="1">
              <a:solidFill>
                <a:schemeClr val="accent5"/>
              </a:solidFill>
              <a:ea typeface="Times New Roman" panose="02020603050405020304" pitchFamily="18" charset="0"/>
            </a:endParaRPr>
          </a:p>
        </p:txBody>
      </p:sp>
    </p:spTree>
    <p:extLst>
      <p:ext uri="{BB962C8B-B14F-4D97-AF65-F5344CB8AC3E}">
        <p14:creationId xmlns:p14="http://schemas.microsoft.com/office/powerpoint/2010/main" val="36011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20" grpId="0"/>
      <p:bldP spid="21" grpId="0"/>
      <p:bldP spid="6" grpId="0"/>
      <p:bldP spid="7" grpId="0"/>
      <p:bldP spid="9" grpId="0"/>
      <p:bldP spid="13" grpId="0"/>
      <p:bldP spid="13" grpId="1"/>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87645-F2F8-4F3A-B1C8-B9EBC8B7FAEC}"/>
              </a:ext>
            </a:extLst>
          </p:cNvPr>
          <p:cNvSpPr/>
          <p:nvPr/>
        </p:nvSpPr>
        <p:spPr>
          <a:xfrm>
            <a:off x="-2540" y="-3369"/>
            <a:ext cx="787399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17086EC-95C7-43D2-9C0B-20AC9CF4EF1B}"/>
              </a:ext>
            </a:extLst>
          </p:cNvPr>
          <p:cNvSpPr txBox="1"/>
          <p:nvPr/>
        </p:nvSpPr>
        <p:spPr>
          <a:xfrm>
            <a:off x="8426666" y="2521059"/>
            <a:ext cx="3418108" cy="1815882"/>
          </a:xfrm>
          <a:prstGeom prst="rect">
            <a:avLst/>
          </a:prstGeom>
          <a:noFill/>
        </p:spPr>
        <p:txBody>
          <a:bodyPr wrap="square" rtlCol="0">
            <a:spAutoFit/>
          </a:bodyPr>
          <a:lstStyle/>
          <a:p>
            <a:r>
              <a:rPr lang="en-US" sz="2800" b="1">
                <a:latin typeface="+mj-lt"/>
              </a:rPr>
              <a:t>Specific Benefits of ISO for the </a:t>
            </a:r>
            <a:r>
              <a:rPr lang="en-US" sz="2800" b="1">
                <a:solidFill>
                  <a:schemeClr val="accent1"/>
                </a:solidFill>
                <a:latin typeface="+mj-lt"/>
              </a:rPr>
              <a:t>Healthcare Sector </a:t>
            </a:r>
            <a:endParaRPr lang="en-ID" sz="2800" b="1">
              <a:solidFill>
                <a:schemeClr val="accent1"/>
              </a:solidFill>
              <a:latin typeface="+mj-lt"/>
            </a:endParaRPr>
          </a:p>
        </p:txBody>
      </p:sp>
      <p:sp>
        <p:nvSpPr>
          <p:cNvPr id="12" name="TextBox 11">
            <a:extLst>
              <a:ext uri="{FF2B5EF4-FFF2-40B4-BE49-F238E27FC236}">
                <a16:creationId xmlns:a16="http://schemas.microsoft.com/office/drawing/2014/main" id="{6F3DB945-A4E4-406F-96D0-C61904F93FED}"/>
              </a:ext>
            </a:extLst>
          </p:cNvPr>
          <p:cNvSpPr txBox="1"/>
          <p:nvPr/>
        </p:nvSpPr>
        <p:spPr>
          <a:xfrm>
            <a:off x="5932704" y="430545"/>
            <a:ext cx="1495889" cy="830997"/>
          </a:xfrm>
          <a:prstGeom prst="rect">
            <a:avLst/>
          </a:prstGeom>
          <a:noFill/>
        </p:spPr>
        <p:txBody>
          <a:bodyPr wrap="square" rtlCol="0">
            <a:spAutoFit/>
          </a:bodyPr>
          <a:lstStyle/>
          <a:p>
            <a:pPr algn="r"/>
            <a:r>
              <a:rPr lang="en-ID" sz="4800" b="1">
                <a:solidFill>
                  <a:schemeClr val="accent1">
                    <a:lumMod val="75000"/>
                  </a:schemeClr>
                </a:solidFill>
              </a:rPr>
              <a:t>5</a:t>
            </a:r>
          </a:p>
        </p:txBody>
      </p:sp>
      <p:sp>
        <p:nvSpPr>
          <p:cNvPr id="14" name="TextBox 13">
            <a:extLst>
              <a:ext uri="{FF2B5EF4-FFF2-40B4-BE49-F238E27FC236}">
                <a16:creationId xmlns:a16="http://schemas.microsoft.com/office/drawing/2014/main" id="{D1246E3A-8D98-40E2-A780-248BEDA0FC67}"/>
              </a:ext>
            </a:extLst>
          </p:cNvPr>
          <p:cNvSpPr txBox="1"/>
          <p:nvPr/>
        </p:nvSpPr>
        <p:spPr>
          <a:xfrm>
            <a:off x="377199" y="737877"/>
            <a:ext cx="4281885" cy="419987"/>
          </a:xfrm>
          <a:prstGeom prst="rect">
            <a:avLst/>
          </a:prstGeom>
          <a:noFill/>
        </p:spPr>
        <p:txBody>
          <a:bodyPr wrap="square">
            <a:spAutoFit/>
          </a:bodyPr>
          <a:lstStyle/>
          <a:p>
            <a:pPr>
              <a:lnSpc>
                <a:spcPct val="150000"/>
              </a:lnSpc>
            </a:pPr>
            <a:r>
              <a:rPr lang="id-ID" sz="1600" b="1">
                <a:solidFill>
                  <a:schemeClr val="accent5"/>
                </a:solidFill>
                <a:ea typeface="Times New Roman" panose="02020603050405020304" pitchFamily="18" charset="0"/>
              </a:rPr>
              <a:t>Interoperability and collaboration</a:t>
            </a:r>
          </a:p>
        </p:txBody>
      </p:sp>
      <p:sp>
        <p:nvSpPr>
          <p:cNvPr id="15" name="TextBox 14">
            <a:extLst>
              <a:ext uri="{FF2B5EF4-FFF2-40B4-BE49-F238E27FC236}">
                <a16:creationId xmlns:a16="http://schemas.microsoft.com/office/drawing/2014/main" id="{A7BB9B5F-A8D1-4A38-BE45-DEC78E729B50}"/>
              </a:ext>
            </a:extLst>
          </p:cNvPr>
          <p:cNvSpPr txBox="1"/>
          <p:nvPr/>
        </p:nvSpPr>
        <p:spPr>
          <a:xfrm>
            <a:off x="374284" y="1139240"/>
            <a:ext cx="7045238" cy="1292662"/>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certifications related to health information management, such as ISO/IEC 27001 and ISO 27799 (Health informatics - Information security management in health using ISO/IEC 27002), promote interoperability and secure exchange of health data. This enables hospitals to collaborate more effectively with other healthcare providers, share patient information securely, and improve care coordination.</a:t>
            </a:r>
          </a:p>
        </p:txBody>
      </p:sp>
      <p:sp>
        <p:nvSpPr>
          <p:cNvPr id="16" name="TextBox 15">
            <a:extLst>
              <a:ext uri="{FF2B5EF4-FFF2-40B4-BE49-F238E27FC236}">
                <a16:creationId xmlns:a16="http://schemas.microsoft.com/office/drawing/2014/main" id="{C1E3FDAF-144E-4437-A796-263CD64155B3}"/>
              </a:ext>
            </a:extLst>
          </p:cNvPr>
          <p:cNvSpPr txBox="1"/>
          <p:nvPr/>
        </p:nvSpPr>
        <p:spPr>
          <a:xfrm>
            <a:off x="5932705" y="2314797"/>
            <a:ext cx="1495889" cy="830997"/>
          </a:xfrm>
          <a:prstGeom prst="rect">
            <a:avLst/>
          </a:prstGeom>
          <a:solidFill>
            <a:srgbClr val="801619"/>
          </a:solidFill>
        </p:spPr>
        <p:txBody>
          <a:bodyPr wrap="square" rtlCol="0">
            <a:spAutoFit/>
          </a:bodyPr>
          <a:lstStyle/>
          <a:p>
            <a:pPr algn="r"/>
            <a:r>
              <a:rPr lang="en-ID" sz="4800" b="1">
                <a:solidFill>
                  <a:schemeClr val="accent1">
                    <a:lumMod val="75000"/>
                  </a:schemeClr>
                </a:solidFill>
              </a:rPr>
              <a:t>6</a:t>
            </a:r>
          </a:p>
        </p:txBody>
      </p:sp>
      <p:sp>
        <p:nvSpPr>
          <p:cNvPr id="17" name="TextBox 16">
            <a:extLst>
              <a:ext uri="{FF2B5EF4-FFF2-40B4-BE49-F238E27FC236}">
                <a16:creationId xmlns:a16="http://schemas.microsoft.com/office/drawing/2014/main" id="{9347FB4A-0458-46D4-9AE5-6CF2803928B6}"/>
              </a:ext>
            </a:extLst>
          </p:cNvPr>
          <p:cNvSpPr txBox="1"/>
          <p:nvPr/>
        </p:nvSpPr>
        <p:spPr>
          <a:xfrm>
            <a:off x="377202" y="2694115"/>
            <a:ext cx="4978570" cy="338554"/>
          </a:xfrm>
          <a:prstGeom prst="rect">
            <a:avLst/>
          </a:prstGeom>
          <a:noFill/>
        </p:spPr>
        <p:txBody>
          <a:bodyPr wrap="square">
            <a:spAutoFit/>
          </a:bodyPr>
          <a:lstStyle/>
          <a:p>
            <a:r>
              <a:rPr lang="en-US" sz="1600" b="1">
                <a:solidFill>
                  <a:schemeClr val="accent5"/>
                </a:solidFill>
                <a:ea typeface="Times New Roman" panose="02020603050405020304" pitchFamily="18" charset="0"/>
              </a:rPr>
              <a:t>Effective risk and emergency management</a:t>
            </a:r>
            <a:endParaRPr lang="id-ID" sz="1600" b="1">
              <a:solidFill>
                <a:schemeClr val="accent5"/>
              </a:solidFill>
              <a:ea typeface="Times New Roman" panose="02020603050405020304" pitchFamily="18" charset="0"/>
            </a:endParaRPr>
          </a:p>
        </p:txBody>
      </p:sp>
      <p:sp>
        <p:nvSpPr>
          <p:cNvPr id="18" name="TextBox 17">
            <a:extLst>
              <a:ext uri="{FF2B5EF4-FFF2-40B4-BE49-F238E27FC236}">
                <a16:creationId xmlns:a16="http://schemas.microsoft.com/office/drawing/2014/main" id="{F61C4C2F-8645-4C86-B2AC-59D3C4A89574}"/>
              </a:ext>
            </a:extLst>
          </p:cNvPr>
          <p:cNvSpPr txBox="1"/>
          <p:nvPr/>
        </p:nvSpPr>
        <p:spPr>
          <a:xfrm>
            <a:off x="374283" y="3030526"/>
            <a:ext cx="7054309"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standards incorporate risk-based thinking and help hospitals identify, assess, and mitigate risks. This includes managing risks related to patient safety, information security, and operational disruptions. Implementing ISO risk management frameworks enhances a hospital's ability to proactively address potential risks, minimize adverse events, and respond effectively to emergencies.</a:t>
            </a:r>
          </a:p>
        </p:txBody>
      </p:sp>
      <p:sp>
        <p:nvSpPr>
          <p:cNvPr id="19" name="TextBox 18">
            <a:extLst>
              <a:ext uri="{FF2B5EF4-FFF2-40B4-BE49-F238E27FC236}">
                <a16:creationId xmlns:a16="http://schemas.microsoft.com/office/drawing/2014/main" id="{F96D8484-79AE-4F18-9BB3-B4FE2FE0173D}"/>
              </a:ext>
            </a:extLst>
          </p:cNvPr>
          <p:cNvSpPr txBox="1"/>
          <p:nvPr/>
        </p:nvSpPr>
        <p:spPr>
          <a:xfrm>
            <a:off x="5932708" y="4184421"/>
            <a:ext cx="1495889" cy="830997"/>
          </a:xfrm>
          <a:prstGeom prst="rect">
            <a:avLst/>
          </a:prstGeom>
          <a:noFill/>
        </p:spPr>
        <p:txBody>
          <a:bodyPr wrap="square" rtlCol="0">
            <a:spAutoFit/>
          </a:bodyPr>
          <a:lstStyle/>
          <a:p>
            <a:pPr algn="r"/>
            <a:r>
              <a:rPr lang="en-ID" sz="4800" b="1">
                <a:solidFill>
                  <a:schemeClr val="accent1">
                    <a:lumMod val="75000"/>
                  </a:schemeClr>
                </a:solidFill>
              </a:rPr>
              <a:t>7</a:t>
            </a:r>
          </a:p>
        </p:txBody>
      </p:sp>
      <p:sp>
        <p:nvSpPr>
          <p:cNvPr id="20" name="TextBox 19">
            <a:extLst>
              <a:ext uri="{FF2B5EF4-FFF2-40B4-BE49-F238E27FC236}">
                <a16:creationId xmlns:a16="http://schemas.microsoft.com/office/drawing/2014/main" id="{C80AC63F-AE30-4A8C-8121-5F04D366C21B}"/>
              </a:ext>
            </a:extLst>
          </p:cNvPr>
          <p:cNvSpPr txBox="1"/>
          <p:nvPr/>
        </p:nvSpPr>
        <p:spPr>
          <a:xfrm>
            <a:off x="377201" y="4563739"/>
            <a:ext cx="4453152" cy="338554"/>
          </a:xfrm>
          <a:prstGeom prst="rect">
            <a:avLst/>
          </a:prstGeom>
          <a:noFill/>
        </p:spPr>
        <p:txBody>
          <a:bodyPr wrap="square">
            <a:spAutoFit/>
          </a:bodyPr>
          <a:lstStyle/>
          <a:p>
            <a:r>
              <a:rPr lang="en-US" sz="1600" b="1">
                <a:solidFill>
                  <a:schemeClr val="accent5"/>
                </a:solidFill>
                <a:ea typeface="Times New Roman" panose="02020603050405020304" pitchFamily="18" charset="0"/>
              </a:rPr>
              <a:t>Continuous learning and improvement</a:t>
            </a:r>
            <a:endParaRPr lang="id-ID" sz="1600" b="1">
              <a:solidFill>
                <a:schemeClr val="accent5"/>
              </a:solidFill>
              <a:ea typeface="Times New Roman" panose="02020603050405020304" pitchFamily="18" charset="0"/>
            </a:endParaRPr>
          </a:p>
        </p:txBody>
      </p:sp>
      <p:sp>
        <p:nvSpPr>
          <p:cNvPr id="21" name="TextBox 20">
            <a:extLst>
              <a:ext uri="{FF2B5EF4-FFF2-40B4-BE49-F238E27FC236}">
                <a16:creationId xmlns:a16="http://schemas.microsoft.com/office/drawing/2014/main" id="{1C71675E-5AD2-46FA-AE5F-53DC9101A4B7}"/>
              </a:ext>
            </a:extLst>
          </p:cNvPr>
          <p:cNvSpPr txBox="1"/>
          <p:nvPr/>
        </p:nvSpPr>
        <p:spPr>
          <a:xfrm>
            <a:off x="374284" y="4878832"/>
            <a:ext cx="7054308" cy="1092607"/>
          </a:xfrm>
          <a:prstGeom prst="rect">
            <a:avLst/>
          </a:prstGeom>
          <a:noFill/>
        </p:spPr>
        <p:txBody>
          <a:bodyPr wrap="square">
            <a:spAutoFit/>
          </a:bodyPr>
          <a:lstStyle/>
          <a:p>
            <a:pPr algn="just"/>
            <a:r>
              <a:rPr lang="en-US" sz="1300">
                <a:solidFill>
                  <a:schemeClr val="accent5"/>
                </a:solidFill>
                <a:ea typeface="Times New Roman" panose="02020603050405020304" pitchFamily="18" charset="0"/>
              </a:rPr>
              <a:t>ISO standards incorporate risk-based thinking and help hospitals identify, assess, and mitigate risks. This includes managing risks related to patient safety, information security, and operational disruptions. Implementing ISO risk management frameworks enhances a hospital's ability to proactively address potential risks, minimize adverse events, and respond effectively to emergencies.</a:t>
            </a:r>
          </a:p>
        </p:txBody>
      </p:sp>
    </p:spTree>
    <p:extLst>
      <p:ext uri="{BB962C8B-B14F-4D97-AF65-F5344CB8AC3E}">
        <p14:creationId xmlns:p14="http://schemas.microsoft.com/office/powerpoint/2010/main" val="115620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C8BB9-4065-6712-068C-19BFB20C554C}"/>
              </a:ext>
            </a:extLst>
          </p:cNvPr>
          <p:cNvPicPr>
            <a:picLocks noChangeAspect="1"/>
          </p:cNvPicPr>
          <p:nvPr/>
        </p:nvPicPr>
        <p:blipFill>
          <a:blip r:embed="rId2"/>
          <a:stretch>
            <a:fillRect/>
          </a:stretch>
        </p:blipFill>
        <p:spPr>
          <a:xfrm>
            <a:off x="2271456" y="792705"/>
            <a:ext cx="7649089" cy="5272590"/>
          </a:xfrm>
          <a:prstGeom prst="rect">
            <a:avLst/>
          </a:prstGeom>
        </p:spPr>
      </p:pic>
    </p:spTree>
    <p:extLst>
      <p:ext uri="{BB962C8B-B14F-4D97-AF65-F5344CB8AC3E}">
        <p14:creationId xmlns:p14="http://schemas.microsoft.com/office/powerpoint/2010/main" val="428341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95985-6592-4E31-AD57-7074E454E3AC}"/>
              </a:ext>
            </a:extLst>
          </p:cNvPr>
          <p:cNvSpPr/>
          <p:nvPr/>
        </p:nvSpPr>
        <p:spPr>
          <a:xfrm>
            <a:off x="838200" y="790575"/>
            <a:ext cx="10515600" cy="527685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74F6182A-FFDF-42AC-ADDA-BE36F638C72E}"/>
              </a:ext>
            </a:extLst>
          </p:cNvPr>
          <p:cNvSpPr txBox="1"/>
          <p:nvPr/>
        </p:nvSpPr>
        <p:spPr>
          <a:xfrm>
            <a:off x="1245477" y="3075057"/>
            <a:ext cx="9701046" cy="707886"/>
          </a:xfrm>
          <a:prstGeom prst="rect">
            <a:avLst/>
          </a:prstGeom>
          <a:noFill/>
        </p:spPr>
        <p:txBody>
          <a:bodyPr wrap="square" rtlCol="0">
            <a:spAutoFit/>
          </a:bodyPr>
          <a:lstStyle/>
          <a:p>
            <a:r>
              <a:rPr lang="en-US" sz="4000" b="1">
                <a:solidFill>
                  <a:schemeClr val="accent5"/>
                </a:solidFill>
                <a:latin typeface="+mj-lt"/>
              </a:rPr>
              <a:t>Be an ambassador – and a teacher</a:t>
            </a:r>
            <a:endParaRPr lang="en-ID" sz="4000" b="1">
              <a:solidFill>
                <a:schemeClr val="accent5"/>
              </a:solidFill>
              <a:latin typeface="+mj-lt"/>
            </a:endParaRPr>
          </a:p>
        </p:txBody>
      </p:sp>
      <p:cxnSp>
        <p:nvCxnSpPr>
          <p:cNvPr id="7" name="Straight Connector 6">
            <a:extLst>
              <a:ext uri="{FF2B5EF4-FFF2-40B4-BE49-F238E27FC236}">
                <a16:creationId xmlns:a16="http://schemas.microsoft.com/office/drawing/2014/main" id="{C6A0A7D0-C30E-403D-A44C-DC520FC88D15}"/>
              </a:ext>
            </a:extLst>
          </p:cNvPr>
          <p:cNvCxnSpPr>
            <a:cxnSpLocks/>
          </p:cNvCxnSpPr>
          <p:nvPr/>
        </p:nvCxnSpPr>
        <p:spPr>
          <a:xfrm>
            <a:off x="4281714" y="3920671"/>
            <a:ext cx="36285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46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5EF2D93-928F-45AB-BF90-8AA7F3F168D7}"/>
              </a:ext>
            </a:extLst>
          </p:cNvPr>
          <p:cNvSpPr/>
          <p:nvPr/>
        </p:nvSpPr>
        <p:spPr>
          <a:xfrm>
            <a:off x="4305300" y="1638300"/>
            <a:ext cx="7010400" cy="43815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1C3B5EA2-7930-495D-A87C-7ADF6C1A37FE}"/>
              </a:ext>
            </a:extLst>
          </p:cNvPr>
          <p:cNvSpPr txBox="1"/>
          <p:nvPr/>
        </p:nvSpPr>
        <p:spPr>
          <a:xfrm>
            <a:off x="6787246" y="2997825"/>
            <a:ext cx="4801504" cy="1446550"/>
          </a:xfrm>
          <a:prstGeom prst="rect">
            <a:avLst/>
          </a:prstGeom>
          <a:noFill/>
        </p:spPr>
        <p:txBody>
          <a:bodyPr wrap="square" rtlCol="0">
            <a:spAutoFit/>
          </a:bodyPr>
          <a:lstStyle/>
          <a:p>
            <a:r>
              <a:rPr lang="en-US" sz="8800" b="1">
                <a:solidFill>
                  <a:schemeClr val="accent5"/>
                </a:solidFill>
                <a:latin typeface="+mj-lt"/>
              </a:rPr>
              <a:t>Q&amp;A</a:t>
            </a:r>
            <a:endParaRPr lang="en-ID" sz="8800" b="1">
              <a:solidFill>
                <a:schemeClr val="accent5"/>
              </a:solidFill>
              <a:latin typeface="+mj-lt"/>
            </a:endParaRPr>
          </a:p>
        </p:txBody>
      </p:sp>
      <p:pic>
        <p:nvPicPr>
          <p:cNvPr id="4" name="Picture Placeholder 3">
            <a:extLst>
              <a:ext uri="{FF2B5EF4-FFF2-40B4-BE49-F238E27FC236}">
                <a16:creationId xmlns:a16="http://schemas.microsoft.com/office/drawing/2014/main" id="{38DC210B-12C2-8C5A-8F5E-CD9E95F7D58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0" b="80"/>
          <a:stretch/>
        </p:blipFill>
        <p:spPr/>
      </p:pic>
    </p:spTree>
    <p:extLst>
      <p:ext uri="{BB962C8B-B14F-4D97-AF65-F5344CB8AC3E}">
        <p14:creationId xmlns:p14="http://schemas.microsoft.com/office/powerpoint/2010/main" val="29776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5CC12E-2D07-4679-B886-149E11CD98B0}"/>
              </a:ext>
            </a:extLst>
          </p:cNvPr>
          <p:cNvSpPr txBox="1"/>
          <p:nvPr/>
        </p:nvSpPr>
        <p:spPr>
          <a:xfrm>
            <a:off x="5711697" y="1521001"/>
            <a:ext cx="4410196" cy="923330"/>
          </a:xfrm>
          <a:prstGeom prst="rect">
            <a:avLst/>
          </a:prstGeom>
          <a:noFill/>
        </p:spPr>
        <p:txBody>
          <a:bodyPr wrap="square" rtlCol="0">
            <a:spAutoFit/>
          </a:bodyPr>
          <a:lstStyle/>
          <a:p>
            <a:r>
              <a:rPr lang="en-US" sz="5400" b="1">
                <a:latin typeface="+mj-lt"/>
              </a:rPr>
              <a:t>Thank you! </a:t>
            </a:r>
          </a:p>
        </p:txBody>
      </p:sp>
      <p:sp>
        <p:nvSpPr>
          <p:cNvPr id="11" name="TextBox 12">
            <a:extLst>
              <a:ext uri="{FF2B5EF4-FFF2-40B4-BE49-F238E27FC236}">
                <a16:creationId xmlns:a16="http://schemas.microsoft.com/office/drawing/2014/main" id="{4A467C9C-1D5E-4786-A12A-4E3536C9D67E}"/>
              </a:ext>
            </a:extLst>
          </p:cNvPr>
          <p:cNvSpPr txBox="1">
            <a:spLocks noChangeArrowheads="1"/>
          </p:cNvSpPr>
          <p:nvPr/>
        </p:nvSpPr>
        <p:spPr bwMode="auto">
          <a:xfrm>
            <a:off x="5803788" y="5384331"/>
            <a:ext cx="1867012" cy="41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just" eaLnBrk="1" hangingPunct="1">
              <a:lnSpc>
                <a:spcPct val="150000"/>
              </a:lnSpc>
              <a:spcBef>
                <a:spcPts val="1800"/>
              </a:spcBef>
              <a:spcAft>
                <a:spcPts val="1800"/>
              </a:spcAft>
            </a:pPr>
            <a:r>
              <a:rPr lang="en-US" altLang="en-US" sz="1600" b="1">
                <a:solidFill>
                  <a:schemeClr val="accent5"/>
                </a:solidFill>
                <a:latin typeface="+mn-lt"/>
                <a:cs typeface="Times New Roman" panose="02020603050405020304" pitchFamily="18" charset="0"/>
              </a:rPr>
              <a:t>Stay updated!</a:t>
            </a:r>
            <a:endParaRPr lang="id-ID" altLang="en-US" sz="1600" b="1">
              <a:solidFill>
                <a:schemeClr val="accent5"/>
              </a:solidFill>
              <a:latin typeface="+mn-lt"/>
              <a:cs typeface="Times New Roman" panose="02020603050405020304" pitchFamily="18" charset="0"/>
            </a:endParaRPr>
          </a:p>
        </p:txBody>
      </p:sp>
      <p:sp>
        <p:nvSpPr>
          <p:cNvPr id="17" name="TextBox 16">
            <a:extLst>
              <a:ext uri="{FF2B5EF4-FFF2-40B4-BE49-F238E27FC236}">
                <a16:creationId xmlns:a16="http://schemas.microsoft.com/office/drawing/2014/main" id="{4305DC00-53FD-432F-B0F9-490F438ECE99}"/>
              </a:ext>
            </a:extLst>
          </p:cNvPr>
          <p:cNvSpPr txBox="1">
            <a:spLocks noChangeArrowheads="1"/>
          </p:cNvSpPr>
          <p:nvPr/>
        </p:nvSpPr>
        <p:spPr bwMode="auto">
          <a:xfrm>
            <a:off x="5793381" y="3999455"/>
            <a:ext cx="1867012" cy="41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just" eaLnBrk="1" hangingPunct="1">
              <a:lnSpc>
                <a:spcPct val="150000"/>
              </a:lnSpc>
            </a:pPr>
            <a:r>
              <a:rPr lang="id-ID" altLang="en-US" sz="1600" b="1">
                <a:solidFill>
                  <a:schemeClr val="accent5"/>
                </a:solidFill>
                <a:latin typeface="+mn-lt"/>
              </a:rPr>
              <a:t>A</a:t>
            </a:r>
            <a:r>
              <a:rPr lang="en-US" altLang="en-US" sz="1600" b="1">
                <a:solidFill>
                  <a:schemeClr val="accent5"/>
                </a:solidFill>
                <a:latin typeface="+mn-lt"/>
              </a:rPr>
              <a:t>bout MSECB</a:t>
            </a:r>
            <a:endParaRPr lang="id-ID" altLang="en-US" sz="1600" b="1">
              <a:solidFill>
                <a:schemeClr val="accent5"/>
              </a:solidFill>
              <a:latin typeface="+mn-lt"/>
            </a:endParaRPr>
          </a:p>
        </p:txBody>
      </p:sp>
      <p:sp>
        <p:nvSpPr>
          <p:cNvPr id="18" name="TextBox 17">
            <a:extLst>
              <a:ext uri="{FF2B5EF4-FFF2-40B4-BE49-F238E27FC236}">
                <a16:creationId xmlns:a16="http://schemas.microsoft.com/office/drawing/2014/main" id="{4C87C509-0C46-4DED-BBD0-87563F78AC53}"/>
              </a:ext>
            </a:extLst>
          </p:cNvPr>
          <p:cNvSpPr txBox="1"/>
          <p:nvPr/>
        </p:nvSpPr>
        <p:spPr>
          <a:xfrm>
            <a:off x="5808323" y="4433585"/>
            <a:ext cx="5507377" cy="892104"/>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1200">
                <a:solidFill>
                  <a:schemeClr val="accent5"/>
                </a:solidFill>
                <a:latin typeface="+mn-lt"/>
              </a:rPr>
              <a:t>MSECB is accredited by IAS to offer audit and certification services for a wide range of ISO Standards. If you are interested to certify your management systems start by getting a </a:t>
            </a:r>
            <a:r>
              <a:rPr lang="en-US" sz="1200" b="1">
                <a:solidFill>
                  <a:schemeClr val="accent5"/>
                </a:solidFill>
                <a:latin typeface="+mn-lt"/>
                <a:hlinkClick r:id="rId3"/>
              </a:rPr>
              <a:t>Free Quote</a:t>
            </a:r>
            <a:r>
              <a:rPr lang="en-US" sz="1200">
                <a:solidFill>
                  <a:schemeClr val="accent5"/>
                </a:solidFill>
                <a:latin typeface="+mn-lt"/>
              </a:rPr>
              <a:t>.</a:t>
            </a:r>
            <a:endParaRPr lang="id-ID" sz="1200">
              <a:solidFill>
                <a:schemeClr val="accent5"/>
              </a:solidFill>
              <a:latin typeface="+mn-lt"/>
            </a:endParaRPr>
          </a:p>
        </p:txBody>
      </p:sp>
      <p:pic>
        <p:nvPicPr>
          <p:cNvPr id="13" name="Picture 3" descr="C:\Users\design\Desktop\linkedin.png">
            <a:extLst>
              <a:ext uri="{FF2B5EF4-FFF2-40B4-BE49-F238E27FC236}">
                <a16:creationId xmlns:a16="http://schemas.microsoft.com/office/drawing/2014/main" id="{C622196E-9EEC-ECA2-6F7B-3B46E5DB7F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747" y="2876071"/>
            <a:ext cx="204451" cy="204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design\Desktop\envelope.png">
            <a:extLst>
              <a:ext uri="{FF2B5EF4-FFF2-40B4-BE49-F238E27FC236}">
                <a16:creationId xmlns:a16="http://schemas.microsoft.com/office/drawing/2014/main" id="{82D73093-A01B-18AE-2BCA-EEE133F0B5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4484" y="2558215"/>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26D0A74-D94F-C7C3-7A95-CEC3B13715D1}"/>
              </a:ext>
            </a:extLst>
          </p:cNvPr>
          <p:cNvSpPr txBox="1"/>
          <p:nvPr/>
        </p:nvSpPr>
        <p:spPr>
          <a:xfrm>
            <a:off x="6142198" y="2528900"/>
            <a:ext cx="2799461" cy="276999"/>
          </a:xfrm>
          <a:prstGeom prst="rect">
            <a:avLst/>
          </a:prstGeom>
          <a:noFill/>
        </p:spPr>
        <p:txBody>
          <a:bodyPr wrap="square" rtlCol="0">
            <a:spAutoFit/>
          </a:bodyPr>
          <a:lstStyle/>
          <a:p>
            <a:r>
              <a:rPr lang="en-AU" sz="1200"/>
              <a:t>rinskeg@businessasusual.com.au</a:t>
            </a:r>
          </a:p>
        </p:txBody>
      </p:sp>
      <p:sp>
        <p:nvSpPr>
          <p:cNvPr id="16" name="TextBox 15">
            <a:extLst>
              <a:ext uri="{FF2B5EF4-FFF2-40B4-BE49-F238E27FC236}">
                <a16:creationId xmlns:a16="http://schemas.microsoft.com/office/drawing/2014/main" id="{48CF980B-EDEC-9B42-69CA-CE57C37F1759}"/>
              </a:ext>
            </a:extLst>
          </p:cNvPr>
          <p:cNvSpPr txBox="1"/>
          <p:nvPr/>
        </p:nvSpPr>
        <p:spPr>
          <a:xfrm>
            <a:off x="6153084" y="2857485"/>
            <a:ext cx="1476686" cy="276999"/>
          </a:xfrm>
          <a:prstGeom prst="rect">
            <a:avLst/>
          </a:prstGeom>
          <a:noFill/>
        </p:spPr>
        <p:txBody>
          <a:bodyPr wrap="none" rtlCol="0">
            <a:spAutoFit/>
          </a:bodyPr>
          <a:lstStyle/>
          <a:p>
            <a:r>
              <a:rPr lang="en-AU" sz="1200"/>
              <a:t>Rinske Geerlings</a:t>
            </a:r>
          </a:p>
        </p:txBody>
      </p:sp>
      <p:pic>
        <p:nvPicPr>
          <p:cNvPr id="29" name="Picture 28" descr="A white globe with black background&#10;&#10;Description automatically generated with low confidence">
            <a:hlinkClick r:id="rId3"/>
            <a:extLst>
              <a:ext uri="{FF2B5EF4-FFF2-40B4-BE49-F238E27FC236}">
                <a16:creationId xmlns:a16="http://schemas.microsoft.com/office/drawing/2014/main" id="{445B4921-DBA1-AFB9-9269-5DCDCB704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7470" y="5893564"/>
            <a:ext cx="274320" cy="274320"/>
          </a:xfrm>
          <a:prstGeom prst="rect">
            <a:avLst/>
          </a:prstGeom>
        </p:spPr>
      </p:pic>
      <p:pic>
        <p:nvPicPr>
          <p:cNvPr id="31" name="Picture 30" descr="A white letter on a black background&#10;&#10;Description automatically generated with low confidence">
            <a:hlinkClick r:id="rId7"/>
            <a:extLst>
              <a:ext uri="{FF2B5EF4-FFF2-40B4-BE49-F238E27FC236}">
                <a16:creationId xmlns:a16="http://schemas.microsoft.com/office/drawing/2014/main" id="{7E67A423-3F4B-D9FC-92E9-A6FA2145BB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1164" y="5877913"/>
            <a:ext cx="274320" cy="274320"/>
          </a:xfrm>
          <a:prstGeom prst="rect">
            <a:avLst/>
          </a:prstGeom>
        </p:spPr>
      </p:pic>
      <p:pic>
        <p:nvPicPr>
          <p:cNvPr id="33" name="Picture 32" descr="A white letter f on a black background&#10;&#10;Description automatically generated">
            <a:hlinkClick r:id="rId9"/>
            <a:extLst>
              <a:ext uri="{FF2B5EF4-FFF2-40B4-BE49-F238E27FC236}">
                <a16:creationId xmlns:a16="http://schemas.microsoft.com/office/drawing/2014/main" id="{4580935F-AC8F-08FB-852A-06AE021A21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2419" y="5901678"/>
            <a:ext cx="299587" cy="274320"/>
          </a:xfrm>
          <a:prstGeom prst="rect">
            <a:avLst/>
          </a:prstGeom>
        </p:spPr>
      </p:pic>
      <p:pic>
        <p:nvPicPr>
          <p:cNvPr id="7" name="Picture Placeholder 6">
            <a:extLst>
              <a:ext uri="{FF2B5EF4-FFF2-40B4-BE49-F238E27FC236}">
                <a16:creationId xmlns:a16="http://schemas.microsoft.com/office/drawing/2014/main" id="{0E24C124-4AF8-F0A1-7B76-C1AB9971D52F}"/>
              </a:ext>
            </a:extLst>
          </p:cNvPr>
          <p:cNvPicPr>
            <a:picLocks noGrp="1" noChangeAspect="1"/>
          </p:cNvPicPr>
          <p:nvPr>
            <p:ph type="pic" sz="quarter" idx="10"/>
          </p:nvPr>
        </p:nvPicPr>
        <p:blipFill>
          <a:blip r:embed="rId11">
            <a:extLst>
              <a:ext uri="{28A0092B-C50C-407E-A947-70E740481C1C}">
                <a14:useLocalDpi xmlns:a14="http://schemas.microsoft.com/office/drawing/2010/main" val="0"/>
              </a:ext>
            </a:extLst>
          </a:blip>
          <a:srcRect l="15" r="15"/>
          <a:stretch/>
        </p:blipFill>
        <p:spPr>
          <a:xfrm>
            <a:off x="876300" y="820420"/>
            <a:ext cx="3448050" cy="6057900"/>
          </a:xfrm>
        </p:spPr>
      </p:pic>
    </p:spTree>
    <p:extLst>
      <p:ext uri="{BB962C8B-B14F-4D97-AF65-F5344CB8AC3E}">
        <p14:creationId xmlns:p14="http://schemas.microsoft.com/office/powerpoint/2010/main" val="18950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3E3E6E-2A02-7337-A27C-C6EE5EB674DC}"/>
              </a:ext>
            </a:extLst>
          </p:cNvPr>
          <p:cNvSpPr/>
          <p:nvPr/>
        </p:nvSpPr>
        <p:spPr>
          <a:xfrm>
            <a:off x="6929306" y="0"/>
            <a:ext cx="5262694"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DBC9E3-84A4-4CAE-8363-CC0A0E38B3BE}"/>
              </a:ext>
            </a:extLst>
          </p:cNvPr>
          <p:cNvSpPr/>
          <p:nvPr/>
        </p:nvSpPr>
        <p:spPr>
          <a:xfrm flipH="1">
            <a:off x="914399" y="2519265"/>
            <a:ext cx="45719" cy="3452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0E8C40D3-BC7D-46AD-9096-26D3079EC99A}"/>
              </a:ext>
            </a:extLst>
          </p:cNvPr>
          <p:cNvSpPr txBox="1"/>
          <p:nvPr/>
        </p:nvSpPr>
        <p:spPr>
          <a:xfrm>
            <a:off x="1107138" y="1334468"/>
            <a:ext cx="3888008" cy="954107"/>
          </a:xfrm>
          <a:prstGeom prst="rect">
            <a:avLst/>
          </a:prstGeom>
          <a:noFill/>
        </p:spPr>
        <p:txBody>
          <a:bodyPr wrap="square" rtlCol="0">
            <a:spAutoFit/>
          </a:bodyPr>
          <a:lstStyle/>
          <a:p>
            <a:r>
              <a:rPr lang="en-US" sz="2800" b="1">
                <a:latin typeface="+mj-lt"/>
              </a:rPr>
              <a:t>Background </a:t>
            </a:r>
          </a:p>
          <a:p>
            <a:r>
              <a:rPr lang="en-US" sz="2800" b="1" err="1">
                <a:solidFill>
                  <a:srgbClr val="8E0000"/>
                </a:solidFill>
                <a:latin typeface="+mj-lt"/>
              </a:rPr>
              <a:t>Rinske</a:t>
            </a:r>
            <a:r>
              <a:rPr lang="en-US" sz="2800" b="1">
                <a:solidFill>
                  <a:srgbClr val="8E0000"/>
                </a:solidFill>
                <a:latin typeface="+mj-lt"/>
              </a:rPr>
              <a:t> </a:t>
            </a:r>
            <a:r>
              <a:rPr lang="en-US" sz="2800" b="1" err="1">
                <a:solidFill>
                  <a:srgbClr val="8E0000"/>
                </a:solidFill>
                <a:latin typeface="+mj-lt"/>
              </a:rPr>
              <a:t>Geerlings</a:t>
            </a:r>
            <a:endParaRPr lang="en-ID" sz="2800" b="1">
              <a:solidFill>
                <a:srgbClr val="8E0000"/>
              </a:solidFill>
              <a:latin typeface="+mj-lt"/>
            </a:endParaRPr>
          </a:p>
        </p:txBody>
      </p:sp>
      <p:sp>
        <p:nvSpPr>
          <p:cNvPr id="19" name="TextBox 18">
            <a:extLst>
              <a:ext uri="{FF2B5EF4-FFF2-40B4-BE49-F238E27FC236}">
                <a16:creationId xmlns:a16="http://schemas.microsoft.com/office/drawing/2014/main" id="{6D59E5B1-17F5-45E4-B46B-A681D9434084}"/>
              </a:ext>
            </a:extLst>
          </p:cNvPr>
          <p:cNvSpPr txBox="1"/>
          <p:nvPr/>
        </p:nvSpPr>
        <p:spPr>
          <a:xfrm>
            <a:off x="1107138" y="2368268"/>
            <a:ext cx="5918807" cy="3726213"/>
          </a:xfrm>
          <a:prstGeom prst="rect">
            <a:avLst/>
          </a:prstGeom>
          <a:noFill/>
        </p:spPr>
        <p:txBody>
          <a:bodyPr wrap="square">
            <a:spAutoFit/>
          </a:bodyPr>
          <a:lstStyle/>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Multi-award winning consultant, trainer, and auditor in Business Continuity </a:t>
            </a:r>
            <a:br>
              <a:rPr lang="en-US" sz="1100">
                <a:solidFill>
                  <a:schemeClr val="accent6">
                    <a:lumMod val="50000"/>
                  </a:schemeClr>
                </a:solidFill>
                <a:ea typeface="Times New Roman" panose="02020603050405020304" pitchFamily="18" charset="0"/>
              </a:rPr>
            </a:br>
            <a:r>
              <a:rPr lang="en-US" sz="1100">
                <a:solidFill>
                  <a:schemeClr val="accent6">
                    <a:lumMod val="50000"/>
                  </a:schemeClr>
                </a:solidFill>
                <a:ea typeface="Times New Roman" panose="02020603050405020304" pitchFamily="18" charset="0"/>
              </a:rPr>
              <a:t>(BCM), IT Management, Information Security, and Risk Management </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ISO 22301, ISO/IEC 27001, ISO 22361, ISO 22316, and ISO 31000 certified</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Consulted for 20+ years to 100s of Government entities, SMEs, and larger </a:t>
            </a:r>
            <a:br>
              <a:rPr lang="en-US" sz="1100">
                <a:solidFill>
                  <a:schemeClr val="accent6">
                    <a:lumMod val="50000"/>
                  </a:schemeClr>
                </a:solidFill>
                <a:ea typeface="Times New Roman" panose="02020603050405020304" pitchFamily="18" charset="0"/>
              </a:rPr>
            </a:br>
            <a:r>
              <a:rPr lang="en-US" sz="1100">
                <a:solidFill>
                  <a:schemeClr val="accent6">
                    <a:lumMod val="50000"/>
                  </a:schemeClr>
                </a:solidFill>
                <a:ea typeface="Times New Roman" panose="02020603050405020304" pitchFamily="18" charset="0"/>
              </a:rPr>
              <a:t>corporates across Australasia, Africa, Europe, and Latin America</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Risk Consultant of the Year 2017 by RMIA (Australasia)</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Outstanding Security Consultant of the Year 2019 Finalist in the OSPAs</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Australian Business Woman of the Year 2010-13 by BPW (global NGO) </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Alumnus of the Year 2013 (Delft University, Netherlands) </a:t>
            </a:r>
          </a:p>
          <a:p>
            <a:pPr marL="171450" indent="-171450">
              <a:lnSpc>
                <a:spcPct val="150000"/>
              </a:lnSpc>
              <a:spcAft>
                <a:spcPts val="600"/>
              </a:spcAft>
              <a:buFont typeface="Wingdings" panose="05000000000000000000" pitchFamily="2" charset="2"/>
              <a:buChar char="§"/>
            </a:pPr>
            <a:r>
              <a:rPr lang="en-US" sz="1100">
                <a:solidFill>
                  <a:schemeClr val="accent6">
                    <a:lumMod val="50000"/>
                  </a:schemeClr>
                </a:solidFill>
                <a:ea typeface="Times New Roman" panose="02020603050405020304" pitchFamily="18" charset="0"/>
              </a:rPr>
              <a:t>Board Member (ARVP) of ASIS International – Australasia region </a:t>
            </a:r>
          </a:p>
          <a:p>
            <a:pPr marL="171450" indent="-171450">
              <a:lnSpc>
                <a:spcPct val="150000"/>
              </a:lnSpc>
              <a:buFont typeface="Wingdings" panose="05000000000000000000" pitchFamily="2" charset="2"/>
              <a:buChar char="§"/>
            </a:pPr>
            <a:r>
              <a:rPr lang="en-US" sz="1100">
                <a:solidFill>
                  <a:schemeClr val="accent6">
                    <a:lumMod val="50000"/>
                  </a:schemeClr>
                </a:solidFill>
                <a:ea typeface="Times New Roman" panose="02020603050405020304" pitchFamily="18" charset="0"/>
              </a:rPr>
              <a:t>Specific regulatory experience - Australian Prudential Regulation Authority (APRA)</a:t>
            </a:r>
          </a:p>
        </p:txBody>
      </p:sp>
      <p:sp>
        <p:nvSpPr>
          <p:cNvPr id="4" name="TextBox 3">
            <a:extLst>
              <a:ext uri="{FF2B5EF4-FFF2-40B4-BE49-F238E27FC236}">
                <a16:creationId xmlns:a16="http://schemas.microsoft.com/office/drawing/2014/main" id="{5CE281DA-BC8E-62BB-DFEE-EEB402231A99}"/>
              </a:ext>
            </a:extLst>
          </p:cNvPr>
          <p:cNvSpPr txBox="1"/>
          <p:nvPr/>
        </p:nvSpPr>
        <p:spPr>
          <a:xfrm>
            <a:off x="10008067" y="315767"/>
            <a:ext cx="1466500" cy="246221"/>
          </a:xfrm>
          <a:prstGeom prst="rect">
            <a:avLst/>
          </a:prstGeom>
          <a:noFill/>
        </p:spPr>
        <p:txBody>
          <a:bodyPr wrap="square" rtlCol="0">
            <a:spAutoFit/>
          </a:bodyPr>
          <a:lstStyle/>
          <a:p>
            <a:pPr algn="r"/>
            <a:r>
              <a:rPr lang="en-GB" sz="1000" b="1">
                <a:solidFill>
                  <a:schemeClr val="bg1"/>
                </a:solidFill>
                <a:latin typeface="Montserrat" panose="00000500000000000000" pitchFamily="2" charset="0"/>
              </a:rPr>
              <a:t>MSECB Webinar</a:t>
            </a:r>
            <a:endParaRPr lang="en-ID" sz="1000" b="1">
              <a:solidFill>
                <a:schemeClr val="bg1"/>
              </a:solidFill>
              <a:latin typeface="Montserrat" panose="00000500000000000000" pitchFamily="2" charset="0"/>
            </a:endParaRPr>
          </a:p>
        </p:txBody>
      </p:sp>
      <p:sp>
        <p:nvSpPr>
          <p:cNvPr id="5" name="Circle: Hollow 4">
            <a:extLst>
              <a:ext uri="{FF2B5EF4-FFF2-40B4-BE49-F238E27FC236}">
                <a16:creationId xmlns:a16="http://schemas.microsoft.com/office/drawing/2014/main" id="{C90C1B17-39EB-4B29-278F-416FAA078786}"/>
              </a:ext>
            </a:extLst>
          </p:cNvPr>
          <p:cNvSpPr/>
          <p:nvPr/>
        </p:nvSpPr>
        <p:spPr>
          <a:xfrm>
            <a:off x="10091933" y="369197"/>
            <a:ext cx="130628" cy="130628"/>
          </a:xfrm>
          <a:prstGeom prst="donut">
            <a:avLst>
              <a:gd name="adj" fmla="val 21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pic>
        <p:nvPicPr>
          <p:cNvPr id="6" name="Picture Placeholder 3">
            <a:extLst>
              <a:ext uri="{FF2B5EF4-FFF2-40B4-BE49-F238E27FC236}">
                <a16:creationId xmlns:a16="http://schemas.microsoft.com/office/drawing/2014/main" id="{135EF1CE-08BB-AF25-1649-F843B44ED8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104" r="7104"/>
          <a:stretch>
            <a:fillRect/>
          </a:stretch>
        </p:blipFill>
        <p:spPr/>
      </p:pic>
    </p:spTree>
    <p:extLst>
      <p:ext uri="{BB962C8B-B14F-4D97-AF65-F5344CB8AC3E}">
        <p14:creationId xmlns:p14="http://schemas.microsoft.com/office/powerpoint/2010/main" val="211236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F6B7188-4D7F-C334-EA11-ED4F3A5F3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59" y="1710813"/>
            <a:ext cx="11540083" cy="4444180"/>
          </a:xfrm>
          <a:prstGeom prst="rect">
            <a:avLst/>
          </a:prstGeom>
        </p:spPr>
      </p:pic>
      <p:grpSp>
        <p:nvGrpSpPr>
          <p:cNvPr id="115" name="Group 114">
            <a:extLst>
              <a:ext uri="{FF2B5EF4-FFF2-40B4-BE49-F238E27FC236}">
                <a16:creationId xmlns:a16="http://schemas.microsoft.com/office/drawing/2014/main" id="{C49ABF86-3F66-4A7A-B577-F78B2CFFAFE8}"/>
              </a:ext>
            </a:extLst>
          </p:cNvPr>
          <p:cNvGrpSpPr/>
          <p:nvPr/>
        </p:nvGrpSpPr>
        <p:grpSpPr>
          <a:xfrm>
            <a:off x="828675" y="779146"/>
            <a:ext cx="842902" cy="130628"/>
            <a:chOff x="10218057" y="841301"/>
            <a:chExt cx="842902" cy="130628"/>
          </a:xfrm>
        </p:grpSpPr>
        <p:sp>
          <p:nvSpPr>
            <p:cNvPr id="116" name="Oval 115">
              <a:extLst>
                <a:ext uri="{FF2B5EF4-FFF2-40B4-BE49-F238E27FC236}">
                  <a16:creationId xmlns:a16="http://schemas.microsoft.com/office/drawing/2014/main" id="{308267EE-C0A6-4C0F-84AA-904702674560}"/>
                </a:ext>
              </a:extLst>
            </p:cNvPr>
            <p:cNvSpPr/>
            <p:nvPr/>
          </p:nvSpPr>
          <p:spPr>
            <a:xfrm>
              <a:off x="10218057" y="841301"/>
              <a:ext cx="130628" cy="1306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ED682B40-F5D1-4F3C-903A-E3C6E37280D7}"/>
                </a:ext>
              </a:extLst>
            </p:cNvPr>
            <p:cNvSpPr/>
            <p:nvPr/>
          </p:nvSpPr>
          <p:spPr>
            <a:xfrm>
              <a:off x="10574194" y="841301"/>
              <a:ext cx="130628" cy="1306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E639F905-A79E-4BDD-A68D-932CB510B357}"/>
                </a:ext>
              </a:extLst>
            </p:cNvPr>
            <p:cNvSpPr/>
            <p:nvPr/>
          </p:nvSpPr>
          <p:spPr>
            <a:xfrm>
              <a:off x="10930331" y="841301"/>
              <a:ext cx="130628" cy="1306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9" name="TextBox 38">
            <a:extLst>
              <a:ext uri="{FF2B5EF4-FFF2-40B4-BE49-F238E27FC236}">
                <a16:creationId xmlns:a16="http://schemas.microsoft.com/office/drawing/2014/main" id="{33787B5A-3CE2-4057-A076-25D81CC3C2DE}"/>
              </a:ext>
            </a:extLst>
          </p:cNvPr>
          <p:cNvSpPr txBox="1"/>
          <p:nvPr/>
        </p:nvSpPr>
        <p:spPr>
          <a:xfrm>
            <a:off x="2293154" y="1024551"/>
            <a:ext cx="7605692" cy="523220"/>
          </a:xfrm>
          <a:prstGeom prst="rect">
            <a:avLst/>
          </a:prstGeom>
          <a:noFill/>
        </p:spPr>
        <p:txBody>
          <a:bodyPr wrap="square" rtlCol="0">
            <a:spAutoFit/>
          </a:bodyPr>
          <a:lstStyle/>
          <a:p>
            <a:pPr algn="ctr"/>
            <a:r>
              <a:rPr lang="en-US" sz="2800" b="1">
                <a:latin typeface="+mj-lt"/>
              </a:rPr>
              <a:t>Clien</a:t>
            </a:r>
            <a:r>
              <a:rPr lang="id-ID" sz="2800" b="1">
                <a:latin typeface="+mj-lt"/>
              </a:rPr>
              <a:t>t </a:t>
            </a:r>
            <a:r>
              <a:rPr lang="en-US" sz="2800" b="1">
                <a:solidFill>
                  <a:srgbClr val="8E0000"/>
                </a:solidFill>
                <a:latin typeface="+mj-lt"/>
              </a:rPr>
              <a:t>Sample</a:t>
            </a:r>
            <a:endParaRPr lang="en-ID" sz="2800" b="1">
              <a:solidFill>
                <a:srgbClr val="8E0000"/>
              </a:solidFill>
              <a:latin typeface="+mj-lt"/>
            </a:endParaRPr>
          </a:p>
        </p:txBody>
      </p:sp>
    </p:spTree>
    <p:extLst>
      <p:ext uri="{BB962C8B-B14F-4D97-AF65-F5344CB8AC3E}">
        <p14:creationId xmlns:p14="http://schemas.microsoft.com/office/powerpoint/2010/main" val="70913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D3D91-3BE2-81D4-88BA-4B79032F8C2B}"/>
              </a:ext>
            </a:extLst>
          </p:cNvPr>
          <p:cNvSpPr/>
          <p:nvPr/>
        </p:nvSpPr>
        <p:spPr>
          <a:xfrm>
            <a:off x="0" y="10886"/>
            <a:ext cx="9622172"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DC3C6D-6FD6-43F5-B034-C60170C1DD4D}"/>
              </a:ext>
            </a:extLst>
          </p:cNvPr>
          <p:cNvSpPr txBox="1"/>
          <p:nvPr/>
        </p:nvSpPr>
        <p:spPr>
          <a:xfrm>
            <a:off x="1009095" y="1529966"/>
            <a:ext cx="8403417" cy="523220"/>
          </a:xfrm>
          <a:prstGeom prst="rect">
            <a:avLst/>
          </a:prstGeom>
          <a:noFill/>
        </p:spPr>
        <p:txBody>
          <a:bodyPr wrap="square" rtlCol="0">
            <a:spAutoFit/>
          </a:bodyPr>
          <a:lstStyle/>
          <a:p>
            <a:r>
              <a:rPr lang="en-US" sz="2800" b="1">
                <a:solidFill>
                  <a:schemeClr val="accent5"/>
                </a:solidFill>
                <a:latin typeface="+mj-lt"/>
              </a:rPr>
              <a:t>Why being a certified auditor matters?</a:t>
            </a:r>
            <a:endParaRPr lang="en-ID" sz="2800" b="1">
              <a:solidFill>
                <a:schemeClr val="accent5"/>
              </a:solidFill>
              <a:latin typeface="+mj-lt"/>
            </a:endParaRPr>
          </a:p>
        </p:txBody>
      </p:sp>
      <p:sp>
        <p:nvSpPr>
          <p:cNvPr id="14" name="TextBox 13">
            <a:extLst>
              <a:ext uri="{FF2B5EF4-FFF2-40B4-BE49-F238E27FC236}">
                <a16:creationId xmlns:a16="http://schemas.microsoft.com/office/drawing/2014/main" id="{F2354A7A-6197-441E-B9F9-412D340362CF}"/>
              </a:ext>
            </a:extLst>
          </p:cNvPr>
          <p:cNvSpPr txBox="1"/>
          <p:nvPr/>
        </p:nvSpPr>
        <p:spPr>
          <a:xfrm>
            <a:off x="1640161" y="2264795"/>
            <a:ext cx="6307600" cy="4310924"/>
          </a:xfrm>
          <a:prstGeom prst="rect">
            <a:avLst/>
          </a:prstGeom>
          <a:noFill/>
        </p:spPr>
        <p:txBody>
          <a:bodyPr wrap="square">
            <a:spAutoFit/>
          </a:bodyPr>
          <a:lstStyle/>
          <a:p>
            <a:pPr algn="l">
              <a:lnSpc>
                <a:spcPct val="250000"/>
              </a:lnSpc>
            </a:pPr>
            <a:r>
              <a:rPr lang="en-US" sz="1400" b="1" i="0">
                <a:solidFill>
                  <a:schemeClr val="bg1"/>
                </a:solidFill>
                <a:effectLst/>
              </a:rPr>
              <a:t>Professional Credibility</a:t>
            </a:r>
          </a:p>
          <a:p>
            <a:pPr>
              <a:lnSpc>
                <a:spcPct val="250000"/>
              </a:lnSpc>
            </a:pPr>
            <a:r>
              <a:rPr lang="en-US" sz="1400" b="1">
                <a:solidFill>
                  <a:schemeClr val="bg1"/>
                </a:solidFill>
              </a:rPr>
              <a:t>Increased Job Opportunities</a:t>
            </a:r>
          </a:p>
          <a:p>
            <a:pPr>
              <a:lnSpc>
                <a:spcPct val="250000"/>
              </a:lnSpc>
            </a:pPr>
            <a:r>
              <a:rPr lang="en-US" sz="1400" b="1">
                <a:solidFill>
                  <a:schemeClr val="bg1"/>
                </a:solidFill>
              </a:rPr>
              <a:t>Career Advancement</a:t>
            </a:r>
          </a:p>
          <a:p>
            <a:pPr>
              <a:lnSpc>
                <a:spcPct val="250000"/>
              </a:lnSpc>
            </a:pPr>
            <a:r>
              <a:rPr lang="en-US" sz="1400" b="1">
                <a:solidFill>
                  <a:schemeClr val="bg1"/>
                </a:solidFill>
              </a:rPr>
              <a:t>Networking/Relationships</a:t>
            </a:r>
          </a:p>
          <a:p>
            <a:pPr>
              <a:lnSpc>
                <a:spcPct val="250000"/>
              </a:lnSpc>
            </a:pPr>
            <a:r>
              <a:rPr lang="en-US" sz="1400" b="1">
                <a:solidFill>
                  <a:schemeClr val="bg1"/>
                </a:solidFill>
              </a:rPr>
              <a:t>Confidence</a:t>
            </a:r>
          </a:p>
          <a:p>
            <a:pPr>
              <a:lnSpc>
                <a:spcPct val="250000"/>
              </a:lnSpc>
            </a:pPr>
            <a:r>
              <a:rPr lang="en-US" sz="1400" b="1">
                <a:solidFill>
                  <a:schemeClr val="bg1"/>
                </a:solidFill>
              </a:rPr>
              <a:t>Continuing Professional Development</a:t>
            </a:r>
          </a:p>
          <a:p>
            <a:pPr marL="228600" indent="-228600" algn="l">
              <a:lnSpc>
                <a:spcPct val="250000"/>
              </a:lnSpc>
              <a:buAutoNum type="arabicPeriod"/>
            </a:pPr>
            <a:endParaRPr lang="en-US" sz="1400" b="1" i="0">
              <a:solidFill>
                <a:schemeClr val="bg1"/>
              </a:solidFill>
              <a:effectLst/>
            </a:endParaRPr>
          </a:p>
          <a:p>
            <a:pPr algn="l">
              <a:lnSpc>
                <a:spcPct val="250000"/>
              </a:lnSpc>
            </a:pPr>
            <a:endParaRPr lang="en-US" sz="1400">
              <a:solidFill>
                <a:schemeClr val="bg1"/>
              </a:solidFill>
            </a:endParaRPr>
          </a:p>
        </p:txBody>
      </p:sp>
      <p:sp>
        <p:nvSpPr>
          <p:cNvPr id="16" name="Isosceles Triangle 15">
            <a:extLst>
              <a:ext uri="{FF2B5EF4-FFF2-40B4-BE49-F238E27FC236}">
                <a16:creationId xmlns:a16="http://schemas.microsoft.com/office/drawing/2014/main" id="{9414C254-3748-421E-8913-C44C0276F471}"/>
              </a:ext>
            </a:extLst>
          </p:cNvPr>
          <p:cNvSpPr/>
          <p:nvPr/>
        </p:nvSpPr>
        <p:spPr>
          <a:xfrm rot="5400000">
            <a:off x="1421054" y="2599913"/>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B00A2DA9-5690-99EE-9C7A-4E0197BAF550}"/>
              </a:ext>
            </a:extLst>
          </p:cNvPr>
          <p:cNvSpPr/>
          <p:nvPr/>
        </p:nvSpPr>
        <p:spPr>
          <a:xfrm rot="5400000">
            <a:off x="1421054" y="3142493"/>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511CC1C-97D2-78B2-C56E-AFBD7741CAE5}"/>
              </a:ext>
            </a:extLst>
          </p:cNvPr>
          <p:cNvSpPr/>
          <p:nvPr/>
        </p:nvSpPr>
        <p:spPr>
          <a:xfrm rot="5400000">
            <a:off x="1421780" y="3659286"/>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420">
            <a:extLst>
              <a:ext uri="{FF2B5EF4-FFF2-40B4-BE49-F238E27FC236}">
                <a16:creationId xmlns:a16="http://schemas.microsoft.com/office/drawing/2014/main" id="{0259811C-9588-3F93-7156-9473C35A3DAD}"/>
              </a:ext>
            </a:extLst>
          </p:cNvPr>
          <p:cNvGrpSpPr>
            <a:grpSpLocks noChangeAspect="1"/>
          </p:cNvGrpSpPr>
          <p:nvPr/>
        </p:nvGrpSpPr>
        <p:grpSpPr bwMode="auto">
          <a:xfrm>
            <a:off x="8264274" y="2175818"/>
            <a:ext cx="2715614" cy="3403226"/>
            <a:chOff x="4504" y="811"/>
            <a:chExt cx="2496" cy="3128"/>
          </a:xfrm>
          <a:solidFill>
            <a:schemeClr val="accent6">
              <a:lumMod val="60000"/>
              <a:lumOff val="40000"/>
            </a:schemeClr>
          </a:solidFill>
        </p:grpSpPr>
        <p:sp>
          <p:nvSpPr>
            <p:cNvPr id="23" name="Freeform 422">
              <a:extLst>
                <a:ext uri="{FF2B5EF4-FFF2-40B4-BE49-F238E27FC236}">
                  <a16:creationId xmlns:a16="http://schemas.microsoft.com/office/drawing/2014/main" id="{1DED88D3-A2B2-790A-09EF-CD537AF9868D}"/>
                </a:ext>
              </a:extLst>
            </p:cNvPr>
            <p:cNvSpPr>
              <a:spLocks noEditPoints="1"/>
            </p:cNvSpPr>
            <p:nvPr/>
          </p:nvSpPr>
          <p:spPr bwMode="auto">
            <a:xfrm>
              <a:off x="4504" y="811"/>
              <a:ext cx="2496" cy="2550"/>
            </a:xfrm>
            <a:custGeom>
              <a:avLst/>
              <a:gdLst>
                <a:gd name="T0" fmla="*/ 1847 w 4993"/>
                <a:gd name="T1" fmla="*/ 1018 h 5101"/>
                <a:gd name="T2" fmla="*/ 1232 w 4993"/>
                <a:gd name="T3" fmla="*/ 1467 h 5101"/>
                <a:gd name="T4" fmla="*/ 880 w 4993"/>
                <a:gd name="T5" fmla="*/ 2152 h 5101"/>
                <a:gd name="T6" fmla="*/ 880 w 4993"/>
                <a:gd name="T7" fmla="*/ 2950 h 5101"/>
                <a:gd name="T8" fmla="*/ 1232 w 4993"/>
                <a:gd name="T9" fmla="*/ 3634 h 5101"/>
                <a:gd name="T10" fmla="*/ 1847 w 4993"/>
                <a:gd name="T11" fmla="*/ 4084 h 5101"/>
                <a:gd name="T12" fmla="*/ 2630 w 4993"/>
                <a:gd name="T13" fmla="*/ 4209 h 5101"/>
                <a:gd name="T14" fmla="*/ 3370 w 4993"/>
                <a:gd name="T15" fmla="*/ 3965 h 5101"/>
                <a:gd name="T16" fmla="*/ 3907 w 4993"/>
                <a:gd name="T17" fmla="*/ 3426 h 5101"/>
                <a:gd name="T18" fmla="*/ 4151 w 4993"/>
                <a:gd name="T19" fmla="*/ 2687 h 5101"/>
                <a:gd name="T20" fmla="*/ 4025 w 4993"/>
                <a:gd name="T21" fmla="*/ 1904 h 5101"/>
                <a:gd name="T22" fmla="*/ 3576 w 4993"/>
                <a:gd name="T23" fmla="*/ 1288 h 5101"/>
                <a:gd name="T24" fmla="*/ 2892 w 4993"/>
                <a:gd name="T25" fmla="*/ 936 h 5101"/>
                <a:gd name="T26" fmla="*/ 2586 w 4993"/>
                <a:gd name="T27" fmla="*/ 17 h 5101"/>
                <a:gd name="T28" fmla="*/ 2894 w 4993"/>
                <a:gd name="T29" fmla="*/ 275 h 5101"/>
                <a:gd name="T30" fmla="*/ 3193 w 4993"/>
                <a:gd name="T31" fmla="*/ 292 h 5101"/>
                <a:gd name="T32" fmla="*/ 3585 w 4993"/>
                <a:gd name="T33" fmla="*/ 244 h 5101"/>
                <a:gd name="T34" fmla="*/ 3799 w 4993"/>
                <a:gd name="T35" fmla="*/ 578 h 5101"/>
                <a:gd name="T36" fmla="*/ 4044 w 4993"/>
                <a:gd name="T37" fmla="*/ 810 h 5101"/>
                <a:gd name="T38" fmla="*/ 4440 w 4993"/>
                <a:gd name="T39" fmla="*/ 905 h 5101"/>
                <a:gd name="T40" fmla="*/ 4547 w 4993"/>
                <a:gd name="T41" fmla="*/ 1210 h 5101"/>
                <a:gd name="T42" fmla="*/ 4579 w 4993"/>
                <a:gd name="T43" fmla="*/ 1584 h 5101"/>
                <a:gd name="T44" fmla="*/ 4894 w 4993"/>
                <a:gd name="T45" fmla="*/ 1812 h 5101"/>
                <a:gd name="T46" fmla="*/ 4981 w 4993"/>
                <a:gd name="T47" fmla="*/ 2091 h 5101"/>
                <a:gd name="T48" fmla="*/ 4798 w 4993"/>
                <a:gd name="T49" fmla="*/ 2447 h 5101"/>
                <a:gd name="T50" fmla="*/ 4928 w 4993"/>
                <a:gd name="T51" fmla="*/ 2832 h 5101"/>
                <a:gd name="T52" fmla="*/ 4977 w 4993"/>
                <a:gd name="T53" fmla="*/ 3123 h 5101"/>
                <a:gd name="T54" fmla="*/ 4707 w 4993"/>
                <a:gd name="T55" fmla="*/ 3382 h 5101"/>
                <a:gd name="T56" fmla="*/ 4539 w 4993"/>
                <a:gd name="T57" fmla="*/ 3628 h 5101"/>
                <a:gd name="T58" fmla="*/ 4553 w 4993"/>
                <a:gd name="T59" fmla="*/ 4030 h 5101"/>
                <a:gd name="T60" fmla="*/ 4317 w 4993"/>
                <a:gd name="T61" fmla="*/ 4244 h 5101"/>
                <a:gd name="T62" fmla="*/ 3917 w 4993"/>
                <a:gd name="T63" fmla="*/ 4354 h 5101"/>
                <a:gd name="T64" fmla="*/ 3743 w 4993"/>
                <a:gd name="T65" fmla="*/ 4735 h 5101"/>
                <a:gd name="T66" fmla="*/ 3458 w 4993"/>
                <a:gd name="T67" fmla="*/ 4874 h 5101"/>
                <a:gd name="T68" fmla="*/ 3073 w 4993"/>
                <a:gd name="T69" fmla="*/ 4775 h 5101"/>
                <a:gd name="T70" fmla="*/ 2763 w 4993"/>
                <a:gd name="T71" fmla="*/ 4989 h 5101"/>
                <a:gd name="T72" fmla="*/ 2460 w 4993"/>
                <a:gd name="T73" fmla="*/ 5097 h 5101"/>
                <a:gd name="T74" fmla="*/ 2140 w 4993"/>
                <a:gd name="T75" fmla="*/ 4857 h 5101"/>
                <a:gd name="T76" fmla="*/ 1849 w 4993"/>
                <a:gd name="T77" fmla="*/ 4794 h 5101"/>
                <a:gd name="T78" fmla="*/ 1457 w 4993"/>
                <a:gd name="T79" fmla="*/ 4876 h 5101"/>
                <a:gd name="T80" fmla="*/ 1228 w 4993"/>
                <a:gd name="T81" fmla="*/ 4650 h 5101"/>
                <a:gd name="T82" fmla="*/ 1003 w 4993"/>
                <a:gd name="T83" fmla="*/ 4312 h 5101"/>
                <a:gd name="T84" fmla="*/ 596 w 4993"/>
                <a:gd name="T85" fmla="*/ 4230 h 5101"/>
                <a:gd name="T86" fmla="*/ 440 w 4993"/>
                <a:gd name="T87" fmla="*/ 3952 h 5101"/>
                <a:gd name="T88" fmla="*/ 438 w 4993"/>
                <a:gd name="T89" fmla="*/ 3563 h 5101"/>
                <a:gd name="T90" fmla="*/ 137 w 4993"/>
                <a:gd name="T91" fmla="*/ 3325 h 5101"/>
                <a:gd name="T92" fmla="*/ 6 w 4993"/>
                <a:gd name="T93" fmla="*/ 3062 h 5101"/>
                <a:gd name="T94" fmla="*/ 173 w 4993"/>
                <a:gd name="T95" fmla="*/ 2712 h 5101"/>
                <a:gd name="T96" fmla="*/ 141 w 4993"/>
                <a:gd name="T97" fmla="*/ 2374 h 5101"/>
                <a:gd name="T98" fmla="*/ 4 w 4993"/>
                <a:gd name="T99" fmla="*/ 2028 h 5101"/>
                <a:gd name="T100" fmla="*/ 171 w 4993"/>
                <a:gd name="T101" fmla="*/ 1784 h 5101"/>
                <a:gd name="T102" fmla="*/ 442 w 4993"/>
                <a:gd name="T103" fmla="*/ 1525 h 5101"/>
                <a:gd name="T104" fmla="*/ 425 w 4993"/>
                <a:gd name="T105" fmla="*/ 1126 h 5101"/>
                <a:gd name="T106" fmla="*/ 623 w 4993"/>
                <a:gd name="T107" fmla="*/ 877 h 5101"/>
                <a:gd name="T108" fmla="*/ 1030 w 4993"/>
                <a:gd name="T109" fmla="*/ 785 h 5101"/>
                <a:gd name="T110" fmla="*/ 1221 w 4993"/>
                <a:gd name="T111" fmla="*/ 418 h 5101"/>
                <a:gd name="T112" fmla="*/ 1478 w 4993"/>
                <a:gd name="T113" fmla="*/ 231 h 5101"/>
                <a:gd name="T114" fmla="*/ 1868 w 4993"/>
                <a:gd name="T115" fmla="*/ 326 h 5101"/>
                <a:gd name="T116" fmla="*/ 2144 w 4993"/>
                <a:gd name="T117" fmla="*/ 214 h 5101"/>
                <a:gd name="T118" fmla="*/ 2477 w 4993"/>
                <a:gd name="T119" fmla="*/ 0 h 5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5101">
                  <a:moveTo>
                    <a:pt x="2494" y="886"/>
                  </a:moveTo>
                  <a:lnTo>
                    <a:pt x="2357" y="892"/>
                  </a:lnTo>
                  <a:lnTo>
                    <a:pt x="2224" y="909"/>
                  </a:lnTo>
                  <a:lnTo>
                    <a:pt x="2095" y="936"/>
                  </a:lnTo>
                  <a:lnTo>
                    <a:pt x="1969" y="972"/>
                  </a:lnTo>
                  <a:lnTo>
                    <a:pt x="1847" y="1018"/>
                  </a:lnTo>
                  <a:lnTo>
                    <a:pt x="1731" y="1073"/>
                  </a:lnTo>
                  <a:lnTo>
                    <a:pt x="1618" y="1136"/>
                  </a:lnTo>
                  <a:lnTo>
                    <a:pt x="1512" y="1208"/>
                  </a:lnTo>
                  <a:lnTo>
                    <a:pt x="1413" y="1288"/>
                  </a:lnTo>
                  <a:lnTo>
                    <a:pt x="1320" y="1374"/>
                  </a:lnTo>
                  <a:lnTo>
                    <a:pt x="1232" y="1467"/>
                  </a:lnTo>
                  <a:lnTo>
                    <a:pt x="1152" y="1568"/>
                  </a:lnTo>
                  <a:lnTo>
                    <a:pt x="1082" y="1675"/>
                  </a:lnTo>
                  <a:lnTo>
                    <a:pt x="1017" y="1786"/>
                  </a:lnTo>
                  <a:lnTo>
                    <a:pt x="962" y="1904"/>
                  </a:lnTo>
                  <a:lnTo>
                    <a:pt x="916" y="2026"/>
                  </a:lnTo>
                  <a:lnTo>
                    <a:pt x="880" y="2152"/>
                  </a:lnTo>
                  <a:lnTo>
                    <a:pt x="853" y="2281"/>
                  </a:lnTo>
                  <a:lnTo>
                    <a:pt x="836" y="2414"/>
                  </a:lnTo>
                  <a:lnTo>
                    <a:pt x="832" y="2552"/>
                  </a:lnTo>
                  <a:lnTo>
                    <a:pt x="836" y="2687"/>
                  </a:lnTo>
                  <a:lnTo>
                    <a:pt x="853" y="2820"/>
                  </a:lnTo>
                  <a:lnTo>
                    <a:pt x="880" y="2950"/>
                  </a:lnTo>
                  <a:lnTo>
                    <a:pt x="916" y="3076"/>
                  </a:lnTo>
                  <a:lnTo>
                    <a:pt x="962" y="3198"/>
                  </a:lnTo>
                  <a:lnTo>
                    <a:pt x="1017" y="3316"/>
                  </a:lnTo>
                  <a:lnTo>
                    <a:pt x="1082" y="3426"/>
                  </a:lnTo>
                  <a:lnTo>
                    <a:pt x="1152" y="3533"/>
                  </a:lnTo>
                  <a:lnTo>
                    <a:pt x="1232" y="3634"/>
                  </a:lnTo>
                  <a:lnTo>
                    <a:pt x="1320" y="3727"/>
                  </a:lnTo>
                  <a:lnTo>
                    <a:pt x="1413" y="3813"/>
                  </a:lnTo>
                  <a:lnTo>
                    <a:pt x="1512" y="3893"/>
                  </a:lnTo>
                  <a:lnTo>
                    <a:pt x="1618" y="3965"/>
                  </a:lnTo>
                  <a:lnTo>
                    <a:pt x="1731" y="4028"/>
                  </a:lnTo>
                  <a:lnTo>
                    <a:pt x="1847" y="4084"/>
                  </a:lnTo>
                  <a:lnTo>
                    <a:pt x="1969" y="4129"/>
                  </a:lnTo>
                  <a:lnTo>
                    <a:pt x="2095" y="4166"/>
                  </a:lnTo>
                  <a:lnTo>
                    <a:pt x="2224" y="4192"/>
                  </a:lnTo>
                  <a:lnTo>
                    <a:pt x="2357" y="4209"/>
                  </a:lnTo>
                  <a:lnTo>
                    <a:pt x="2494" y="4215"/>
                  </a:lnTo>
                  <a:lnTo>
                    <a:pt x="2630" y="4209"/>
                  </a:lnTo>
                  <a:lnTo>
                    <a:pt x="2763" y="4192"/>
                  </a:lnTo>
                  <a:lnTo>
                    <a:pt x="2892" y="4166"/>
                  </a:lnTo>
                  <a:lnTo>
                    <a:pt x="3020" y="4129"/>
                  </a:lnTo>
                  <a:lnTo>
                    <a:pt x="3140" y="4084"/>
                  </a:lnTo>
                  <a:lnTo>
                    <a:pt x="3258" y="4028"/>
                  </a:lnTo>
                  <a:lnTo>
                    <a:pt x="3370" y="3965"/>
                  </a:lnTo>
                  <a:lnTo>
                    <a:pt x="3475" y="3893"/>
                  </a:lnTo>
                  <a:lnTo>
                    <a:pt x="3576" y="3813"/>
                  </a:lnTo>
                  <a:lnTo>
                    <a:pt x="3669" y="3727"/>
                  </a:lnTo>
                  <a:lnTo>
                    <a:pt x="3757" y="3634"/>
                  </a:lnTo>
                  <a:lnTo>
                    <a:pt x="3835" y="3533"/>
                  </a:lnTo>
                  <a:lnTo>
                    <a:pt x="3907" y="3426"/>
                  </a:lnTo>
                  <a:lnTo>
                    <a:pt x="3970" y="3316"/>
                  </a:lnTo>
                  <a:lnTo>
                    <a:pt x="4025" y="3198"/>
                  </a:lnTo>
                  <a:lnTo>
                    <a:pt x="4073" y="3076"/>
                  </a:lnTo>
                  <a:lnTo>
                    <a:pt x="4109" y="2950"/>
                  </a:lnTo>
                  <a:lnTo>
                    <a:pt x="4136" y="2820"/>
                  </a:lnTo>
                  <a:lnTo>
                    <a:pt x="4151" y="2687"/>
                  </a:lnTo>
                  <a:lnTo>
                    <a:pt x="4157" y="2552"/>
                  </a:lnTo>
                  <a:lnTo>
                    <a:pt x="4151" y="2414"/>
                  </a:lnTo>
                  <a:lnTo>
                    <a:pt x="4136" y="2281"/>
                  </a:lnTo>
                  <a:lnTo>
                    <a:pt x="4109" y="2152"/>
                  </a:lnTo>
                  <a:lnTo>
                    <a:pt x="4073" y="2026"/>
                  </a:lnTo>
                  <a:lnTo>
                    <a:pt x="4025" y="1904"/>
                  </a:lnTo>
                  <a:lnTo>
                    <a:pt x="3970" y="1786"/>
                  </a:lnTo>
                  <a:lnTo>
                    <a:pt x="3907" y="1675"/>
                  </a:lnTo>
                  <a:lnTo>
                    <a:pt x="3835" y="1568"/>
                  </a:lnTo>
                  <a:lnTo>
                    <a:pt x="3757" y="1467"/>
                  </a:lnTo>
                  <a:lnTo>
                    <a:pt x="3669" y="1374"/>
                  </a:lnTo>
                  <a:lnTo>
                    <a:pt x="3576" y="1288"/>
                  </a:lnTo>
                  <a:lnTo>
                    <a:pt x="3475" y="1208"/>
                  </a:lnTo>
                  <a:lnTo>
                    <a:pt x="3370" y="1136"/>
                  </a:lnTo>
                  <a:lnTo>
                    <a:pt x="3258" y="1073"/>
                  </a:lnTo>
                  <a:lnTo>
                    <a:pt x="3140" y="1018"/>
                  </a:lnTo>
                  <a:lnTo>
                    <a:pt x="3020" y="972"/>
                  </a:lnTo>
                  <a:lnTo>
                    <a:pt x="2892" y="936"/>
                  </a:lnTo>
                  <a:lnTo>
                    <a:pt x="2763" y="909"/>
                  </a:lnTo>
                  <a:lnTo>
                    <a:pt x="2630" y="892"/>
                  </a:lnTo>
                  <a:lnTo>
                    <a:pt x="2494" y="886"/>
                  </a:lnTo>
                  <a:close/>
                  <a:moveTo>
                    <a:pt x="2477" y="0"/>
                  </a:moveTo>
                  <a:lnTo>
                    <a:pt x="2532" y="4"/>
                  </a:lnTo>
                  <a:lnTo>
                    <a:pt x="2586" y="17"/>
                  </a:lnTo>
                  <a:lnTo>
                    <a:pt x="2637" y="40"/>
                  </a:lnTo>
                  <a:lnTo>
                    <a:pt x="2685" y="71"/>
                  </a:lnTo>
                  <a:lnTo>
                    <a:pt x="2727" y="111"/>
                  </a:lnTo>
                  <a:lnTo>
                    <a:pt x="2814" y="208"/>
                  </a:lnTo>
                  <a:lnTo>
                    <a:pt x="2852" y="244"/>
                  </a:lnTo>
                  <a:lnTo>
                    <a:pt x="2894" y="275"/>
                  </a:lnTo>
                  <a:lnTo>
                    <a:pt x="2942" y="296"/>
                  </a:lnTo>
                  <a:lnTo>
                    <a:pt x="2989" y="311"/>
                  </a:lnTo>
                  <a:lnTo>
                    <a:pt x="3041" y="318"/>
                  </a:lnTo>
                  <a:lnTo>
                    <a:pt x="3092" y="317"/>
                  </a:lnTo>
                  <a:lnTo>
                    <a:pt x="3142" y="309"/>
                  </a:lnTo>
                  <a:lnTo>
                    <a:pt x="3193" y="292"/>
                  </a:lnTo>
                  <a:lnTo>
                    <a:pt x="3313" y="240"/>
                  </a:lnTo>
                  <a:lnTo>
                    <a:pt x="3368" y="221"/>
                  </a:lnTo>
                  <a:lnTo>
                    <a:pt x="3425" y="214"/>
                  </a:lnTo>
                  <a:lnTo>
                    <a:pt x="3481" y="216"/>
                  </a:lnTo>
                  <a:lnTo>
                    <a:pt x="3534" y="225"/>
                  </a:lnTo>
                  <a:lnTo>
                    <a:pt x="3585" y="244"/>
                  </a:lnTo>
                  <a:lnTo>
                    <a:pt x="3633" y="273"/>
                  </a:lnTo>
                  <a:lnTo>
                    <a:pt x="3677" y="307"/>
                  </a:lnTo>
                  <a:lnTo>
                    <a:pt x="3713" y="349"/>
                  </a:lnTo>
                  <a:lnTo>
                    <a:pt x="3742" y="398"/>
                  </a:lnTo>
                  <a:lnTo>
                    <a:pt x="3763" y="454"/>
                  </a:lnTo>
                  <a:lnTo>
                    <a:pt x="3799" y="578"/>
                  </a:lnTo>
                  <a:lnTo>
                    <a:pt x="3820" y="635"/>
                  </a:lnTo>
                  <a:lnTo>
                    <a:pt x="3852" y="684"/>
                  </a:lnTo>
                  <a:lnTo>
                    <a:pt x="3890" y="728"/>
                  </a:lnTo>
                  <a:lnTo>
                    <a:pt x="3936" y="764"/>
                  </a:lnTo>
                  <a:lnTo>
                    <a:pt x="3987" y="791"/>
                  </a:lnTo>
                  <a:lnTo>
                    <a:pt x="4044" y="810"/>
                  </a:lnTo>
                  <a:lnTo>
                    <a:pt x="4103" y="818"/>
                  </a:lnTo>
                  <a:lnTo>
                    <a:pt x="4233" y="823"/>
                  </a:lnTo>
                  <a:lnTo>
                    <a:pt x="4292" y="829"/>
                  </a:lnTo>
                  <a:lnTo>
                    <a:pt x="4345" y="846"/>
                  </a:lnTo>
                  <a:lnTo>
                    <a:pt x="4395" y="873"/>
                  </a:lnTo>
                  <a:lnTo>
                    <a:pt x="4440" y="905"/>
                  </a:lnTo>
                  <a:lnTo>
                    <a:pt x="4478" y="945"/>
                  </a:lnTo>
                  <a:lnTo>
                    <a:pt x="4509" y="991"/>
                  </a:lnTo>
                  <a:lnTo>
                    <a:pt x="4532" y="1041"/>
                  </a:lnTo>
                  <a:lnTo>
                    <a:pt x="4547" y="1094"/>
                  </a:lnTo>
                  <a:lnTo>
                    <a:pt x="4551" y="1151"/>
                  </a:lnTo>
                  <a:lnTo>
                    <a:pt x="4547" y="1210"/>
                  </a:lnTo>
                  <a:lnTo>
                    <a:pt x="4526" y="1338"/>
                  </a:lnTo>
                  <a:lnTo>
                    <a:pt x="4520" y="1391"/>
                  </a:lnTo>
                  <a:lnTo>
                    <a:pt x="4524" y="1443"/>
                  </a:lnTo>
                  <a:lnTo>
                    <a:pt x="4536" y="1492"/>
                  </a:lnTo>
                  <a:lnTo>
                    <a:pt x="4555" y="1540"/>
                  </a:lnTo>
                  <a:lnTo>
                    <a:pt x="4579" y="1584"/>
                  </a:lnTo>
                  <a:lnTo>
                    <a:pt x="4612" y="1624"/>
                  </a:lnTo>
                  <a:lnTo>
                    <a:pt x="4652" y="1658"/>
                  </a:lnTo>
                  <a:lnTo>
                    <a:pt x="4696" y="1687"/>
                  </a:lnTo>
                  <a:lnTo>
                    <a:pt x="4810" y="1748"/>
                  </a:lnTo>
                  <a:lnTo>
                    <a:pt x="4855" y="1778"/>
                  </a:lnTo>
                  <a:lnTo>
                    <a:pt x="4894" y="1812"/>
                  </a:lnTo>
                  <a:lnTo>
                    <a:pt x="4926" y="1850"/>
                  </a:lnTo>
                  <a:lnTo>
                    <a:pt x="4951" y="1894"/>
                  </a:lnTo>
                  <a:lnTo>
                    <a:pt x="4970" y="1942"/>
                  </a:lnTo>
                  <a:lnTo>
                    <a:pt x="4981" y="1990"/>
                  </a:lnTo>
                  <a:lnTo>
                    <a:pt x="4985" y="2039"/>
                  </a:lnTo>
                  <a:lnTo>
                    <a:pt x="4981" y="2091"/>
                  </a:lnTo>
                  <a:lnTo>
                    <a:pt x="4970" y="2140"/>
                  </a:lnTo>
                  <a:lnTo>
                    <a:pt x="4951" y="2188"/>
                  </a:lnTo>
                  <a:lnTo>
                    <a:pt x="4924" y="2233"/>
                  </a:lnTo>
                  <a:lnTo>
                    <a:pt x="4848" y="2340"/>
                  </a:lnTo>
                  <a:lnTo>
                    <a:pt x="4817" y="2392"/>
                  </a:lnTo>
                  <a:lnTo>
                    <a:pt x="4798" y="2447"/>
                  </a:lnTo>
                  <a:lnTo>
                    <a:pt x="4789" y="2504"/>
                  </a:lnTo>
                  <a:lnTo>
                    <a:pt x="4789" y="2563"/>
                  </a:lnTo>
                  <a:lnTo>
                    <a:pt x="4800" y="2620"/>
                  </a:lnTo>
                  <a:lnTo>
                    <a:pt x="4821" y="2676"/>
                  </a:lnTo>
                  <a:lnTo>
                    <a:pt x="4852" y="2727"/>
                  </a:lnTo>
                  <a:lnTo>
                    <a:pt x="4928" y="2832"/>
                  </a:lnTo>
                  <a:lnTo>
                    <a:pt x="4956" y="2877"/>
                  </a:lnTo>
                  <a:lnTo>
                    <a:pt x="4975" y="2925"/>
                  </a:lnTo>
                  <a:lnTo>
                    <a:pt x="4989" y="2975"/>
                  </a:lnTo>
                  <a:lnTo>
                    <a:pt x="4993" y="3026"/>
                  </a:lnTo>
                  <a:lnTo>
                    <a:pt x="4989" y="3076"/>
                  </a:lnTo>
                  <a:lnTo>
                    <a:pt x="4977" y="3123"/>
                  </a:lnTo>
                  <a:lnTo>
                    <a:pt x="4960" y="3171"/>
                  </a:lnTo>
                  <a:lnTo>
                    <a:pt x="4935" y="3215"/>
                  </a:lnTo>
                  <a:lnTo>
                    <a:pt x="4903" y="3255"/>
                  </a:lnTo>
                  <a:lnTo>
                    <a:pt x="4865" y="3289"/>
                  </a:lnTo>
                  <a:lnTo>
                    <a:pt x="4821" y="3320"/>
                  </a:lnTo>
                  <a:lnTo>
                    <a:pt x="4707" y="3382"/>
                  </a:lnTo>
                  <a:lnTo>
                    <a:pt x="4663" y="3411"/>
                  </a:lnTo>
                  <a:lnTo>
                    <a:pt x="4625" y="3447"/>
                  </a:lnTo>
                  <a:lnTo>
                    <a:pt x="4593" y="3487"/>
                  </a:lnTo>
                  <a:lnTo>
                    <a:pt x="4568" y="3531"/>
                  </a:lnTo>
                  <a:lnTo>
                    <a:pt x="4551" y="3579"/>
                  </a:lnTo>
                  <a:lnTo>
                    <a:pt x="4539" y="3628"/>
                  </a:lnTo>
                  <a:lnTo>
                    <a:pt x="4536" y="3682"/>
                  </a:lnTo>
                  <a:lnTo>
                    <a:pt x="4541" y="3733"/>
                  </a:lnTo>
                  <a:lnTo>
                    <a:pt x="4564" y="3861"/>
                  </a:lnTo>
                  <a:lnTo>
                    <a:pt x="4570" y="3920"/>
                  </a:lnTo>
                  <a:lnTo>
                    <a:pt x="4566" y="3977"/>
                  </a:lnTo>
                  <a:lnTo>
                    <a:pt x="4553" y="4030"/>
                  </a:lnTo>
                  <a:lnTo>
                    <a:pt x="4530" y="4080"/>
                  </a:lnTo>
                  <a:lnTo>
                    <a:pt x="4499" y="4126"/>
                  </a:lnTo>
                  <a:lnTo>
                    <a:pt x="4463" y="4167"/>
                  </a:lnTo>
                  <a:lnTo>
                    <a:pt x="4419" y="4200"/>
                  </a:lnTo>
                  <a:lnTo>
                    <a:pt x="4370" y="4227"/>
                  </a:lnTo>
                  <a:lnTo>
                    <a:pt x="4317" y="4244"/>
                  </a:lnTo>
                  <a:lnTo>
                    <a:pt x="4258" y="4253"/>
                  </a:lnTo>
                  <a:lnTo>
                    <a:pt x="4128" y="4261"/>
                  </a:lnTo>
                  <a:lnTo>
                    <a:pt x="4067" y="4270"/>
                  </a:lnTo>
                  <a:lnTo>
                    <a:pt x="4012" y="4289"/>
                  </a:lnTo>
                  <a:lnTo>
                    <a:pt x="3961" y="4318"/>
                  </a:lnTo>
                  <a:lnTo>
                    <a:pt x="3917" y="4354"/>
                  </a:lnTo>
                  <a:lnTo>
                    <a:pt x="3879" y="4398"/>
                  </a:lnTo>
                  <a:lnTo>
                    <a:pt x="3848" y="4449"/>
                  </a:lnTo>
                  <a:lnTo>
                    <a:pt x="3827" y="4505"/>
                  </a:lnTo>
                  <a:lnTo>
                    <a:pt x="3793" y="4630"/>
                  </a:lnTo>
                  <a:lnTo>
                    <a:pt x="3772" y="4686"/>
                  </a:lnTo>
                  <a:lnTo>
                    <a:pt x="3743" y="4735"/>
                  </a:lnTo>
                  <a:lnTo>
                    <a:pt x="3707" y="4777"/>
                  </a:lnTo>
                  <a:lnTo>
                    <a:pt x="3665" y="4813"/>
                  </a:lnTo>
                  <a:lnTo>
                    <a:pt x="3618" y="4840"/>
                  </a:lnTo>
                  <a:lnTo>
                    <a:pt x="3568" y="4861"/>
                  </a:lnTo>
                  <a:lnTo>
                    <a:pt x="3513" y="4872"/>
                  </a:lnTo>
                  <a:lnTo>
                    <a:pt x="3458" y="4874"/>
                  </a:lnTo>
                  <a:lnTo>
                    <a:pt x="3403" y="4867"/>
                  </a:lnTo>
                  <a:lnTo>
                    <a:pt x="3346" y="4850"/>
                  </a:lnTo>
                  <a:lnTo>
                    <a:pt x="3226" y="4800"/>
                  </a:lnTo>
                  <a:lnTo>
                    <a:pt x="3176" y="4783"/>
                  </a:lnTo>
                  <a:lnTo>
                    <a:pt x="3125" y="4775"/>
                  </a:lnTo>
                  <a:lnTo>
                    <a:pt x="3073" y="4775"/>
                  </a:lnTo>
                  <a:lnTo>
                    <a:pt x="3022" y="4785"/>
                  </a:lnTo>
                  <a:lnTo>
                    <a:pt x="2974" y="4800"/>
                  </a:lnTo>
                  <a:lnTo>
                    <a:pt x="2929" y="4823"/>
                  </a:lnTo>
                  <a:lnTo>
                    <a:pt x="2887" y="4852"/>
                  </a:lnTo>
                  <a:lnTo>
                    <a:pt x="2849" y="4890"/>
                  </a:lnTo>
                  <a:lnTo>
                    <a:pt x="2763" y="4989"/>
                  </a:lnTo>
                  <a:lnTo>
                    <a:pt x="2721" y="5029"/>
                  </a:lnTo>
                  <a:lnTo>
                    <a:pt x="2673" y="5061"/>
                  </a:lnTo>
                  <a:lnTo>
                    <a:pt x="2622" y="5084"/>
                  </a:lnTo>
                  <a:lnTo>
                    <a:pt x="2569" y="5097"/>
                  </a:lnTo>
                  <a:lnTo>
                    <a:pt x="2515" y="5101"/>
                  </a:lnTo>
                  <a:lnTo>
                    <a:pt x="2460" y="5097"/>
                  </a:lnTo>
                  <a:lnTo>
                    <a:pt x="2407" y="5084"/>
                  </a:lnTo>
                  <a:lnTo>
                    <a:pt x="2355" y="5063"/>
                  </a:lnTo>
                  <a:lnTo>
                    <a:pt x="2308" y="5033"/>
                  </a:lnTo>
                  <a:lnTo>
                    <a:pt x="2266" y="4993"/>
                  </a:lnTo>
                  <a:lnTo>
                    <a:pt x="2178" y="4893"/>
                  </a:lnTo>
                  <a:lnTo>
                    <a:pt x="2140" y="4857"/>
                  </a:lnTo>
                  <a:lnTo>
                    <a:pt x="2096" y="4829"/>
                  </a:lnTo>
                  <a:lnTo>
                    <a:pt x="2051" y="4806"/>
                  </a:lnTo>
                  <a:lnTo>
                    <a:pt x="2001" y="4792"/>
                  </a:lnTo>
                  <a:lnTo>
                    <a:pt x="1952" y="4785"/>
                  </a:lnTo>
                  <a:lnTo>
                    <a:pt x="1900" y="4785"/>
                  </a:lnTo>
                  <a:lnTo>
                    <a:pt x="1849" y="4794"/>
                  </a:lnTo>
                  <a:lnTo>
                    <a:pt x="1799" y="4812"/>
                  </a:lnTo>
                  <a:lnTo>
                    <a:pt x="1679" y="4863"/>
                  </a:lnTo>
                  <a:lnTo>
                    <a:pt x="1624" y="4880"/>
                  </a:lnTo>
                  <a:lnTo>
                    <a:pt x="1567" y="4890"/>
                  </a:lnTo>
                  <a:lnTo>
                    <a:pt x="1512" y="4888"/>
                  </a:lnTo>
                  <a:lnTo>
                    <a:pt x="1457" y="4876"/>
                  </a:lnTo>
                  <a:lnTo>
                    <a:pt x="1405" y="4857"/>
                  </a:lnTo>
                  <a:lnTo>
                    <a:pt x="1358" y="4831"/>
                  </a:lnTo>
                  <a:lnTo>
                    <a:pt x="1316" y="4796"/>
                  </a:lnTo>
                  <a:lnTo>
                    <a:pt x="1280" y="4752"/>
                  </a:lnTo>
                  <a:lnTo>
                    <a:pt x="1249" y="4705"/>
                  </a:lnTo>
                  <a:lnTo>
                    <a:pt x="1228" y="4650"/>
                  </a:lnTo>
                  <a:lnTo>
                    <a:pt x="1194" y="4524"/>
                  </a:lnTo>
                  <a:lnTo>
                    <a:pt x="1171" y="4469"/>
                  </a:lnTo>
                  <a:lnTo>
                    <a:pt x="1141" y="4419"/>
                  </a:lnTo>
                  <a:lnTo>
                    <a:pt x="1101" y="4375"/>
                  </a:lnTo>
                  <a:lnTo>
                    <a:pt x="1055" y="4339"/>
                  </a:lnTo>
                  <a:lnTo>
                    <a:pt x="1003" y="4312"/>
                  </a:lnTo>
                  <a:lnTo>
                    <a:pt x="948" y="4293"/>
                  </a:lnTo>
                  <a:lnTo>
                    <a:pt x="889" y="4286"/>
                  </a:lnTo>
                  <a:lnTo>
                    <a:pt x="758" y="4280"/>
                  </a:lnTo>
                  <a:lnTo>
                    <a:pt x="701" y="4272"/>
                  </a:lnTo>
                  <a:lnTo>
                    <a:pt x="645" y="4255"/>
                  </a:lnTo>
                  <a:lnTo>
                    <a:pt x="596" y="4230"/>
                  </a:lnTo>
                  <a:lnTo>
                    <a:pt x="552" y="4198"/>
                  </a:lnTo>
                  <a:lnTo>
                    <a:pt x="514" y="4158"/>
                  </a:lnTo>
                  <a:lnTo>
                    <a:pt x="484" y="4112"/>
                  </a:lnTo>
                  <a:lnTo>
                    <a:pt x="461" y="4063"/>
                  </a:lnTo>
                  <a:lnTo>
                    <a:pt x="446" y="4009"/>
                  </a:lnTo>
                  <a:lnTo>
                    <a:pt x="440" y="3952"/>
                  </a:lnTo>
                  <a:lnTo>
                    <a:pt x="446" y="3893"/>
                  </a:lnTo>
                  <a:lnTo>
                    <a:pt x="467" y="3764"/>
                  </a:lnTo>
                  <a:lnTo>
                    <a:pt x="472" y="3712"/>
                  </a:lnTo>
                  <a:lnTo>
                    <a:pt x="468" y="3661"/>
                  </a:lnTo>
                  <a:lnTo>
                    <a:pt x="457" y="3609"/>
                  </a:lnTo>
                  <a:lnTo>
                    <a:pt x="438" y="3563"/>
                  </a:lnTo>
                  <a:lnTo>
                    <a:pt x="411" y="3520"/>
                  </a:lnTo>
                  <a:lnTo>
                    <a:pt x="379" y="3480"/>
                  </a:lnTo>
                  <a:lnTo>
                    <a:pt x="341" y="3445"/>
                  </a:lnTo>
                  <a:lnTo>
                    <a:pt x="297" y="3417"/>
                  </a:lnTo>
                  <a:lnTo>
                    <a:pt x="181" y="3354"/>
                  </a:lnTo>
                  <a:lnTo>
                    <a:pt x="137" y="3325"/>
                  </a:lnTo>
                  <a:lnTo>
                    <a:pt x="99" y="3291"/>
                  </a:lnTo>
                  <a:lnTo>
                    <a:pt x="67" y="3251"/>
                  </a:lnTo>
                  <a:lnTo>
                    <a:pt x="40" y="3207"/>
                  </a:lnTo>
                  <a:lnTo>
                    <a:pt x="23" y="3161"/>
                  </a:lnTo>
                  <a:lnTo>
                    <a:pt x="11" y="3114"/>
                  </a:lnTo>
                  <a:lnTo>
                    <a:pt x="6" y="3062"/>
                  </a:lnTo>
                  <a:lnTo>
                    <a:pt x="10" y="3013"/>
                  </a:lnTo>
                  <a:lnTo>
                    <a:pt x="21" y="2963"/>
                  </a:lnTo>
                  <a:lnTo>
                    <a:pt x="40" y="2916"/>
                  </a:lnTo>
                  <a:lnTo>
                    <a:pt x="67" y="2870"/>
                  </a:lnTo>
                  <a:lnTo>
                    <a:pt x="143" y="2763"/>
                  </a:lnTo>
                  <a:lnTo>
                    <a:pt x="173" y="2712"/>
                  </a:lnTo>
                  <a:lnTo>
                    <a:pt x="194" y="2656"/>
                  </a:lnTo>
                  <a:lnTo>
                    <a:pt x="204" y="2597"/>
                  </a:lnTo>
                  <a:lnTo>
                    <a:pt x="204" y="2540"/>
                  </a:lnTo>
                  <a:lnTo>
                    <a:pt x="192" y="2483"/>
                  </a:lnTo>
                  <a:lnTo>
                    <a:pt x="171" y="2428"/>
                  </a:lnTo>
                  <a:lnTo>
                    <a:pt x="141" y="2374"/>
                  </a:lnTo>
                  <a:lnTo>
                    <a:pt x="63" y="2270"/>
                  </a:lnTo>
                  <a:lnTo>
                    <a:pt x="36" y="2226"/>
                  </a:lnTo>
                  <a:lnTo>
                    <a:pt x="15" y="2176"/>
                  </a:lnTo>
                  <a:lnTo>
                    <a:pt x="4" y="2127"/>
                  </a:lnTo>
                  <a:lnTo>
                    <a:pt x="0" y="2077"/>
                  </a:lnTo>
                  <a:lnTo>
                    <a:pt x="4" y="2028"/>
                  </a:lnTo>
                  <a:lnTo>
                    <a:pt x="13" y="1980"/>
                  </a:lnTo>
                  <a:lnTo>
                    <a:pt x="32" y="1932"/>
                  </a:lnTo>
                  <a:lnTo>
                    <a:pt x="57" y="1889"/>
                  </a:lnTo>
                  <a:lnTo>
                    <a:pt x="88" y="1849"/>
                  </a:lnTo>
                  <a:lnTo>
                    <a:pt x="126" y="1814"/>
                  </a:lnTo>
                  <a:lnTo>
                    <a:pt x="171" y="1784"/>
                  </a:lnTo>
                  <a:lnTo>
                    <a:pt x="286" y="1721"/>
                  </a:lnTo>
                  <a:lnTo>
                    <a:pt x="329" y="1690"/>
                  </a:lnTo>
                  <a:lnTo>
                    <a:pt x="367" y="1656"/>
                  </a:lnTo>
                  <a:lnTo>
                    <a:pt x="398" y="1616"/>
                  </a:lnTo>
                  <a:lnTo>
                    <a:pt x="423" y="1572"/>
                  </a:lnTo>
                  <a:lnTo>
                    <a:pt x="442" y="1525"/>
                  </a:lnTo>
                  <a:lnTo>
                    <a:pt x="453" y="1473"/>
                  </a:lnTo>
                  <a:lnTo>
                    <a:pt x="455" y="1422"/>
                  </a:lnTo>
                  <a:lnTo>
                    <a:pt x="449" y="1368"/>
                  </a:lnTo>
                  <a:lnTo>
                    <a:pt x="427" y="1241"/>
                  </a:lnTo>
                  <a:lnTo>
                    <a:pt x="421" y="1184"/>
                  </a:lnTo>
                  <a:lnTo>
                    <a:pt x="425" y="1126"/>
                  </a:lnTo>
                  <a:lnTo>
                    <a:pt x="440" y="1073"/>
                  </a:lnTo>
                  <a:lnTo>
                    <a:pt x="461" y="1022"/>
                  </a:lnTo>
                  <a:lnTo>
                    <a:pt x="491" y="976"/>
                  </a:lnTo>
                  <a:lnTo>
                    <a:pt x="529" y="936"/>
                  </a:lnTo>
                  <a:lnTo>
                    <a:pt x="573" y="902"/>
                  </a:lnTo>
                  <a:lnTo>
                    <a:pt x="623" y="877"/>
                  </a:lnTo>
                  <a:lnTo>
                    <a:pt x="676" y="858"/>
                  </a:lnTo>
                  <a:lnTo>
                    <a:pt x="733" y="850"/>
                  </a:lnTo>
                  <a:lnTo>
                    <a:pt x="864" y="842"/>
                  </a:lnTo>
                  <a:lnTo>
                    <a:pt x="923" y="833"/>
                  </a:lnTo>
                  <a:lnTo>
                    <a:pt x="979" y="814"/>
                  </a:lnTo>
                  <a:lnTo>
                    <a:pt x="1030" y="785"/>
                  </a:lnTo>
                  <a:lnTo>
                    <a:pt x="1076" y="749"/>
                  </a:lnTo>
                  <a:lnTo>
                    <a:pt x="1114" y="703"/>
                  </a:lnTo>
                  <a:lnTo>
                    <a:pt x="1144" y="654"/>
                  </a:lnTo>
                  <a:lnTo>
                    <a:pt x="1165" y="597"/>
                  </a:lnTo>
                  <a:lnTo>
                    <a:pt x="1200" y="473"/>
                  </a:lnTo>
                  <a:lnTo>
                    <a:pt x="1221" y="418"/>
                  </a:lnTo>
                  <a:lnTo>
                    <a:pt x="1249" y="368"/>
                  </a:lnTo>
                  <a:lnTo>
                    <a:pt x="1283" y="326"/>
                  </a:lnTo>
                  <a:lnTo>
                    <a:pt x="1327" y="290"/>
                  </a:lnTo>
                  <a:lnTo>
                    <a:pt x="1373" y="261"/>
                  </a:lnTo>
                  <a:lnTo>
                    <a:pt x="1424" y="242"/>
                  </a:lnTo>
                  <a:lnTo>
                    <a:pt x="1478" y="231"/>
                  </a:lnTo>
                  <a:lnTo>
                    <a:pt x="1535" y="229"/>
                  </a:lnTo>
                  <a:lnTo>
                    <a:pt x="1590" y="235"/>
                  </a:lnTo>
                  <a:lnTo>
                    <a:pt x="1645" y="254"/>
                  </a:lnTo>
                  <a:lnTo>
                    <a:pt x="1767" y="303"/>
                  </a:lnTo>
                  <a:lnTo>
                    <a:pt x="1817" y="318"/>
                  </a:lnTo>
                  <a:lnTo>
                    <a:pt x="1868" y="326"/>
                  </a:lnTo>
                  <a:lnTo>
                    <a:pt x="1919" y="326"/>
                  </a:lnTo>
                  <a:lnTo>
                    <a:pt x="1969" y="318"/>
                  </a:lnTo>
                  <a:lnTo>
                    <a:pt x="2018" y="303"/>
                  </a:lnTo>
                  <a:lnTo>
                    <a:pt x="2064" y="280"/>
                  </a:lnTo>
                  <a:lnTo>
                    <a:pt x="2106" y="250"/>
                  </a:lnTo>
                  <a:lnTo>
                    <a:pt x="2144" y="214"/>
                  </a:lnTo>
                  <a:lnTo>
                    <a:pt x="2230" y="115"/>
                  </a:lnTo>
                  <a:lnTo>
                    <a:pt x="2272" y="75"/>
                  </a:lnTo>
                  <a:lnTo>
                    <a:pt x="2319" y="42"/>
                  </a:lnTo>
                  <a:lnTo>
                    <a:pt x="2369" y="19"/>
                  </a:lnTo>
                  <a:lnTo>
                    <a:pt x="2422" y="6"/>
                  </a:lnTo>
                  <a:lnTo>
                    <a:pt x="24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23">
              <a:extLst>
                <a:ext uri="{FF2B5EF4-FFF2-40B4-BE49-F238E27FC236}">
                  <a16:creationId xmlns:a16="http://schemas.microsoft.com/office/drawing/2014/main" id="{D6DFBCEC-FA5E-7DE6-FAC3-B22529F50CEF}"/>
                </a:ext>
              </a:extLst>
            </p:cNvPr>
            <p:cNvSpPr>
              <a:spLocks/>
            </p:cNvSpPr>
            <p:nvPr/>
          </p:nvSpPr>
          <p:spPr bwMode="auto">
            <a:xfrm>
              <a:off x="6043" y="3122"/>
              <a:ext cx="811" cy="816"/>
            </a:xfrm>
            <a:custGeom>
              <a:avLst/>
              <a:gdLst>
                <a:gd name="T0" fmla="*/ 1154 w 1622"/>
                <a:gd name="T1" fmla="*/ 0 h 1633"/>
                <a:gd name="T2" fmla="*/ 1599 w 1622"/>
                <a:gd name="T3" fmla="*/ 808 h 1633"/>
                <a:gd name="T4" fmla="*/ 1615 w 1622"/>
                <a:gd name="T5" fmla="*/ 846 h 1633"/>
                <a:gd name="T6" fmla="*/ 1622 w 1622"/>
                <a:gd name="T7" fmla="*/ 888 h 1633"/>
                <a:gd name="T8" fmla="*/ 1620 w 1622"/>
                <a:gd name="T9" fmla="*/ 930 h 1633"/>
                <a:gd name="T10" fmla="*/ 1609 w 1622"/>
                <a:gd name="T11" fmla="*/ 972 h 1633"/>
                <a:gd name="T12" fmla="*/ 1394 w 1622"/>
                <a:gd name="T13" fmla="*/ 1511 h 1633"/>
                <a:gd name="T14" fmla="*/ 1375 w 1622"/>
                <a:gd name="T15" fmla="*/ 1545 h 1633"/>
                <a:gd name="T16" fmla="*/ 1352 w 1622"/>
                <a:gd name="T17" fmla="*/ 1576 h 1633"/>
                <a:gd name="T18" fmla="*/ 1323 w 1622"/>
                <a:gd name="T19" fmla="*/ 1599 h 1633"/>
                <a:gd name="T20" fmla="*/ 1291 w 1622"/>
                <a:gd name="T21" fmla="*/ 1618 h 1633"/>
                <a:gd name="T22" fmla="*/ 1255 w 1622"/>
                <a:gd name="T23" fmla="*/ 1629 h 1633"/>
                <a:gd name="T24" fmla="*/ 1219 w 1622"/>
                <a:gd name="T25" fmla="*/ 1633 h 1633"/>
                <a:gd name="T26" fmla="*/ 1179 w 1622"/>
                <a:gd name="T27" fmla="*/ 1629 h 1633"/>
                <a:gd name="T28" fmla="*/ 607 w 1622"/>
                <a:gd name="T29" fmla="*/ 1522 h 1633"/>
                <a:gd name="T30" fmla="*/ 567 w 1622"/>
                <a:gd name="T31" fmla="*/ 1511 h 1633"/>
                <a:gd name="T32" fmla="*/ 531 w 1622"/>
                <a:gd name="T33" fmla="*/ 1490 h 1633"/>
                <a:gd name="T34" fmla="*/ 499 w 1622"/>
                <a:gd name="T35" fmla="*/ 1461 h 1633"/>
                <a:gd name="T36" fmla="*/ 474 w 1622"/>
                <a:gd name="T37" fmla="*/ 1427 h 1633"/>
                <a:gd name="T38" fmla="*/ 0 w 1622"/>
                <a:gd name="T39" fmla="*/ 564 h 1633"/>
                <a:gd name="T40" fmla="*/ 31 w 1622"/>
                <a:gd name="T41" fmla="*/ 528 h 1633"/>
                <a:gd name="T42" fmla="*/ 128 w 1622"/>
                <a:gd name="T43" fmla="*/ 568 h 1633"/>
                <a:gd name="T44" fmla="*/ 213 w 1622"/>
                <a:gd name="T45" fmla="*/ 598 h 1633"/>
                <a:gd name="T46" fmla="*/ 303 w 1622"/>
                <a:gd name="T47" fmla="*/ 615 h 1633"/>
                <a:gd name="T48" fmla="*/ 394 w 1622"/>
                <a:gd name="T49" fmla="*/ 621 h 1633"/>
                <a:gd name="T50" fmla="*/ 478 w 1622"/>
                <a:gd name="T51" fmla="*/ 615 h 1633"/>
                <a:gd name="T52" fmla="*/ 560 w 1622"/>
                <a:gd name="T53" fmla="*/ 600 h 1633"/>
                <a:gd name="T54" fmla="*/ 640 w 1622"/>
                <a:gd name="T55" fmla="*/ 575 h 1633"/>
                <a:gd name="T56" fmla="*/ 714 w 1622"/>
                <a:gd name="T57" fmla="*/ 543 h 1633"/>
                <a:gd name="T58" fmla="*/ 785 w 1622"/>
                <a:gd name="T59" fmla="*/ 501 h 1633"/>
                <a:gd name="T60" fmla="*/ 849 w 1622"/>
                <a:gd name="T61" fmla="*/ 451 h 1633"/>
                <a:gd name="T62" fmla="*/ 908 w 1622"/>
                <a:gd name="T63" fmla="*/ 394 h 1633"/>
                <a:gd name="T64" fmla="*/ 960 w 1622"/>
                <a:gd name="T65" fmla="*/ 331 h 1633"/>
                <a:gd name="T66" fmla="*/ 1005 w 1622"/>
                <a:gd name="T67" fmla="*/ 261 h 1633"/>
                <a:gd name="T68" fmla="*/ 1042 w 1622"/>
                <a:gd name="T69" fmla="*/ 187 h 1633"/>
                <a:gd name="T70" fmla="*/ 1068 w 1622"/>
                <a:gd name="T71" fmla="*/ 107 h 1633"/>
                <a:gd name="T72" fmla="*/ 1097 w 1622"/>
                <a:gd name="T73" fmla="*/ 4 h 1633"/>
                <a:gd name="T74" fmla="*/ 1154 w 1622"/>
                <a:gd name="T7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633">
                  <a:moveTo>
                    <a:pt x="1154" y="0"/>
                  </a:moveTo>
                  <a:lnTo>
                    <a:pt x="1599" y="808"/>
                  </a:lnTo>
                  <a:lnTo>
                    <a:pt x="1615" y="846"/>
                  </a:lnTo>
                  <a:lnTo>
                    <a:pt x="1622" y="888"/>
                  </a:lnTo>
                  <a:lnTo>
                    <a:pt x="1620" y="930"/>
                  </a:lnTo>
                  <a:lnTo>
                    <a:pt x="1609" y="972"/>
                  </a:lnTo>
                  <a:lnTo>
                    <a:pt x="1394" y="1511"/>
                  </a:lnTo>
                  <a:lnTo>
                    <a:pt x="1375" y="1545"/>
                  </a:lnTo>
                  <a:lnTo>
                    <a:pt x="1352" y="1576"/>
                  </a:lnTo>
                  <a:lnTo>
                    <a:pt x="1323" y="1599"/>
                  </a:lnTo>
                  <a:lnTo>
                    <a:pt x="1291" y="1618"/>
                  </a:lnTo>
                  <a:lnTo>
                    <a:pt x="1255" y="1629"/>
                  </a:lnTo>
                  <a:lnTo>
                    <a:pt x="1219" y="1633"/>
                  </a:lnTo>
                  <a:lnTo>
                    <a:pt x="1179" y="1629"/>
                  </a:lnTo>
                  <a:lnTo>
                    <a:pt x="607" y="1522"/>
                  </a:lnTo>
                  <a:lnTo>
                    <a:pt x="567" y="1511"/>
                  </a:lnTo>
                  <a:lnTo>
                    <a:pt x="531" y="1490"/>
                  </a:lnTo>
                  <a:lnTo>
                    <a:pt x="499" y="1461"/>
                  </a:lnTo>
                  <a:lnTo>
                    <a:pt x="474" y="1427"/>
                  </a:lnTo>
                  <a:lnTo>
                    <a:pt x="0" y="564"/>
                  </a:lnTo>
                  <a:lnTo>
                    <a:pt x="31" y="528"/>
                  </a:lnTo>
                  <a:lnTo>
                    <a:pt x="128" y="568"/>
                  </a:lnTo>
                  <a:lnTo>
                    <a:pt x="213" y="598"/>
                  </a:lnTo>
                  <a:lnTo>
                    <a:pt x="303" y="615"/>
                  </a:lnTo>
                  <a:lnTo>
                    <a:pt x="394" y="621"/>
                  </a:lnTo>
                  <a:lnTo>
                    <a:pt x="478" y="615"/>
                  </a:lnTo>
                  <a:lnTo>
                    <a:pt x="560" y="600"/>
                  </a:lnTo>
                  <a:lnTo>
                    <a:pt x="640" y="575"/>
                  </a:lnTo>
                  <a:lnTo>
                    <a:pt x="714" y="543"/>
                  </a:lnTo>
                  <a:lnTo>
                    <a:pt x="785" y="501"/>
                  </a:lnTo>
                  <a:lnTo>
                    <a:pt x="849" y="451"/>
                  </a:lnTo>
                  <a:lnTo>
                    <a:pt x="908" y="394"/>
                  </a:lnTo>
                  <a:lnTo>
                    <a:pt x="960" y="331"/>
                  </a:lnTo>
                  <a:lnTo>
                    <a:pt x="1005" y="261"/>
                  </a:lnTo>
                  <a:lnTo>
                    <a:pt x="1042" y="187"/>
                  </a:lnTo>
                  <a:lnTo>
                    <a:pt x="1068" y="107"/>
                  </a:lnTo>
                  <a:lnTo>
                    <a:pt x="1097" y="4"/>
                  </a:lnTo>
                  <a:lnTo>
                    <a:pt x="1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24">
              <a:extLst>
                <a:ext uri="{FF2B5EF4-FFF2-40B4-BE49-F238E27FC236}">
                  <a16:creationId xmlns:a16="http://schemas.microsoft.com/office/drawing/2014/main" id="{AC6C9AFD-449B-6508-11C8-261DFBBA10DE}"/>
                </a:ext>
              </a:extLst>
            </p:cNvPr>
            <p:cNvSpPr>
              <a:spLocks/>
            </p:cNvSpPr>
            <p:nvPr/>
          </p:nvSpPr>
          <p:spPr bwMode="auto">
            <a:xfrm>
              <a:off x="4649" y="3135"/>
              <a:ext cx="818" cy="804"/>
            </a:xfrm>
            <a:custGeom>
              <a:avLst/>
              <a:gdLst>
                <a:gd name="T0" fmla="*/ 454 w 1636"/>
                <a:gd name="T1" fmla="*/ 0 h 1608"/>
                <a:gd name="T2" fmla="*/ 556 w 1636"/>
                <a:gd name="T3" fmla="*/ 3 h 1608"/>
                <a:gd name="T4" fmla="*/ 585 w 1636"/>
                <a:gd name="T5" fmla="*/ 104 h 1608"/>
                <a:gd name="T6" fmla="*/ 614 w 1636"/>
                <a:gd name="T7" fmla="*/ 182 h 1608"/>
                <a:gd name="T8" fmla="*/ 650 w 1636"/>
                <a:gd name="T9" fmla="*/ 257 h 1608"/>
                <a:gd name="T10" fmla="*/ 695 w 1636"/>
                <a:gd name="T11" fmla="*/ 323 h 1608"/>
                <a:gd name="T12" fmla="*/ 747 w 1636"/>
                <a:gd name="T13" fmla="*/ 386 h 1608"/>
                <a:gd name="T14" fmla="*/ 806 w 1636"/>
                <a:gd name="T15" fmla="*/ 442 h 1608"/>
                <a:gd name="T16" fmla="*/ 871 w 1636"/>
                <a:gd name="T17" fmla="*/ 491 h 1608"/>
                <a:gd name="T18" fmla="*/ 941 w 1636"/>
                <a:gd name="T19" fmla="*/ 531 h 1608"/>
                <a:gd name="T20" fmla="*/ 1015 w 1636"/>
                <a:gd name="T21" fmla="*/ 564 h 1608"/>
                <a:gd name="T22" fmla="*/ 1093 w 1636"/>
                <a:gd name="T23" fmla="*/ 588 h 1608"/>
                <a:gd name="T24" fmla="*/ 1173 w 1636"/>
                <a:gd name="T25" fmla="*/ 604 h 1608"/>
                <a:gd name="T26" fmla="*/ 1257 w 1636"/>
                <a:gd name="T27" fmla="*/ 607 h 1608"/>
                <a:gd name="T28" fmla="*/ 1328 w 1636"/>
                <a:gd name="T29" fmla="*/ 604 h 1608"/>
                <a:gd name="T30" fmla="*/ 1398 w 1636"/>
                <a:gd name="T31" fmla="*/ 594 h 1608"/>
                <a:gd name="T32" fmla="*/ 1467 w 1636"/>
                <a:gd name="T33" fmla="*/ 575 h 1608"/>
                <a:gd name="T34" fmla="*/ 1533 w 1636"/>
                <a:gd name="T35" fmla="*/ 550 h 1608"/>
                <a:gd name="T36" fmla="*/ 1632 w 1636"/>
                <a:gd name="T37" fmla="*/ 510 h 1608"/>
                <a:gd name="T38" fmla="*/ 1636 w 1636"/>
                <a:gd name="T39" fmla="*/ 514 h 1608"/>
                <a:gd name="T40" fmla="*/ 1149 w 1636"/>
                <a:gd name="T41" fmla="*/ 1402 h 1608"/>
                <a:gd name="T42" fmla="*/ 1124 w 1636"/>
                <a:gd name="T43" fmla="*/ 1436 h 1608"/>
                <a:gd name="T44" fmla="*/ 1093 w 1636"/>
                <a:gd name="T45" fmla="*/ 1465 h 1608"/>
                <a:gd name="T46" fmla="*/ 1055 w 1636"/>
                <a:gd name="T47" fmla="*/ 1486 h 1608"/>
                <a:gd name="T48" fmla="*/ 1015 w 1636"/>
                <a:gd name="T49" fmla="*/ 1497 h 1608"/>
                <a:gd name="T50" fmla="*/ 444 w 1636"/>
                <a:gd name="T51" fmla="*/ 1604 h 1608"/>
                <a:gd name="T52" fmla="*/ 406 w 1636"/>
                <a:gd name="T53" fmla="*/ 1608 h 1608"/>
                <a:gd name="T54" fmla="*/ 368 w 1636"/>
                <a:gd name="T55" fmla="*/ 1602 h 1608"/>
                <a:gd name="T56" fmla="*/ 334 w 1636"/>
                <a:gd name="T57" fmla="*/ 1591 h 1608"/>
                <a:gd name="T58" fmla="*/ 301 w 1636"/>
                <a:gd name="T59" fmla="*/ 1573 h 1608"/>
                <a:gd name="T60" fmla="*/ 273 w 1636"/>
                <a:gd name="T61" fmla="*/ 1551 h 1608"/>
                <a:gd name="T62" fmla="*/ 248 w 1636"/>
                <a:gd name="T63" fmla="*/ 1520 h 1608"/>
                <a:gd name="T64" fmla="*/ 231 w 1636"/>
                <a:gd name="T65" fmla="*/ 1486 h 1608"/>
                <a:gd name="T66" fmla="*/ 14 w 1636"/>
                <a:gd name="T67" fmla="*/ 947 h 1608"/>
                <a:gd name="T68" fmla="*/ 2 w 1636"/>
                <a:gd name="T69" fmla="*/ 905 h 1608"/>
                <a:gd name="T70" fmla="*/ 0 w 1636"/>
                <a:gd name="T71" fmla="*/ 863 h 1608"/>
                <a:gd name="T72" fmla="*/ 8 w 1636"/>
                <a:gd name="T73" fmla="*/ 821 h 1608"/>
                <a:gd name="T74" fmla="*/ 23 w 1636"/>
                <a:gd name="T75" fmla="*/ 783 h 1608"/>
                <a:gd name="T76" fmla="*/ 454 w 1636"/>
                <a:gd name="T7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6" h="1608">
                  <a:moveTo>
                    <a:pt x="454" y="0"/>
                  </a:moveTo>
                  <a:lnTo>
                    <a:pt x="556" y="3"/>
                  </a:lnTo>
                  <a:lnTo>
                    <a:pt x="585" y="104"/>
                  </a:lnTo>
                  <a:lnTo>
                    <a:pt x="614" y="182"/>
                  </a:lnTo>
                  <a:lnTo>
                    <a:pt x="650" y="257"/>
                  </a:lnTo>
                  <a:lnTo>
                    <a:pt x="695" y="323"/>
                  </a:lnTo>
                  <a:lnTo>
                    <a:pt x="747" y="386"/>
                  </a:lnTo>
                  <a:lnTo>
                    <a:pt x="806" y="442"/>
                  </a:lnTo>
                  <a:lnTo>
                    <a:pt x="871" y="491"/>
                  </a:lnTo>
                  <a:lnTo>
                    <a:pt x="941" y="531"/>
                  </a:lnTo>
                  <a:lnTo>
                    <a:pt x="1015" y="564"/>
                  </a:lnTo>
                  <a:lnTo>
                    <a:pt x="1093" y="588"/>
                  </a:lnTo>
                  <a:lnTo>
                    <a:pt x="1173" y="604"/>
                  </a:lnTo>
                  <a:lnTo>
                    <a:pt x="1257" y="607"/>
                  </a:lnTo>
                  <a:lnTo>
                    <a:pt x="1328" y="604"/>
                  </a:lnTo>
                  <a:lnTo>
                    <a:pt x="1398" y="594"/>
                  </a:lnTo>
                  <a:lnTo>
                    <a:pt x="1467" y="575"/>
                  </a:lnTo>
                  <a:lnTo>
                    <a:pt x="1533" y="550"/>
                  </a:lnTo>
                  <a:lnTo>
                    <a:pt x="1632" y="510"/>
                  </a:lnTo>
                  <a:lnTo>
                    <a:pt x="1636" y="514"/>
                  </a:lnTo>
                  <a:lnTo>
                    <a:pt x="1149" y="1402"/>
                  </a:lnTo>
                  <a:lnTo>
                    <a:pt x="1124" y="1436"/>
                  </a:lnTo>
                  <a:lnTo>
                    <a:pt x="1093" y="1465"/>
                  </a:lnTo>
                  <a:lnTo>
                    <a:pt x="1055" y="1486"/>
                  </a:lnTo>
                  <a:lnTo>
                    <a:pt x="1015" y="1497"/>
                  </a:lnTo>
                  <a:lnTo>
                    <a:pt x="444" y="1604"/>
                  </a:lnTo>
                  <a:lnTo>
                    <a:pt x="406" y="1608"/>
                  </a:lnTo>
                  <a:lnTo>
                    <a:pt x="368" y="1602"/>
                  </a:lnTo>
                  <a:lnTo>
                    <a:pt x="334" y="1591"/>
                  </a:lnTo>
                  <a:lnTo>
                    <a:pt x="301" y="1573"/>
                  </a:lnTo>
                  <a:lnTo>
                    <a:pt x="273" y="1551"/>
                  </a:lnTo>
                  <a:lnTo>
                    <a:pt x="248" y="1520"/>
                  </a:lnTo>
                  <a:lnTo>
                    <a:pt x="231" y="1486"/>
                  </a:lnTo>
                  <a:lnTo>
                    <a:pt x="14" y="947"/>
                  </a:lnTo>
                  <a:lnTo>
                    <a:pt x="2" y="905"/>
                  </a:lnTo>
                  <a:lnTo>
                    <a:pt x="0" y="863"/>
                  </a:lnTo>
                  <a:lnTo>
                    <a:pt x="8" y="821"/>
                  </a:lnTo>
                  <a:lnTo>
                    <a:pt x="23" y="78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25">
              <a:extLst>
                <a:ext uri="{FF2B5EF4-FFF2-40B4-BE49-F238E27FC236}">
                  <a16:creationId xmlns:a16="http://schemas.microsoft.com/office/drawing/2014/main" id="{792275DC-B293-896A-4C1E-62FCE260E8D4}"/>
                </a:ext>
              </a:extLst>
            </p:cNvPr>
            <p:cNvSpPr>
              <a:spLocks/>
            </p:cNvSpPr>
            <p:nvPr/>
          </p:nvSpPr>
          <p:spPr bwMode="auto">
            <a:xfrm>
              <a:off x="5189" y="1451"/>
              <a:ext cx="1079" cy="1115"/>
            </a:xfrm>
            <a:custGeom>
              <a:avLst/>
              <a:gdLst>
                <a:gd name="T0" fmla="*/ 1245 w 2157"/>
                <a:gd name="T1" fmla="*/ 7 h 2229"/>
                <a:gd name="T2" fmla="*/ 1337 w 2157"/>
                <a:gd name="T3" fmla="*/ 49 h 2229"/>
                <a:gd name="T4" fmla="*/ 1409 w 2157"/>
                <a:gd name="T5" fmla="*/ 146 h 2229"/>
                <a:gd name="T6" fmla="*/ 1426 w 2157"/>
                <a:gd name="T7" fmla="*/ 320 h 2229"/>
                <a:gd name="T8" fmla="*/ 1361 w 2157"/>
                <a:gd name="T9" fmla="*/ 579 h 2229"/>
                <a:gd name="T10" fmla="*/ 1321 w 2157"/>
                <a:gd name="T11" fmla="*/ 773 h 2229"/>
                <a:gd name="T12" fmla="*/ 1329 w 2157"/>
                <a:gd name="T13" fmla="*/ 863 h 2229"/>
                <a:gd name="T14" fmla="*/ 1359 w 2157"/>
                <a:gd name="T15" fmla="*/ 888 h 2229"/>
                <a:gd name="T16" fmla="*/ 1382 w 2157"/>
                <a:gd name="T17" fmla="*/ 886 h 2229"/>
                <a:gd name="T18" fmla="*/ 1483 w 2157"/>
                <a:gd name="T19" fmla="*/ 865 h 2229"/>
                <a:gd name="T20" fmla="*/ 1592 w 2157"/>
                <a:gd name="T21" fmla="*/ 846 h 2229"/>
                <a:gd name="T22" fmla="*/ 1784 w 2157"/>
                <a:gd name="T23" fmla="*/ 834 h 2229"/>
                <a:gd name="T24" fmla="*/ 1978 w 2157"/>
                <a:gd name="T25" fmla="*/ 867 h 2229"/>
                <a:gd name="T26" fmla="*/ 2100 w 2157"/>
                <a:gd name="T27" fmla="*/ 977 h 2229"/>
                <a:gd name="T28" fmla="*/ 2112 w 2157"/>
                <a:gd name="T29" fmla="*/ 1101 h 2229"/>
                <a:gd name="T30" fmla="*/ 2083 w 2157"/>
                <a:gd name="T31" fmla="*/ 1173 h 2229"/>
                <a:gd name="T32" fmla="*/ 2102 w 2157"/>
                <a:gd name="T33" fmla="*/ 1200 h 2229"/>
                <a:gd name="T34" fmla="*/ 2150 w 2157"/>
                <a:gd name="T35" fmla="*/ 1292 h 2229"/>
                <a:gd name="T36" fmla="*/ 2136 w 2157"/>
                <a:gd name="T37" fmla="*/ 1435 h 2229"/>
                <a:gd name="T38" fmla="*/ 2087 w 2157"/>
                <a:gd name="T39" fmla="*/ 1534 h 2229"/>
                <a:gd name="T40" fmla="*/ 2110 w 2157"/>
                <a:gd name="T41" fmla="*/ 1631 h 2229"/>
                <a:gd name="T42" fmla="*/ 2068 w 2157"/>
                <a:gd name="T43" fmla="*/ 1779 h 2229"/>
                <a:gd name="T44" fmla="*/ 1995 w 2157"/>
                <a:gd name="T45" fmla="*/ 1869 h 2229"/>
                <a:gd name="T46" fmla="*/ 2001 w 2157"/>
                <a:gd name="T47" fmla="*/ 1943 h 2229"/>
                <a:gd name="T48" fmla="*/ 1963 w 2157"/>
                <a:gd name="T49" fmla="*/ 2054 h 2229"/>
                <a:gd name="T50" fmla="*/ 1832 w 2157"/>
                <a:gd name="T51" fmla="*/ 2159 h 2229"/>
                <a:gd name="T52" fmla="*/ 1571 w 2157"/>
                <a:gd name="T53" fmla="*/ 2212 h 2229"/>
                <a:gd name="T54" fmla="*/ 1230 w 2157"/>
                <a:gd name="T55" fmla="*/ 2206 h 2229"/>
                <a:gd name="T56" fmla="*/ 889 w 2157"/>
                <a:gd name="T57" fmla="*/ 2185 h 2229"/>
                <a:gd name="T58" fmla="*/ 744 w 2157"/>
                <a:gd name="T59" fmla="*/ 2079 h 2229"/>
                <a:gd name="T60" fmla="*/ 663 w 2157"/>
                <a:gd name="T61" fmla="*/ 1907 h 2229"/>
                <a:gd name="T62" fmla="*/ 625 w 2157"/>
                <a:gd name="T63" fmla="*/ 1730 h 2229"/>
                <a:gd name="T64" fmla="*/ 615 w 2157"/>
                <a:gd name="T65" fmla="*/ 1606 h 2229"/>
                <a:gd name="T66" fmla="*/ 611 w 2157"/>
                <a:gd name="T67" fmla="*/ 2090 h 2229"/>
                <a:gd name="T68" fmla="*/ 583 w 2157"/>
                <a:gd name="T69" fmla="*/ 2183 h 2229"/>
                <a:gd name="T70" fmla="*/ 505 w 2157"/>
                <a:gd name="T71" fmla="*/ 2225 h 2229"/>
                <a:gd name="T72" fmla="*/ 105 w 2157"/>
                <a:gd name="T73" fmla="*/ 2210 h 2229"/>
                <a:gd name="T74" fmla="*/ 6 w 2157"/>
                <a:gd name="T75" fmla="*/ 2084 h 2229"/>
                <a:gd name="T76" fmla="*/ 19 w 2157"/>
                <a:gd name="T77" fmla="*/ 1212 h 2229"/>
                <a:gd name="T78" fmla="*/ 145 w 2157"/>
                <a:gd name="T79" fmla="*/ 1112 h 2229"/>
                <a:gd name="T80" fmla="*/ 552 w 2157"/>
                <a:gd name="T81" fmla="*/ 1128 h 2229"/>
                <a:gd name="T82" fmla="*/ 653 w 2157"/>
                <a:gd name="T83" fmla="*/ 1027 h 2229"/>
                <a:gd name="T84" fmla="*/ 794 w 2157"/>
                <a:gd name="T85" fmla="*/ 871 h 2229"/>
                <a:gd name="T86" fmla="*/ 923 w 2157"/>
                <a:gd name="T87" fmla="*/ 655 h 2229"/>
                <a:gd name="T88" fmla="*/ 1030 w 2157"/>
                <a:gd name="T89" fmla="*/ 430 h 2229"/>
                <a:gd name="T90" fmla="*/ 1099 w 2157"/>
                <a:gd name="T91" fmla="*/ 265 h 2229"/>
                <a:gd name="T92" fmla="*/ 1116 w 2157"/>
                <a:gd name="T93" fmla="*/ 215 h 2229"/>
                <a:gd name="T94" fmla="*/ 1110 w 2157"/>
                <a:gd name="T95" fmla="*/ 137 h 2229"/>
                <a:gd name="T96" fmla="*/ 1129 w 2157"/>
                <a:gd name="T97" fmla="*/ 34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7" h="2229">
                  <a:moveTo>
                    <a:pt x="1184" y="0"/>
                  </a:moveTo>
                  <a:lnTo>
                    <a:pt x="1203" y="0"/>
                  </a:lnTo>
                  <a:lnTo>
                    <a:pt x="1222" y="4"/>
                  </a:lnTo>
                  <a:lnTo>
                    <a:pt x="1245" y="7"/>
                  </a:lnTo>
                  <a:lnTo>
                    <a:pt x="1268" y="13"/>
                  </a:lnTo>
                  <a:lnTo>
                    <a:pt x="1291" y="23"/>
                  </a:lnTo>
                  <a:lnTo>
                    <a:pt x="1314" y="34"/>
                  </a:lnTo>
                  <a:lnTo>
                    <a:pt x="1337" y="49"/>
                  </a:lnTo>
                  <a:lnTo>
                    <a:pt x="1358" y="68"/>
                  </a:lnTo>
                  <a:lnTo>
                    <a:pt x="1377" y="89"/>
                  </a:lnTo>
                  <a:lnTo>
                    <a:pt x="1394" y="116"/>
                  </a:lnTo>
                  <a:lnTo>
                    <a:pt x="1409" y="146"/>
                  </a:lnTo>
                  <a:lnTo>
                    <a:pt x="1420" y="183"/>
                  </a:lnTo>
                  <a:lnTo>
                    <a:pt x="1426" y="223"/>
                  </a:lnTo>
                  <a:lnTo>
                    <a:pt x="1430" y="268"/>
                  </a:lnTo>
                  <a:lnTo>
                    <a:pt x="1426" y="320"/>
                  </a:lnTo>
                  <a:lnTo>
                    <a:pt x="1419" y="377"/>
                  </a:lnTo>
                  <a:lnTo>
                    <a:pt x="1405" y="440"/>
                  </a:lnTo>
                  <a:lnTo>
                    <a:pt x="1384" y="510"/>
                  </a:lnTo>
                  <a:lnTo>
                    <a:pt x="1361" y="579"/>
                  </a:lnTo>
                  <a:lnTo>
                    <a:pt x="1346" y="640"/>
                  </a:lnTo>
                  <a:lnTo>
                    <a:pt x="1333" y="691"/>
                  </a:lnTo>
                  <a:lnTo>
                    <a:pt x="1325" y="735"/>
                  </a:lnTo>
                  <a:lnTo>
                    <a:pt x="1321" y="773"/>
                  </a:lnTo>
                  <a:lnTo>
                    <a:pt x="1320" y="804"/>
                  </a:lnTo>
                  <a:lnTo>
                    <a:pt x="1320" y="829"/>
                  </a:lnTo>
                  <a:lnTo>
                    <a:pt x="1323" y="848"/>
                  </a:lnTo>
                  <a:lnTo>
                    <a:pt x="1329" y="863"/>
                  </a:lnTo>
                  <a:lnTo>
                    <a:pt x="1337" y="874"/>
                  </a:lnTo>
                  <a:lnTo>
                    <a:pt x="1344" y="882"/>
                  </a:lnTo>
                  <a:lnTo>
                    <a:pt x="1352" y="886"/>
                  </a:lnTo>
                  <a:lnTo>
                    <a:pt x="1359" y="888"/>
                  </a:lnTo>
                  <a:lnTo>
                    <a:pt x="1367" y="888"/>
                  </a:lnTo>
                  <a:lnTo>
                    <a:pt x="1375" y="888"/>
                  </a:lnTo>
                  <a:lnTo>
                    <a:pt x="1379" y="886"/>
                  </a:lnTo>
                  <a:lnTo>
                    <a:pt x="1382" y="886"/>
                  </a:lnTo>
                  <a:lnTo>
                    <a:pt x="1384" y="884"/>
                  </a:lnTo>
                  <a:lnTo>
                    <a:pt x="1432" y="874"/>
                  </a:lnTo>
                  <a:lnTo>
                    <a:pt x="1478" y="865"/>
                  </a:lnTo>
                  <a:lnTo>
                    <a:pt x="1483" y="865"/>
                  </a:lnTo>
                  <a:lnTo>
                    <a:pt x="1498" y="861"/>
                  </a:lnTo>
                  <a:lnTo>
                    <a:pt x="1523" y="857"/>
                  </a:lnTo>
                  <a:lnTo>
                    <a:pt x="1554" y="851"/>
                  </a:lnTo>
                  <a:lnTo>
                    <a:pt x="1592" y="846"/>
                  </a:lnTo>
                  <a:lnTo>
                    <a:pt x="1636" y="842"/>
                  </a:lnTo>
                  <a:lnTo>
                    <a:pt x="1683" y="836"/>
                  </a:lnTo>
                  <a:lnTo>
                    <a:pt x="1733" y="834"/>
                  </a:lnTo>
                  <a:lnTo>
                    <a:pt x="1784" y="834"/>
                  </a:lnTo>
                  <a:lnTo>
                    <a:pt x="1836" y="838"/>
                  </a:lnTo>
                  <a:lnTo>
                    <a:pt x="1885" y="844"/>
                  </a:lnTo>
                  <a:lnTo>
                    <a:pt x="1935" y="853"/>
                  </a:lnTo>
                  <a:lnTo>
                    <a:pt x="1978" y="867"/>
                  </a:lnTo>
                  <a:lnTo>
                    <a:pt x="2018" y="888"/>
                  </a:lnTo>
                  <a:lnTo>
                    <a:pt x="2053" y="912"/>
                  </a:lnTo>
                  <a:lnTo>
                    <a:pt x="2081" y="945"/>
                  </a:lnTo>
                  <a:lnTo>
                    <a:pt x="2100" y="977"/>
                  </a:lnTo>
                  <a:lnTo>
                    <a:pt x="2112" y="1010"/>
                  </a:lnTo>
                  <a:lnTo>
                    <a:pt x="2115" y="1042"/>
                  </a:lnTo>
                  <a:lnTo>
                    <a:pt x="2115" y="1072"/>
                  </a:lnTo>
                  <a:lnTo>
                    <a:pt x="2112" y="1101"/>
                  </a:lnTo>
                  <a:lnTo>
                    <a:pt x="2104" y="1126"/>
                  </a:lnTo>
                  <a:lnTo>
                    <a:pt x="2096" y="1147"/>
                  </a:lnTo>
                  <a:lnTo>
                    <a:pt x="2089" y="1162"/>
                  </a:lnTo>
                  <a:lnTo>
                    <a:pt x="2083" y="1173"/>
                  </a:lnTo>
                  <a:lnTo>
                    <a:pt x="2081" y="1175"/>
                  </a:lnTo>
                  <a:lnTo>
                    <a:pt x="2083" y="1179"/>
                  </a:lnTo>
                  <a:lnTo>
                    <a:pt x="2091" y="1187"/>
                  </a:lnTo>
                  <a:lnTo>
                    <a:pt x="2102" y="1200"/>
                  </a:lnTo>
                  <a:lnTo>
                    <a:pt x="2115" y="1217"/>
                  </a:lnTo>
                  <a:lnTo>
                    <a:pt x="2129" y="1238"/>
                  </a:lnTo>
                  <a:lnTo>
                    <a:pt x="2140" y="1263"/>
                  </a:lnTo>
                  <a:lnTo>
                    <a:pt x="2150" y="1292"/>
                  </a:lnTo>
                  <a:lnTo>
                    <a:pt x="2157" y="1324"/>
                  </a:lnTo>
                  <a:lnTo>
                    <a:pt x="2157" y="1358"/>
                  </a:lnTo>
                  <a:lnTo>
                    <a:pt x="2152" y="1396"/>
                  </a:lnTo>
                  <a:lnTo>
                    <a:pt x="2136" y="1435"/>
                  </a:lnTo>
                  <a:lnTo>
                    <a:pt x="2114" y="1476"/>
                  </a:lnTo>
                  <a:lnTo>
                    <a:pt x="2079" y="1518"/>
                  </a:lnTo>
                  <a:lnTo>
                    <a:pt x="2081" y="1522"/>
                  </a:lnTo>
                  <a:lnTo>
                    <a:pt x="2087" y="1534"/>
                  </a:lnTo>
                  <a:lnTo>
                    <a:pt x="2093" y="1551"/>
                  </a:lnTo>
                  <a:lnTo>
                    <a:pt x="2100" y="1572"/>
                  </a:lnTo>
                  <a:lnTo>
                    <a:pt x="2106" y="1600"/>
                  </a:lnTo>
                  <a:lnTo>
                    <a:pt x="2110" y="1631"/>
                  </a:lnTo>
                  <a:lnTo>
                    <a:pt x="2110" y="1665"/>
                  </a:lnTo>
                  <a:lnTo>
                    <a:pt x="2104" y="1701"/>
                  </a:lnTo>
                  <a:lnTo>
                    <a:pt x="2091" y="1741"/>
                  </a:lnTo>
                  <a:lnTo>
                    <a:pt x="2068" y="1779"/>
                  </a:lnTo>
                  <a:lnTo>
                    <a:pt x="2035" y="1819"/>
                  </a:lnTo>
                  <a:lnTo>
                    <a:pt x="1992" y="1858"/>
                  </a:lnTo>
                  <a:lnTo>
                    <a:pt x="1992" y="1859"/>
                  </a:lnTo>
                  <a:lnTo>
                    <a:pt x="1995" y="1869"/>
                  </a:lnTo>
                  <a:lnTo>
                    <a:pt x="1997" y="1882"/>
                  </a:lnTo>
                  <a:lnTo>
                    <a:pt x="1999" y="1899"/>
                  </a:lnTo>
                  <a:lnTo>
                    <a:pt x="2001" y="1920"/>
                  </a:lnTo>
                  <a:lnTo>
                    <a:pt x="2001" y="1943"/>
                  </a:lnTo>
                  <a:lnTo>
                    <a:pt x="1997" y="1970"/>
                  </a:lnTo>
                  <a:lnTo>
                    <a:pt x="1992" y="1997"/>
                  </a:lnTo>
                  <a:lnTo>
                    <a:pt x="1980" y="2025"/>
                  </a:lnTo>
                  <a:lnTo>
                    <a:pt x="1963" y="2054"/>
                  </a:lnTo>
                  <a:lnTo>
                    <a:pt x="1942" y="2082"/>
                  </a:lnTo>
                  <a:lnTo>
                    <a:pt x="1914" y="2109"/>
                  </a:lnTo>
                  <a:lnTo>
                    <a:pt x="1876" y="2134"/>
                  </a:lnTo>
                  <a:lnTo>
                    <a:pt x="1832" y="2159"/>
                  </a:lnTo>
                  <a:lnTo>
                    <a:pt x="1776" y="2178"/>
                  </a:lnTo>
                  <a:lnTo>
                    <a:pt x="1712" y="2195"/>
                  </a:lnTo>
                  <a:lnTo>
                    <a:pt x="1645" y="2206"/>
                  </a:lnTo>
                  <a:lnTo>
                    <a:pt x="1571" y="2212"/>
                  </a:lnTo>
                  <a:lnTo>
                    <a:pt x="1493" y="2214"/>
                  </a:lnTo>
                  <a:lnTo>
                    <a:pt x="1415" y="2212"/>
                  </a:lnTo>
                  <a:lnTo>
                    <a:pt x="1337" y="2206"/>
                  </a:lnTo>
                  <a:lnTo>
                    <a:pt x="1230" y="2206"/>
                  </a:lnTo>
                  <a:lnTo>
                    <a:pt x="1127" y="2204"/>
                  </a:lnTo>
                  <a:lnTo>
                    <a:pt x="1028" y="2201"/>
                  </a:lnTo>
                  <a:lnTo>
                    <a:pt x="937" y="2195"/>
                  </a:lnTo>
                  <a:lnTo>
                    <a:pt x="889" y="2185"/>
                  </a:lnTo>
                  <a:lnTo>
                    <a:pt x="847" y="2168"/>
                  </a:lnTo>
                  <a:lnTo>
                    <a:pt x="807" y="2143"/>
                  </a:lnTo>
                  <a:lnTo>
                    <a:pt x="775" y="2113"/>
                  </a:lnTo>
                  <a:lnTo>
                    <a:pt x="744" y="2079"/>
                  </a:lnTo>
                  <a:lnTo>
                    <a:pt x="718" y="2039"/>
                  </a:lnTo>
                  <a:lnTo>
                    <a:pt x="697" y="1997"/>
                  </a:lnTo>
                  <a:lnTo>
                    <a:pt x="678" y="1953"/>
                  </a:lnTo>
                  <a:lnTo>
                    <a:pt x="663" y="1907"/>
                  </a:lnTo>
                  <a:lnTo>
                    <a:pt x="649" y="1861"/>
                  </a:lnTo>
                  <a:lnTo>
                    <a:pt x="640" y="1816"/>
                  </a:lnTo>
                  <a:lnTo>
                    <a:pt x="630" y="1772"/>
                  </a:lnTo>
                  <a:lnTo>
                    <a:pt x="625" y="1730"/>
                  </a:lnTo>
                  <a:lnTo>
                    <a:pt x="621" y="1692"/>
                  </a:lnTo>
                  <a:lnTo>
                    <a:pt x="617" y="1657"/>
                  </a:lnTo>
                  <a:lnTo>
                    <a:pt x="615" y="1629"/>
                  </a:lnTo>
                  <a:lnTo>
                    <a:pt x="615" y="1606"/>
                  </a:lnTo>
                  <a:lnTo>
                    <a:pt x="613" y="1593"/>
                  </a:lnTo>
                  <a:lnTo>
                    <a:pt x="613" y="1585"/>
                  </a:lnTo>
                  <a:lnTo>
                    <a:pt x="613" y="2050"/>
                  </a:lnTo>
                  <a:lnTo>
                    <a:pt x="611" y="2090"/>
                  </a:lnTo>
                  <a:lnTo>
                    <a:pt x="607" y="2122"/>
                  </a:lnTo>
                  <a:lnTo>
                    <a:pt x="600" y="2149"/>
                  </a:lnTo>
                  <a:lnTo>
                    <a:pt x="590" y="2168"/>
                  </a:lnTo>
                  <a:lnTo>
                    <a:pt x="583" y="2183"/>
                  </a:lnTo>
                  <a:lnTo>
                    <a:pt x="575" y="2191"/>
                  </a:lnTo>
                  <a:lnTo>
                    <a:pt x="571" y="2197"/>
                  </a:lnTo>
                  <a:lnTo>
                    <a:pt x="539" y="2214"/>
                  </a:lnTo>
                  <a:lnTo>
                    <a:pt x="505" y="2225"/>
                  </a:lnTo>
                  <a:lnTo>
                    <a:pt x="466" y="2229"/>
                  </a:lnTo>
                  <a:lnTo>
                    <a:pt x="187" y="2229"/>
                  </a:lnTo>
                  <a:lnTo>
                    <a:pt x="145" y="2223"/>
                  </a:lnTo>
                  <a:lnTo>
                    <a:pt x="105" y="2210"/>
                  </a:lnTo>
                  <a:lnTo>
                    <a:pt x="70" y="2187"/>
                  </a:lnTo>
                  <a:lnTo>
                    <a:pt x="42" y="2159"/>
                  </a:lnTo>
                  <a:lnTo>
                    <a:pt x="19" y="2124"/>
                  </a:lnTo>
                  <a:lnTo>
                    <a:pt x="6" y="2084"/>
                  </a:lnTo>
                  <a:lnTo>
                    <a:pt x="0" y="2042"/>
                  </a:lnTo>
                  <a:lnTo>
                    <a:pt x="0" y="1294"/>
                  </a:lnTo>
                  <a:lnTo>
                    <a:pt x="6" y="1252"/>
                  </a:lnTo>
                  <a:lnTo>
                    <a:pt x="19" y="1212"/>
                  </a:lnTo>
                  <a:lnTo>
                    <a:pt x="40" y="1177"/>
                  </a:lnTo>
                  <a:lnTo>
                    <a:pt x="70" y="1149"/>
                  </a:lnTo>
                  <a:lnTo>
                    <a:pt x="105" y="1126"/>
                  </a:lnTo>
                  <a:lnTo>
                    <a:pt x="145" y="1112"/>
                  </a:lnTo>
                  <a:lnTo>
                    <a:pt x="187" y="1107"/>
                  </a:lnTo>
                  <a:lnTo>
                    <a:pt x="466" y="1107"/>
                  </a:lnTo>
                  <a:lnTo>
                    <a:pt x="512" y="1112"/>
                  </a:lnTo>
                  <a:lnTo>
                    <a:pt x="552" y="1128"/>
                  </a:lnTo>
                  <a:lnTo>
                    <a:pt x="588" y="1153"/>
                  </a:lnTo>
                  <a:lnTo>
                    <a:pt x="604" y="1114"/>
                  </a:lnTo>
                  <a:lnTo>
                    <a:pt x="625" y="1072"/>
                  </a:lnTo>
                  <a:lnTo>
                    <a:pt x="653" y="1027"/>
                  </a:lnTo>
                  <a:lnTo>
                    <a:pt x="689" y="981"/>
                  </a:lnTo>
                  <a:lnTo>
                    <a:pt x="724" y="951"/>
                  </a:lnTo>
                  <a:lnTo>
                    <a:pt x="760" y="914"/>
                  </a:lnTo>
                  <a:lnTo>
                    <a:pt x="794" y="871"/>
                  </a:lnTo>
                  <a:lnTo>
                    <a:pt x="828" y="821"/>
                  </a:lnTo>
                  <a:lnTo>
                    <a:pt x="861" y="768"/>
                  </a:lnTo>
                  <a:lnTo>
                    <a:pt x="893" y="712"/>
                  </a:lnTo>
                  <a:lnTo>
                    <a:pt x="923" y="655"/>
                  </a:lnTo>
                  <a:lnTo>
                    <a:pt x="954" y="598"/>
                  </a:lnTo>
                  <a:lnTo>
                    <a:pt x="981" y="541"/>
                  </a:lnTo>
                  <a:lnTo>
                    <a:pt x="1007" y="484"/>
                  </a:lnTo>
                  <a:lnTo>
                    <a:pt x="1030" y="430"/>
                  </a:lnTo>
                  <a:lnTo>
                    <a:pt x="1053" y="381"/>
                  </a:lnTo>
                  <a:lnTo>
                    <a:pt x="1070" y="335"/>
                  </a:lnTo>
                  <a:lnTo>
                    <a:pt x="1087" y="297"/>
                  </a:lnTo>
                  <a:lnTo>
                    <a:pt x="1099" y="265"/>
                  </a:lnTo>
                  <a:lnTo>
                    <a:pt x="1108" y="240"/>
                  </a:lnTo>
                  <a:lnTo>
                    <a:pt x="1114" y="225"/>
                  </a:lnTo>
                  <a:lnTo>
                    <a:pt x="1116" y="219"/>
                  </a:lnTo>
                  <a:lnTo>
                    <a:pt x="1116" y="215"/>
                  </a:lnTo>
                  <a:lnTo>
                    <a:pt x="1114" y="202"/>
                  </a:lnTo>
                  <a:lnTo>
                    <a:pt x="1112" y="185"/>
                  </a:lnTo>
                  <a:lnTo>
                    <a:pt x="1112" y="162"/>
                  </a:lnTo>
                  <a:lnTo>
                    <a:pt x="1110" y="137"/>
                  </a:lnTo>
                  <a:lnTo>
                    <a:pt x="1112" y="110"/>
                  </a:lnTo>
                  <a:lnTo>
                    <a:pt x="1116" y="82"/>
                  </a:lnTo>
                  <a:lnTo>
                    <a:pt x="1121" y="57"/>
                  </a:lnTo>
                  <a:lnTo>
                    <a:pt x="1129" y="34"/>
                  </a:lnTo>
                  <a:lnTo>
                    <a:pt x="1144" y="17"/>
                  </a:lnTo>
                  <a:lnTo>
                    <a:pt x="1161" y="4"/>
                  </a:lnTo>
                  <a:lnTo>
                    <a:pt x="1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Isosceles Triangle 17">
            <a:extLst>
              <a:ext uri="{FF2B5EF4-FFF2-40B4-BE49-F238E27FC236}">
                <a16:creationId xmlns:a16="http://schemas.microsoft.com/office/drawing/2014/main" id="{2E28052C-40B9-4262-2388-7D2B30E1DA77}"/>
              </a:ext>
            </a:extLst>
          </p:cNvPr>
          <p:cNvSpPr/>
          <p:nvPr/>
        </p:nvSpPr>
        <p:spPr>
          <a:xfrm rot="5400000">
            <a:off x="1423958" y="4195866"/>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521677A-5E6D-686E-91AE-0598E51094F5}"/>
              </a:ext>
            </a:extLst>
          </p:cNvPr>
          <p:cNvSpPr/>
          <p:nvPr/>
        </p:nvSpPr>
        <p:spPr>
          <a:xfrm rot="5400000">
            <a:off x="1423958" y="4724654"/>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82A39D83-1DE6-532A-0EBE-A908DE79244E}"/>
              </a:ext>
            </a:extLst>
          </p:cNvPr>
          <p:cNvSpPr/>
          <p:nvPr/>
        </p:nvSpPr>
        <p:spPr>
          <a:xfrm rot="5400000">
            <a:off x="1425410" y="5269034"/>
            <a:ext cx="197426" cy="1076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0" grpId="0" animBg="1"/>
      <p:bldP spid="20" grpId="0" animBg="1"/>
      <p:bldP spid="18" grpId="0" animBg="1"/>
      <p:bldP spid="19"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59A69-F753-8F80-EDD6-7D7E41E9F193}"/>
              </a:ext>
            </a:extLst>
          </p:cNvPr>
          <p:cNvSpPr/>
          <p:nvPr/>
        </p:nvSpPr>
        <p:spPr>
          <a:xfrm>
            <a:off x="0" y="0"/>
            <a:ext cx="349820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D30D053-D0E9-44FB-8AE6-0F71A690D06D}"/>
              </a:ext>
            </a:extLst>
          </p:cNvPr>
          <p:cNvSpPr txBox="1"/>
          <p:nvPr/>
        </p:nvSpPr>
        <p:spPr>
          <a:xfrm>
            <a:off x="10459393" y="5610474"/>
            <a:ext cx="835059" cy="261610"/>
          </a:xfrm>
          <a:prstGeom prst="rect">
            <a:avLst/>
          </a:prstGeom>
          <a:noFill/>
        </p:spPr>
        <p:txBody>
          <a:bodyPr wrap="square" rtlCol="0">
            <a:spAutoFit/>
          </a:bodyPr>
          <a:lstStyle/>
          <a:p>
            <a:pPr algn="r"/>
            <a:r>
              <a:rPr lang="en-GB" sz="1100" b="1">
                <a:solidFill>
                  <a:schemeClr val="accent5"/>
                </a:solidFill>
              </a:rPr>
              <a:t>Page </a:t>
            </a:r>
            <a:fld id="{31162368-E213-4388-85D6-4D6322C03159}" type="slidenum">
              <a:rPr lang="en-GB" sz="1100" b="1" smtClean="0">
                <a:solidFill>
                  <a:schemeClr val="accent5"/>
                </a:solidFill>
              </a:rPr>
              <a:pPr algn="r"/>
              <a:t>6</a:t>
            </a:fld>
            <a:endParaRPr lang="en-ID" sz="1100" b="1">
              <a:solidFill>
                <a:schemeClr val="accent5"/>
              </a:solidFill>
            </a:endParaRPr>
          </a:p>
        </p:txBody>
      </p:sp>
      <p:sp>
        <p:nvSpPr>
          <p:cNvPr id="12" name="TextBox 11">
            <a:extLst>
              <a:ext uri="{FF2B5EF4-FFF2-40B4-BE49-F238E27FC236}">
                <a16:creationId xmlns:a16="http://schemas.microsoft.com/office/drawing/2014/main" id="{F4AB24F8-EC3D-478F-8745-D9D6564642EE}"/>
              </a:ext>
            </a:extLst>
          </p:cNvPr>
          <p:cNvSpPr txBox="1"/>
          <p:nvPr/>
        </p:nvSpPr>
        <p:spPr>
          <a:xfrm>
            <a:off x="4148139" y="1121677"/>
            <a:ext cx="6311254" cy="954107"/>
          </a:xfrm>
          <a:prstGeom prst="rect">
            <a:avLst/>
          </a:prstGeom>
          <a:noFill/>
        </p:spPr>
        <p:txBody>
          <a:bodyPr wrap="square" rtlCol="0">
            <a:spAutoFit/>
          </a:bodyPr>
          <a:lstStyle/>
          <a:p>
            <a:r>
              <a:rPr lang="en-US" sz="2800" b="1">
                <a:latin typeface="+mj-lt"/>
              </a:rPr>
              <a:t>Generic benefits of organizational certification</a:t>
            </a:r>
            <a:endParaRPr lang="en-ID" sz="2800" b="1">
              <a:solidFill>
                <a:srgbClr val="8E0000"/>
              </a:solidFill>
              <a:latin typeface="+mj-lt"/>
            </a:endParaRPr>
          </a:p>
        </p:txBody>
      </p:sp>
      <p:sp>
        <p:nvSpPr>
          <p:cNvPr id="14" name="TextBox 13">
            <a:extLst>
              <a:ext uri="{FF2B5EF4-FFF2-40B4-BE49-F238E27FC236}">
                <a16:creationId xmlns:a16="http://schemas.microsoft.com/office/drawing/2014/main" id="{53C2D7D9-7F5F-47A2-AFFF-81AB26473591}"/>
              </a:ext>
            </a:extLst>
          </p:cNvPr>
          <p:cNvSpPr txBox="1"/>
          <p:nvPr/>
        </p:nvSpPr>
        <p:spPr>
          <a:xfrm>
            <a:off x="4488664" y="2574931"/>
            <a:ext cx="5874536" cy="758734"/>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nSpc>
                <a:spcPct val="100000"/>
              </a:lnSpc>
              <a:buFont typeface="Arial" panose="020B0604020202020204" pitchFamily="34" charset="0"/>
              <a:buChar char="•"/>
            </a:pPr>
            <a:r>
              <a:rPr lang="en-US" sz="1300">
                <a:solidFill>
                  <a:schemeClr val="accent6">
                    <a:lumMod val="50000"/>
                  </a:schemeClr>
                </a:solidFill>
              </a:rPr>
              <a:t>Streamlined internal processes, reduced errors and increased operational efficiency.</a:t>
            </a:r>
          </a:p>
          <a:p>
            <a:pPr marL="171450" indent="-171450">
              <a:buFont typeface="Arial" panose="020B0604020202020204" pitchFamily="34" charset="0"/>
              <a:buChar char="•"/>
            </a:pPr>
            <a:r>
              <a:rPr lang="en-US" sz="1300">
                <a:solidFill>
                  <a:schemeClr val="accent6">
                    <a:lumMod val="50000"/>
                  </a:schemeClr>
                </a:solidFill>
              </a:rPr>
              <a:t>Improved product or service quality.</a:t>
            </a:r>
          </a:p>
        </p:txBody>
      </p:sp>
      <p:sp>
        <p:nvSpPr>
          <p:cNvPr id="15" name="TextBox 14">
            <a:extLst>
              <a:ext uri="{FF2B5EF4-FFF2-40B4-BE49-F238E27FC236}">
                <a16:creationId xmlns:a16="http://schemas.microsoft.com/office/drawing/2014/main" id="{1D9EAF77-033E-452A-9006-814500515E05}"/>
              </a:ext>
            </a:extLst>
          </p:cNvPr>
          <p:cNvSpPr txBox="1"/>
          <p:nvPr/>
        </p:nvSpPr>
        <p:spPr>
          <a:xfrm>
            <a:off x="4478315" y="2307662"/>
            <a:ext cx="3345788" cy="307777"/>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1. Improved quality and efficiency</a:t>
            </a:r>
          </a:p>
        </p:txBody>
      </p:sp>
      <p:grpSp>
        <p:nvGrpSpPr>
          <p:cNvPr id="31" name="Group 759">
            <a:extLst>
              <a:ext uri="{FF2B5EF4-FFF2-40B4-BE49-F238E27FC236}">
                <a16:creationId xmlns:a16="http://schemas.microsoft.com/office/drawing/2014/main" id="{B466D389-647E-4D20-12CC-82BA4E150F9F}"/>
              </a:ext>
            </a:extLst>
          </p:cNvPr>
          <p:cNvGrpSpPr>
            <a:grpSpLocks noChangeAspect="1"/>
          </p:cNvGrpSpPr>
          <p:nvPr/>
        </p:nvGrpSpPr>
        <p:grpSpPr bwMode="auto">
          <a:xfrm>
            <a:off x="436613" y="1393177"/>
            <a:ext cx="3527601" cy="4071647"/>
            <a:chOff x="7090" y="2220"/>
            <a:chExt cx="1634" cy="1886"/>
          </a:xfrm>
          <a:solidFill>
            <a:schemeClr val="accent6">
              <a:lumMod val="60000"/>
              <a:lumOff val="40000"/>
            </a:schemeClr>
          </a:solidFill>
        </p:grpSpPr>
        <p:sp>
          <p:nvSpPr>
            <p:cNvPr id="32" name="Freeform 761">
              <a:extLst>
                <a:ext uri="{FF2B5EF4-FFF2-40B4-BE49-F238E27FC236}">
                  <a16:creationId xmlns:a16="http://schemas.microsoft.com/office/drawing/2014/main" id="{012C07C4-C9B0-7D49-1D41-A2BABE5D3E0E}"/>
                </a:ext>
              </a:extLst>
            </p:cNvPr>
            <p:cNvSpPr>
              <a:spLocks/>
            </p:cNvSpPr>
            <p:nvPr/>
          </p:nvSpPr>
          <p:spPr bwMode="auto">
            <a:xfrm>
              <a:off x="7368" y="2220"/>
              <a:ext cx="1344" cy="1130"/>
            </a:xfrm>
            <a:custGeom>
              <a:avLst/>
              <a:gdLst>
                <a:gd name="T0" fmla="*/ 2600 w 2689"/>
                <a:gd name="T1" fmla="*/ 0 h 2261"/>
                <a:gd name="T2" fmla="*/ 2646 w 2689"/>
                <a:gd name="T3" fmla="*/ 7 h 2261"/>
                <a:gd name="T4" fmla="*/ 2676 w 2689"/>
                <a:gd name="T5" fmla="*/ 31 h 2261"/>
                <a:gd name="T6" fmla="*/ 2689 w 2689"/>
                <a:gd name="T7" fmla="*/ 71 h 2261"/>
                <a:gd name="T8" fmla="*/ 2658 w 2689"/>
                <a:gd name="T9" fmla="*/ 765 h 2261"/>
                <a:gd name="T10" fmla="*/ 2654 w 2689"/>
                <a:gd name="T11" fmla="*/ 803 h 2261"/>
                <a:gd name="T12" fmla="*/ 2638 w 2689"/>
                <a:gd name="T13" fmla="*/ 837 h 2261"/>
                <a:gd name="T14" fmla="*/ 2607 w 2689"/>
                <a:gd name="T15" fmla="*/ 863 h 2261"/>
                <a:gd name="T16" fmla="*/ 2573 w 2689"/>
                <a:gd name="T17" fmla="*/ 873 h 2261"/>
                <a:gd name="T18" fmla="*/ 2544 w 2689"/>
                <a:gd name="T19" fmla="*/ 864 h 2261"/>
                <a:gd name="T20" fmla="*/ 2520 w 2689"/>
                <a:gd name="T21" fmla="*/ 845 h 2261"/>
                <a:gd name="T22" fmla="*/ 2301 w 2689"/>
                <a:gd name="T23" fmla="*/ 629 h 2261"/>
                <a:gd name="T24" fmla="*/ 1595 w 2689"/>
                <a:gd name="T25" fmla="*/ 1336 h 2261"/>
                <a:gd name="T26" fmla="*/ 753 w 2689"/>
                <a:gd name="T27" fmla="*/ 2179 h 2261"/>
                <a:gd name="T28" fmla="*/ 696 w 2689"/>
                <a:gd name="T29" fmla="*/ 2232 h 2261"/>
                <a:gd name="T30" fmla="*/ 653 w 2689"/>
                <a:gd name="T31" fmla="*/ 2254 h 2261"/>
                <a:gd name="T32" fmla="*/ 622 w 2689"/>
                <a:gd name="T33" fmla="*/ 2259 h 2261"/>
                <a:gd name="T34" fmla="*/ 610 w 2689"/>
                <a:gd name="T35" fmla="*/ 2261 h 2261"/>
                <a:gd name="T36" fmla="*/ 553 w 2689"/>
                <a:gd name="T37" fmla="*/ 2249 h 2261"/>
                <a:gd name="T38" fmla="*/ 503 w 2689"/>
                <a:gd name="T39" fmla="*/ 2216 h 2261"/>
                <a:gd name="T40" fmla="*/ 328 w 2689"/>
                <a:gd name="T41" fmla="*/ 2041 h 2261"/>
                <a:gd name="T42" fmla="*/ 6 w 2689"/>
                <a:gd name="T43" fmla="*/ 1645 h 2261"/>
                <a:gd name="T44" fmla="*/ 37 w 2689"/>
                <a:gd name="T45" fmla="*/ 1515 h 2261"/>
                <a:gd name="T46" fmla="*/ 92 w 2689"/>
                <a:gd name="T47" fmla="*/ 1396 h 2261"/>
                <a:gd name="T48" fmla="*/ 610 w 2689"/>
                <a:gd name="T49" fmla="*/ 1823 h 2261"/>
                <a:gd name="T50" fmla="*/ 2052 w 2689"/>
                <a:gd name="T51" fmla="*/ 379 h 2261"/>
                <a:gd name="T52" fmla="*/ 1844 w 2689"/>
                <a:gd name="T53" fmla="*/ 168 h 2261"/>
                <a:gd name="T54" fmla="*/ 1824 w 2689"/>
                <a:gd name="T55" fmla="*/ 147 h 2261"/>
                <a:gd name="T56" fmla="*/ 1812 w 2689"/>
                <a:gd name="T57" fmla="*/ 124 h 2261"/>
                <a:gd name="T58" fmla="*/ 1811 w 2689"/>
                <a:gd name="T59" fmla="*/ 94 h 2261"/>
                <a:gd name="T60" fmla="*/ 1828 w 2689"/>
                <a:gd name="T61" fmla="*/ 60 h 2261"/>
                <a:gd name="T62" fmla="*/ 1855 w 2689"/>
                <a:gd name="T63" fmla="*/ 39 h 2261"/>
                <a:gd name="T64" fmla="*/ 1889 w 2689"/>
                <a:gd name="T65" fmla="*/ 33 h 2261"/>
                <a:gd name="T66" fmla="*/ 2590 w 2689"/>
                <a:gd name="T6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9" h="2261">
                  <a:moveTo>
                    <a:pt x="2590" y="0"/>
                  </a:moveTo>
                  <a:lnTo>
                    <a:pt x="2600" y="0"/>
                  </a:lnTo>
                  <a:lnTo>
                    <a:pt x="2625" y="1"/>
                  </a:lnTo>
                  <a:lnTo>
                    <a:pt x="2646" y="7"/>
                  </a:lnTo>
                  <a:lnTo>
                    <a:pt x="2663" y="17"/>
                  </a:lnTo>
                  <a:lnTo>
                    <a:pt x="2676" y="31"/>
                  </a:lnTo>
                  <a:lnTo>
                    <a:pt x="2684" y="49"/>
                  </a:lnTo>
                  <a:lnTo>
                    <a:pt x="2689" y="71"/>
                  </a:lnTo>
                  <a:lnTo>
                    <a:pt x="2689" y="98"/>
                  </a:lnTo>
                  <a:lnTo>
                    <a:pt x="2658" y="765"/>
                  </a:lnTo>
                  <a:lnTo>
                    <a:pt x="2657" y="785"/>
                  </a:lnTo>
                  <a:lnTo>
                    <a:pt x="2654" y="803"/>
                  </a:lnTo>
                  <a:lnTo>
                    <a:pt x="2647" y="821"/>
                  </a:lnTo>
                  <a:lnTo>
                    <a:pt x="2638" y="837"/>
                  </a:lnTo>
                  <a:lnTo>
                    <a:pt x="2625" y="851"/>
                  </a:lnTo>
                  <a:lnTo>
                    <a:pt x="2607" y="863"/>
                  </a:lnTo>
                  <a:lnTo>
                    <a:pt x="2589" y="872"/>
                  </a:lnTo>
                  <a:lnTo>
                    <a:pt x="2573" y="873"/>
                  </a:lnTo>
                  <a:lnTo>
                    <a:pt x="2558" y="870"/>
                  </a:lnTo>
                  <a:lnTo>
                    <a:pt x="2544" y="864"/>
                  </a:lnTo>
                  <a:lnTo>
                    <a:pt x="2531" y="856"/>
                  </a:lnTo>
                  <a:lnTo>
                    <a:pt x="2520" y="845"/>
                  </a:lnTo>
                  <a:lnTo>
                    <a:pt x="2508" y="834"/>
                  </a:lnTo>
                  <a:lnTo>
                    <a:pt x="2301" y="629"/>
                  </a:lnTo>
                  <a:lnTo>
                    <a:pt x="2225" y="706"/>
                  </a:lnTo>
                  <a:lnTo>
                    <a:pt x="1595" y="1336"/>
                  </a:lnTo>
                  <a:lnTo>
                    <a:pt x="1402" y="1530"/>
                  </a:lnTo>
                  <a:lnTo>
                    <a:pt x="753" y="2179"/>
                  </a:lnTo>
                  <a:lnTo>
                    <a:pt x="715" y="2216"/>
                  </a:lnTo>
                  <a:lnTo>
                    <a:pt x="696" y="2232"/>
                  </a:lnTo>
                  <a:lnTo>
                    <a:pt x="675" y="2246"/>
                  </a:lnTo>
                  <a:lnTo>
                    <a:pt x="653" y="2254"/>
                  </a:lnTo>
                  <a:lnTo>
                    <a:pt x="628" y="2259"/>
                  </a:lnTo>
                  <a:lnTo>
                    <a:pt x="622" y="2259"/>
                  </a:lnTo>
                  <a:lnTo>
                    <a:pt x="616" y="2261"/>
                  </a:lnTo>
                  <a:lnTo>
                    <a:pt x="610" y="2261"/>
                  </a:lnTo>
                  <a:lnTo>
                    <a:pt x="580" y="2258"/>
                  </a:lnTo>
                  <a:lnTo>
                    <a:pt x="553" y="2249"/>
                  </a:lnTo>
                  <a:lnTo>
                    <a:pt x="526" y="2236"/>
                  </a:lnTo>
                  <a:lnTo>
                    <a:pt x="503" y="2216"/>
                  </a:lnTo>
                  <a:lnTo>
                    <a:pt x="466" y="2179"/>
                  </a:lnTo>
                  <a:lnTo>
                    <a:pt x="328" y="2041"/>
                  </a:lnTo>
                  <a:lnTo>
                    <a:pt x="0" y="1713"/>
                  </a:lnTo>
                  <a:lnTo>
                    <a:pt x="6" y="1645"/>
                  </a:lnTo>
                  <a:lnTo>
                    <a:pt x="19" y="1579"/>
                  </a:lnTo>
                  <a:lnTo>
                    <a:pt x="37" y="1515"/>
                  </a:lnTo>
                  <a:lnTo>
                    <a:pt x="62" y="1454"/>
                  </a:lnTo>
                  <a:lnTo>
                    <a:pt x="92" y="1396"/>
                  </a:lnTo>
                  <a:lnTo>
                    <a:pt x="128" y="1341"/>
                  </a:lnTo>
                  <a:lnTo>
                    <a:pt x="610" y="1823"/>
                  </a:lnTo>
                  <a:lnTo>
                    <a:pt x="628" y="1804"/>
                  </a:lnTo>
                  <a:lnTo>
                    <a:pt x="2052" y="379"/>
                  </a:lnTo>
                  <a:lnTo>
                    <a:pt x="1947" y="274"/>
                  </a:lnTo>
                  <a:lnTo>
                    <a:pt x="1844" y="168"/>
                  </a:lnTo>
                  <a:lnTo>
                    <a:pt x="1833" y="158"/>
                  </a:lnTo>
                  <a:lnTo>
                    <a:pt x="1824" y="147"/>
                  </a:lnTo>
                  <a:lnTo>
                    <a:pt x="1817" y="136"/>
                  </a:lnTo>
                  <a:lnTo>
                    <a:pt x="1812" y="124"/>
                  </a:lnTo>
                  <a:lnTo>
                    <a:pt x="1810" y="110"/>
                  </a:lnTo>
                  <a:lnTo>
                    <a:pt x="1811" y="94"/>
                  </a:lnTo>
                  <a:lnTo>
                    <a:pt x="1817" y="78"/>
                  </a:lnTo>
                  <a:lnTo>
                    <a:pt x="1828" y="60"/>
                  </a:lnTo>
                  <a:lnTo>
                    <a:pt x="1840" y="48"/>
                  </a:lnTo>
                  <a:lnTo>
                    <a:pt x="1855" y="39"/>
                  </a:lnTo>
                  <a:lnTo>
                    <a:pt x="1872" y="35"/>
                  </a:lnTo>
                  <a:lnTo>
                    <a:pt x="1889" y="33"/>
                  </a:lnTo>
                  <a:lnTo>
                    <a:pt x="1906" y="32"/>
                  </a:lnTo>
                  <a:lnTo>
                    <a:pt x="2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63">
              <a:extLst>
                <a:ext uri="{FF2B5EF4-FFF2-40B4-BE49-F238E27FC236}">
                  <a16:creationId xmlns:a16="http://schemas.microsoft.com/office/drawing/2014/main" id="{ED608A02-5DC2-8AD8-3E45-1EA78A0B3022}"/>
                </a:ext>
              </a:extLst>
            </p:cNvPr>
            <p:cNvSpPr>
              <a:spLocks/>
            </p:cNvSpPr>
            <p:nvPr/>
          </p:nvSpPr>
          <p:spPr bwMode="auto">
            <a:xfrm>
              <a:off x="7090" y="2471"/>
              <a:ext cx="1634" cy="1635"/>
            </a:xfrm>
            <a:custGeom>
              <a:avLst/>
              <a:gdLst>
                <a:gd name="T0" fmla="*/ 1418 w 3267"/>
                <a:gd name="T1" fmla="*/ 12 h 3270"/>
                <a:gd name="T2" fmla="*/ 1672 w 3267"/>
                <a:gd name="T3" fmla="*/ 79 h 3270"/>
                <a:gd name="T4" fmla="*/ 1902 w 3267"/>
                <a:gd name="T5" fmla="*/ 194 h 3270"/>
                <a:gd name="T6" fmla="*/ 1648 w 3267"/>
                <a:gd name="T7" fmla="*/ 473 h 3270"/>
                <a:gd name="T8" fmla="*/ 1452 w 3267"/>
                <a:gd name="T9" fmla="*/ 395 h 3270"/>
                <a:gd name="T10" fmla="*/ 1237 w 3267"/>
                <a:gd name="T11" fmla="*/ 368 h 3270"/>
                <a:gd name="T12" fmla="*/ 1007 w 3267"/>
                <a:gd name="T13" fmla="*/ 400 h 3270"/>
                <a:gd name="T14" fmla="*/ 798 w 3267"/>
                <a:gd name="T15" fmla="*/ 488 h 3270"/>
                <a:gd name="T16" fmla="*/ 623 w 3267"/>
                <a:gd name="T17" fmla="*/ 624 h 3270"/>
                <a:gd name="T18" fmla="*/ 487 w 3267"/>
                <a:gd name="T19" fmla="*/ 799 h 3270"/>
                <a:gd name="T20" fmla="*/ 399 w 3267"/>
                <a:gd name="T21" fmla="*/ 1007 h 3270"/>
                <a:gd name="T22" fmla="*/ 369 w 3267"/>
                <a:gd name="T23" fmla="*/ 1238 h 3270"/>
                <a:gd name="T24" fmla="*/ 399 w 3267"/>
                <a:gd name="T25" fmla="*/ 1469 h 3270"/>
                <a:gd name="T26" fmla="*/ 487 w 3267"/>
                <a:gd name="T27" fmla="*/ 1677 h 3270"/>
                <a:gd name="T28" fmla="*/ 623 w 3267"/>
                <a:gd name="T29" fmla="*/ 1853 h 3270"/>
                <a:gd name="T30" fmla="*/ 798 w 3267"/>
                <a:gd name="T31" fmla="*/ 1989 h 3270"/>
                <a:gd name="T32" fmla="*/ 1005 w 3267"/>
                <a:gd name="T33" fmla="*/ 2077 h 3270"/>
                <a:gd name="T34" fmla="*/ 1237 w 3267"/>
                <a:gd name="T35" fmla="*/ 2107 h 3270"/>
                <a:gd name="T36" fmla="*/ 1468 w 3267"/>
                <a:gd name="T37" fmla="*/ 2077 h 3270"/>
                <a:gd name="T38" fmla="*/ 1675 w 3267"/>
                <a:gd name="T39" fmla="*/ 1989 h 3270"/>
                <a:gd name="T40" fmla="*/ 1851 w 3267"/>
                <a:gd name="T41" fmla="*/ 1853 h 3270"/>
                <a:gd name="T42" fmla="*/ 1987 w 3267"/>
                <a:gd name="T43" fmla="*/ 1677 h 3270"/>
                <a:gd name="T44" fmla="*/ 2074 w 3267"/>
                <a:gd name="T45" fmla="*/ 1470 h 3270"/>
                <a:gd name="T46" fmla="*/ 2106 w 3267"/>
                <a:gd name="T47" fmla="*/ 1238 h 3270"/>
                <a:gd name="T48" fmla="*/ 2410 w 3267"/>
                <a:gd name="T49" fmla="*/ 846 h 3270"/>
                <a:gd name="T50" fmla="*/ 2463 w 3267"/>
                <a:gd name="T51" fmla="*/ 1077 h 3270"/>
                <a:gd name="T52" fmla="*/ 2470 w 3267"/>
                <a:gd name="T53" fmla="*/ 1330 h 3270"/>
                <a:gd name="T54" fmla="*/ 2422 w 3267"/>
                <a:gd name="T55" fmla="*/ 1592 h 3270"/>
                <a:gd name="T56" fmla="*/ 2323 w 3267"/>
                <a:gd name="T57" fmla="*/ 1831 h 3270"/>
                <a:gd name="T58" fmla="*/ 2295 w 3267"/>
                <a:gd name="T59" fmla="*/ 2039 h 3270"/>
                <a:gd name="T60" fmla="*/ 3221 w 3267"/>
                <a:gd name="T61" fmla="*/ 2877 h 3270"/>
                <a:gd name="T62" fmla="*/ 3264 w 3267"/>
                <a:gd name="T63" fmla="*/ 2984 h 3270"/>
                <a:gd name="T64" fmla="*/ 3256 w 3267"/>
                <a:gd name="T65" fmla="*/ 3097 h 3270"/>
                <a:gd name="T66" fmla="*/ 3196 w 3267"/>
                <a:gd name="T67" fmla="*/ 3198 h 3270"/>
                <a:gd name="T68" fmla="*/ 3096 w 3267"/>
                <a:gd name="T69" fmla="*/ 3258 h 3270"/>
                <a:gd name="T70" fmla="*/ 2983 w 3267"/>
                <a:gd name="T71" fmla="*/ 3266 h 3270"/>
                <a:gd name="T72" fmla="*/ 2876 w 3267"/>
                <a:gd name="T73" fmla="*/ 3224 h 3270"/>
                <a:gd name="T74" fmla="*/ 2040 w 3267"/>
                <a:gd name="T75" fmla="*/ 2296 h 3270"/>
                <a:gd name="T76" fmla="*/ 1831 w 3267"/>
                <a:gd name="T77" fmla="*/ 2326 h 3270"/>
                <a:gd name="T78" fmla="*/ 1591 w 3267"/>
                <a:gd name="T79" fmla="*/ 2425 h 3270"/>
                <a:gd name="T80" fmla="*/ 1328 w 3267"/>
                <a:gd name="T81" fmla="*/ 2473 h 3270"/>
                <a:gd name="T82" fmla="*/ 1046 w 3267"/>
                <a:gd name="T83" fmla="*/ 2462 h 3270"/>
                <a:gd name="T84" fmla="*/ 776 w 3267"/>
                <a:gd name="T85" fmla="*/ 2388 h 3270"/>
                <a:gd name="T86" fmla="*/ 536 w 3267"/>
                <a:gd name="T87" fmla="*/ 2260 h 3270"/>
                <a:gd name="T88" fmla="*/ 331 w 3267"/>
                <a:gd name="T89" fmla="*/ 2081 h 3270"/>
                <a:gd name="T90" fmla="*/ 169 w 3267"/>
                <a:gd name="T91" fmla="*/ 1863 h 3270"/>
                <a:gd name="T92" fmla="*/ 57 w 3267"/>
                <a:gd name="T93" fmla="*/ 1612 h 3270"/>
                <a:gd name="T94" fmla="*/ 3 w 3267"/>
                <a:gd name="T95" fmla="*/ 1335 h 3270"/>
                <a:gd name="T96" fmla="*/ 14 w 3267"/>
                <a:gd name="T97" fmla="*/ 1046 h 3270"/>
                <a:gd name="T98" fmla="*/ 88 w 3267"/>
                <a:gd name="T99" fmla="*/ 777 h 3270"/>
                <a:gd name="T100" fmla="*/ 217 w 3267"/>
                <a:gd name="T101" fmla="*/ 537 h 3270"/>
                <a:gd name="T102" fmla="*/ 395 w 3267"/>
                <a:gd name="T103" fmla="*/ 332 h 3270"/>
                <a:gd name="T104" fmla="*/ 613 w 3267"/>
                <a:gd name="T105" fmla="*/ 168 h 3270"/>
                <a:gd name="T106" fmla="*/ 863 w 3267"/>
                <a:gd name="T107" fmla="*/ 58 h 3270"/>
                <a:gd name="T108" fmla="*/ 1140 w 3267"/>
                <a:gd name="T109" fmla="*/ 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7" h="3270">
                  <a:moveTo>
                    <a:pt x="1237" y="0"/>
                  </a:moveTo>
                  <a:lnTo>
                    <a:pt x="1328" y="3"/>
                  </a:lnTo>
                  <a:lnTo>
                    <a:pt x="1418" y="12"/>
                  </a:lnTo>
                  <a:lnTo>
                    <a:pt x="1505" y="28"/>
                  </a:lnTo>
                  <a:lnTo>
                    <a:pt x="1589" y="50"/>
                  </a:lnTo>
                  <a:lnTo>
                    <a:pt x="1672" y="79"/>
                  </a:lnTo>
                  <a:lnTo>
                    <a:pt x="1751" y="112"/>
                  </a:lnTo>
                  <a:lnTo>
                    <a:pt x="1829" y="151"/>
                  </a:lnTo>
                  <a:lnTo>
                    <a:pt x="1902" y="194"/>
                  </a:lnTo>
                  <a:lnTo>
                    <a:pt x="1972" y="242"/>
                  </a:lnTo>
                  <a:lnTo>
                    <a:pt x="1707" y="507"/>
                  </a:lnTo>
                  <a:lnTo>
                    <a:pt x="1648" y="473"/>
                  </a:lnTo>
                  <a:lnTo>
                    <a:pt x="1586" y="442"/>
                  </a:lnTo>
                  <a:lnTo>
                    <a:pt x="1521" y="416"/>
                  </a:lnTo>
                  <a:lnTo>
                    <a:pt x="1452" y="395"/>
                  </a:lnTo>
                  <a:lnTo>
                    <a:pt x="1382" y="381"/>
                  </a:lnTo>
                  <a:lnTo>
                    <a:pt x="1311" y="372"/>
                  </a:lnTo>
                  <a:lnTo>
                    <a:pt x="1237" y="368"/>
                  </a:lnTo>
                  <a:lnTo>
                    <a:pt x="1158" y="372"/>
                  </a:lnTo>
                  <a:lnTo>
                    <a:pt x="1080" y="383"/>
                  </a:lnTo>
                  <a:lnTo>
                    <a:pt x="1007" y="400"/>
                  </a:lnTo>
                  <a:lnTo>
                    <a:pt x="934" y="424"/>
                  </a:lnTo>
                  <a:lnTo>
                    <a:pt x="864" y="452"/>
                  </a:lnTo>
                  <a:lnTo>
                    <a:pt x="798" y="488"/>
                  </a:lnTo>
                  <a:lnTo>
                    <a:pt x="736" y="528"/>
                  </a:lnTo>
                  <a:lnTo>
                    <a:pt x="678" y="574"/>
                  </a:lnTo>
                  <a:lnTo>
                    <a:pt x="623" y="624"/>
                  </a:lnTo>
                  <a:lnTo>
                    <a:pt x="572" y="678"/>
                  </a:lnTo>
                  <a:lnTo>
                    <a:pt x="527" y="737"/>
                  </a:lnTo>
                  <a:lnTo>
                    <a:pt x="487" y="799"/>
                  </a:lnTo>
                  <a:lnTo>
                    <a:pt x="452" y="866"/>
                  </a:lnTo>
                  <a:lnTo>
                    <a:pt x="423" y="935"/>
                  </a:lnTo>
                  <a:lnTo>
                    <a:pt x="399" y="1007"/>
                  </a:lnTo>
                  <a:lnTo>
                    <a:pt x="382" y="1082"/>
                  </a:lnTo>
                  <a:lnTo>
                    <a:pt x="371" y="1159"/>
                  </a:lnTo>
                  <a:lnTo>
                    <a:pt x="369" y="1238"/>
                  </a:lnTo>
                  <a:lnTo>
                    <a:pt x="371" y="1318"/>
                  </a:lnTo>
                  <a:lnTo>
                    <a:pt x="382" y="1395"/>
                  </a:lnTo>
                  <a:lnTo>
                    <a:pt x="399" y="1469"/>
                  </a:lnTo>
                  <a:lnTo>
                    <a:pt x="423" y="1541"/>
                  </a:lnTo>
                  <a:lnTo>
                    <a:pt x="452" y="1611"/>
                  </a:lnTo>
                  <a:lnTo>
                    <a:pt x="487" y="1677"/>
                  </a:lnTo>
                  <a:lnTo>
                    <a:pt x="527" y="1740"/>
                  </a:lnTo>
                  <a:lnTo>
                    <a:pt x="572" y="1798"/>
                  </a:lnTo>
                  <a:lnTo>
                    <a:pt x="623" y="1853"/>
                  </a:lnTo>
                  <a:lnTo>
                    <a:pt x="677" y="1903"/>
                  </a:lnTo>
                  <a:lnTo>
                    <a:pt x="736" y="1949"/>
                  </a:lnTo>
                  <a:lnTo>
                    <a:pt x="798" y="1989"/>
                  </a:lnTo>
                  <a:lnTo>
                    <a:pt x="864" y="2024"/>
                  </a:lnTo>
                  <a:lnTo>
                    <a:pt x="933" y="2053"/>
                  </a:lnTo>
                  <a:lnTo>
                    <a:pt x="1005" y="2077"/>
                  </a:lnTo>
                  <a:lnTo>
                    <a:pt x="1080" y="2094"/>
                  </a:lnTo>
                  <a:lnTo>
                    <a:pt x="1158" y="2105"/>
                  </a:lnTo>
                  <a:lnTo>
                    <a:pt x="1237" y="2107"/>
                  </a:lnTo>
                  <a:lnTo>
                    <a:pt x="1316" y="2105"/>
                  </a:lnTo>
                  <a:lnTo>
                    <a:pt x="1393" y="2094"/>
                  </a:lnTo>
                  <a:lnTo>
                    <a:pt x="1468" y="2077"/>
                  </a:lnTo>
                  <a:lnTo>
                    <a:pt x="1540" y="2053"/>
                  </a:lnTo>
                  <a:lnTo>
                    <a:pt x="1609" y="2024"/>
                  </a:lnTo>
                  <a:lnTo>
                    <a:pt x="1675" y="1989"/>
                  </a:lnTo>
                  <a:lnTo>
                    <a:pt x="1738" y="1949"/>
                  </a:lnTo>
                  <a:lnTo>
                    <a:pt x="1797" y="1903"/>
                  </a:lnTo>
                  <a:lnTo>
                    <a:pt x="1851" y="1853"/>
                  </a:lnTo>
                  <a:lnTo>
                    <a:pt x="1901" y="1799"/>
                  </a:lnTo>
                  <a:lnTo>
                    <a:pt x="1946" y="1740"/>
                  </a:lnTo>
                  <a:lnTo>
                    <a:pt x="1987" y="1677"/>
                  </a:lnTo>
                  <a:lnTo>
                    <a:pt x="2021" y="1611"/>
                  </a:lnTo>
                  <a:lnTo>
                    <a:pt x="2051" y="1542"/>
                  </a:lnTo>
                  <a:lnTo>
                    <a:pt x="2074" y="1470"/>
                  </a:lnTo>
                  <a:lnTo>
                    <a:pt x="2091" y="1395"/>
                  </a:lnTo>
                  <a:lnTo>
                    <a:pt x="2102" y="1318"/>
                  </a:lnTo>
                  <a:lnTo>
                    <a:pt x="2106" y="1238"/>
                  </a:lnTo>
                  <a:lnTo>
                    <a:pt x="2105" y="1196"/>
                  </a:lnTo>
                  <a:lnTo>
                    <a:pt x="2101" y="1156"/>
                  </a:lnTo>
                  <a:lnTo>
                    <a:pt x="2410" y="846"/>
                  </a:lnTo>
                  <a:lnTo>
                    <a:pt x="2432" y="921"/>
                  </a:lnTo>
                  <a:lnTo>
                    <a:pt x="2450" y="997"/>
                  </a:lnTo>
                  <a:lnTo>
                    <a:pt x="2463" y="1077"/>
                  </a:lnTo>
                  <a:lnTo>
                    <a:pt x="2470" y="1157"/>
                  </a:lnTo>
                  <a:lnTo>
                    <a:pt x="2474" y="1238"/>
                  </a:lnTo>
                  <a:lnTo>
                    <a:pt x="2470" y="1330"/>
                  </a:lnTo>
                  <a:lnTo>
                    <a:pt x="2460" y="1418"/>
                  </a:lnTo>
                  <a:lnTo>
                    <a:pt x="2444" y="1506"/>
                  </a:lnTo>
                  <a:lnTo>
                    <a:pt x="2422" y="1592"/>
                  </a:lnTo>
                  <a:lnTo>
                    <a:pt x="2394" y="1674"/>
                  </a:lnTo>
                  <a:lnTo>
                    <a:pt x="2361" y="1754"/>
                  </a:lnTo>
                  <a:lnTo>
                    <a:pt x="2323" y="1831"/>
                  </a:lnTo>
                  <a:lnTo>
                    <a:pt x="2279" y="1905"/>
                  </a:lnTo>
                  <a:lnTo>
                    <a:pt x="2231" y="1975"/>
                  </a:lnTo>
                  <a:lnTo>
                    <a:pt x="2295" y="2039"/>
                  </a:lnTo>
                  <a:lnTo>
                    <a:pt x="2341" y="1992"/>
                  </a:lnTo>
                  <a:lnTo>
                    <a:pt x="3195" y="2847"/>
                  </a:lnTo>
                  <a:lnTo>
                    <a:pt x="3221" y="2877"/>
                  </a:lnTo>
                  <a:lnTo>
                    <a:pt x="3242" y="2910"/>
                  </a:lnTo>
                  <a:lnTo>
                    <a:pt x="3255" y="2947"/>
                  </a:lnTo>
                  <a:lnTo>
                    <a:pt x="3264" y="2984"/>
                  </a:lnTo>
                  <a:lnTo>
                    <a:pt x="3267" y="3022"/>
                  </a:lnTo>
                  <a:lnTo>
                    <a:pt x="3265" y="3060"/>
                  </a:lnTo>
                  <a:lnTo>
                    <a:pt x="3256" y="3097"/>
                  </a:lnTo>
                  <a:lnTo>
                    <a:pt x="3242" y="3133"/>
                  </a:lnTo>
                  <a:lnTo>
                    <a:pt x="3222" y="3167"/>
                  </a:lnTo>
                  <a:lnTo>
                    <a:pt x="3196" y="3198"/>
                  </a:lnTo>
                  <a:lnTo>
                    <a:pt x="3166" y="3224"/>
                  </a:lnTo>
                  <a:lnTo>
                    <a:pt x="3131" y="3244"/>
                  </a:lnTo>
                  <a:lnTo>
                    <a:pt x="3096" y="3258"/>
                  </a:lnTo>
                  <a:lnTo>
                    <a:pt x="3059" y="3266"/>
                  </a:lnTo>
                  <a:lnTo>
                    <a:pt x="3021" y="3270"/>
                  </a:lnTo>
                  <a:lnTo>
                    <a:pt x="2983" y="3266"/>
                  </a:lnTo>
                  <a:lnTo>
                    <a:pt x="2946" y="3258"/>
                  </a:lnTo>
                  <a:lnTo>
                    <a:pt x="2910" y="3244"/>
                  </a:lnTo>
                  <a:lnTo>
                    <a:pt x="2876" y="3224"/>
                  </a:lnTo>
                  <a:lnTo>
                    <a:pt x="2847" y="3198"/>
                  </a:lnTo>
                  <a:lnTo>
                    <a:pt x="1993" y="2343"/>
                  </a:lnTo>
                  <a:lnTo>
                    <a:pt x="2040" y="2296"/>
                  </a:lnTo>
                  <a:lnTo>
                    <a:pt x="1975" y="2233"/>
                  </a:lnTo>
                  <a:lnTo>
                    <a:pt x="1905" y="2282"/>
                  </a:lnTo>
                  <a:lnTo>
                    <a:pt x="1831" y="2326"/>
                  </a:lnTo>
                  <a:lnTo>
                    <a:pt x="1754" y="2364"/>
                  </a:lnTo>
                  <a:lnTo>
                    <a:pt x="1674" y="2397"/>
                  </a:lnTo>
                  <a:lnTo>
                    <a:pt x="1591" y="2425"/>
                  </a:lnTo>
                  <a:lnTo>
                    <a:pt x="1506" y="2447"/>
                  </a:lnTo>
                  <a:lnTo>
                    <a:pt x="1418" y="2463"/>
                  </a:lnTo>
                  <a:lnTo>
                    <a:pt x="1328" y="2473"/>
                  </a:lnTo>
                  <a:lnTo>
                    <a:pt x="1237" y="2477"/>
                  </a:lnTo>
                  <a:lnTo>
                    <a:pt x="1140" y="2473"/>
                  </a:lnTo>
                  <a:lnTo>
                    <a:pt x="1046" y="2462"/>
                  </a:lnTo>
                  <a:lnTo>
                    <a:pt x="953" y="2444"/>
                  </a:lnTo>
                  <a:lnTo>
                    <a:pt x="863" y="2419"/>
                  </a:lnTo>
                  <a:lnTo>
                    <a:pt x="776" y="2388"/>
                  </a:lnTo>
                  <a:lnTo>
                    <a:pt x="693" y="2350"/>
                  </a:lnTo>
                  <a:lnTo>
                    <a:pt x="613" y="2307"/>
                  </a:lnTo>
                  <a:lnTo>
                    <a:pt x="536" y="2260"/>
                  </a:lnTo>
                  <a:lnTo>
                    <a:pt x="463" y="2204"/>
                  </a:lnTo>
                  <a:lnTo>
                    <a:pt x="395" y="2145"/>
                  </a:lnTo>
                  <a:lnTo>
                    <a:pt x="331" y="2081"/>
                  </a:lnTo>
                  <a:lnTo>
                    <a:pt x="272" y="2013"/>
                  </a:lnTo>
                  <a:lnTo>
                    <a:pt x="217" y="1940"/>
                  </a:lnTo>
                  <a:lnTo>
                    <a:pt x="169" y="1863"/>
                  </a:lnTo>
                  <a:lnTo>
                    <a:pt x="126" y="1783"/>
                  </a:lnTo>
                  <a:lnTo>
                    <a:pt x="88" y="1700"/>
                  </a:lnTo>
                  <a:lnTo>
                    <a:pt x="57" y="1612"/>
                  </a:lnTo>
                  <a:lnTo>
                    <a:pt x="33" y="1523"/>
                  </a:lnTo>
                  <a:lnTo>
                    <a:pt x="14" y="1429"/>
                  </a:lnTo>
                  <a:lnTo>
                    <a:pt x="3" y="1335"/>
                  </a:lnTo>
                  <a:lnTo>
                    <a:pt x="0" y="1238"/>
                  </a:lnTo>
                  <a:lnTo>
                    <a:pt x="3" y="1142"/>
                  </a:lnTo>
                  <a:lnTo>
                    <a:pt x="14" y="1046"/>
                  </a:lnTo>
                  <a:lnTo>
                    <a:pt x="33" y="954"/>
                  </a:lnTo>
                  <a:lnTo>
                    <a:pt x="57" y="865"/>
                  </a:lnTo>
                  <a:lnTo>
                    <a:pt x="88" y="777"/>
                  </a:lnTo>
                  <a:lnTo>
                    <a:pt x="126" y="694"/>
                  </a:lnTo>
                  <a:lnTo>
                    <a:pt x="169" y="613"/>
                  </a:lnTo>
                  <a:lnTo>
                    <a:pt x="217" y="537"/>
                  </a:lnTo>
                  <a:lnTo>
                    <a:pt x="272" y="464"/>
                  </a:lnTo>
                  <a:lnTo>
                    <a:pt x="331" y="395"/>
                  </a:lnTo>
                  <a:lnTo>
                    <a:pt x="395" y="332"/>
                  </a:lnTo>
                  <a:lnTo>
                    <a:pt x="463" y="271"/>
                  </a:lnTo>
                  <a:lnTo>
                    <a:pt x="536" y="217"/>
                  </a:lnTo>
                  <a:lnTo>
                    <a:pt x="613" y="168"/>
                  </a:lnTo>
                  <a:lnTo>
                    <a:pt x="693" y="125"/>
                  </a:lnTo>
                  <a:lnTo>
                    <a:pt x="776" y="88"/>
                  </a:lnTo>
                  <a:lnTo>
                    <a:pt x="863" y="58"/>
                  </a:lnTo>
                  <a:lnTo>
                    <a:pt x="953" y="32"/>
                  </a:lnTo>
                  <a:lnTo>
                    <a:pt x="1046" y="15"/>
                  </a:lnTo>
                  <a:lnTo>
                    <a:pt x="1140" y="4"/>
                  </a:lnTo>
                  <a:lnTo>
                    <a:pt x="1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a:extLst>
              <a:ext uri="{FF2B5EF4-FFF2-40B4-BE49-F238E27FC236}">
                <a16:creationId xmlns:a16="http://schemas.microsoft.com/office/drawing/2014/main" id="{BB52DBE3-74C3-CEFF-C850-A827B662342E}"/>
              </a:ext>
            </a:extLst>
          </p:cNvPr>
          <p:cNvSpPr txBox="1"/>
          <p:nvPr/>
        </p:nvSpPr>
        <p:spPr>
          <a:xfrm>
            <a:off x="4478315" y="3804079"/>
            <a:ext cx="5981078" cy="969496"/>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nSpc>
                <a:spcPct val="100000"/>
              </a:lnSpc>
              <a:spcAft>
                <a:spcPts val="600"/>
              </a:spcAft>
              <a:buFont typeface="Arial" panose="020B0604020202020204" pitchFamily="34" charset="0"/>
              <a:buChar char="•"/>
            </a:pPr>
            <a:r>
              <a:rPr lang="en-US" sz="1300">
                <a:solidFill>
                  <a:schemeClr val="accent6">
                    <a:lumMod val="50000"/>
                  </a:schemeClr>
                </a:solidFill>
              </a:rPr>
              <a:t>Meet internationally recognized standards for quality, safety, or environmental management.</a:t>
            </a:r>
          </a:p>
          <a:p>
            <a:pPr marL="171450" indent="-171450">
              <a:lnSpc>
                <a:spcPct val="100000"/>
              </a:lnSpc>
              <a:buFont typeface="Arial" panose="020B0604020202020204" pitchFamily="34" charset="0"/>
              <a:buChar char="•"/>
            </a:pPr>
            <a:r>
              <a:rPr lang="en-US" sz="1300">
                <a:solidFill>
                  <a:schemeClr val="accent6">
                    <a:lumMod val="50000"/>
                  </a:schemeClr>
                </a:solidFill>
              </a:rPr>
              <a:t>Enhances the organization's reputation and credibility in the eyes of customers, partners, and stakeholders – including staff!</a:t>
            </a:r>
          </a:p>
        </p:txBody>
      </p:sp>
      <p:sp>
        <p:nvSpPr>
          <p:cNvPr id="35" name="TextBox 34">
            <a:extLst>
              <a:ext uri="{FF2B5EF4-FFF2-40B4-BE49-F238E27FC236}">
                <a16:creationId xmlns:a16="http://schemas.microsoft.com/office/drawing/2014/main" id="{54A56F54-B5CE-C2A4-DA91-D4A8EE196F8E}"/>
              </a:ext>
            </a:extLst>
          </p:cNvPr>
          <p:cNvSpPr txBox="1"/>
          <p:nvPr/>
        </p:nvSpPr>
        <p:spPr>
          <a:xfrm>
            <a:off x="4479119" y="3524181"/>
            <a:ext cx="2334293" cy="307777"/>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2. Enhanced credibility</a:t>
            </a:r>
          </a:p>
        </p:txBody>
      </p:sp>
      <p:sp>
        <p:nvSpPr>
          <p:cNvPr id="36" name="TextBox 35">
            <a:extLst>
              <a:ext uri="{FF2B5EF4-FFF2-40B4-BE49-F238E27FC236}">
                <a16:creationId xmlns:a16="http://schemas.microsoft.com/office/drawing/2014/main" id="{F858E7E3-A9D5-74A8-26C5-E70AB28BE93B}"/>
              </a:ext>
            </a:extLst>
          </p:cNvPr>
          <p:cNvSpPr txBox="1"/>
          <p:nvPr/>
        </p:nvSpPr>
        <p:spPr>
          <a:xfrm>
            <a:off x="4488664" y="5264386"/>
            <a:ext cx="5874536" cy="1123384"/>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nSpc>
                <a:spcPct val="100000"/>
              </a:lnSpc>
              <a:spcAft>
                <a:spcPts val="600"/>
              </a:spcAft>
              <a:buFont typeface="Arial" panose="020B0604020202020204" pitchFamily="34" charset="0"/>
              <a:buChar char="•"/>
            </a:pPr>
            <a:r>
              <a:rPr lang="en-US" sz="1300">
                <a:solidFill>
                  <a:schemeClr val="accent6">
                    <a:lumMod val="50000"/>
                  </a:schemeClr>
                </a:solidFill>
              </a:rPr>
              <a:t>Open doors to new markets and business opportunities.</a:t>
            </a:r>
          </a:p>
          <a:p>
            <a:pPr marL="171450" indent="-171450">
              <a:lnSpc>
                <a:spcPct val="100000"/>
              </a:lnSpc>
              <a:spcAft>
                <a:spcPts val="600"/>
              </a:spcAft>
              <a:buFont typeface="Arial" panose="020B0604020202020204" pitchFamily="34" charset="0"/>
              <a:buChar char="•"/>
            </a:pPr>
            <a:r>
              <a:rPr lang="en-US" sz="1300">
                <a:solidFill>
                  <a:schemeClr val="accent6">
                    <a:lumMod val="50000"/>
                  </a:schemeClr>
                </a:solidFill>
              </a:rPr>
              <a:t>Often a prerequisite for doing business.</a:t>
            </a:r>
          </a:p>
          <a:p>
            <a:pPr marL="171450" indent="-171450">
              <a:lnSpc>
                <a:spcPct val="100000"/>
              </a:lnSpc>
              <a:spcAft>
                <a:spcPts val="600"/>
              </a:spcAft>
              <a:buFont typeface="Arial" panose="020B0604020202020204" pitchFamily="34" charset="0"/>
              <a:buChar char="•"/>
            </a:pPr>
            <a:r>
              <a:rPr lang="en-US" sz="1300">
                <a:solidFill>
                  <a:schemeClr val="accent6">
                    <a:lumMod val="50000"/>
                  </a:schemeClr>
                </a:solidFill>
              </a:rPr>
              <a:t>Competitive edge when bidding for contracts. </a:t>
            </a:r>
          </a:p>
          <a:p>
            <a:pPr marL="171450" indent="-171450">
              <a:lnSpc>
                <a:spcPct val="100000"/>
              </a:lnSpc>
              <a:spcAft>
                <a:spcPts val="600"/>
              </a:spcAft>
              <a:buFont typeface="Arial" panose="020B0604020202020204" pitchFamily="34" charset="0"/>
              <a:buChar char="•"/>
            </a:pPr>
            <a:r>
              <a:rPr lang="en-US" sz="1300">
                <a:solidFill>
                  <a:schemeClr val="accent6">
                    <a:lumMod val="50000"/>
                  </a:schemeClr>
                </a:solidFill>
              </a:rPr>
              <a:t>International opportunities.</a:t>
            </a:r>
          </a:p>
        </p:txBody>
      </p:sp>
      <p:sp>
        <p:nvSpPr>
          <p:cNvPr id="37" name="TextBox 36">
            <a:extLst>
              <a:ext uri="{FF2B5EF4-FFF2-40B4-BE49-F238E27FC236}">
                <a16:creationId xmlns:a16="http://schemas.microsoft.com/office/drawing/2014/main" id="{6CAD1FC5-D498-C99B-4CC9-7133D62FB56C}"/>
              </a:ext>
            </a:extLst>
          </p:cNvPr>
          <p:cNvSpPr txBox="1"/>
          <p:nvPr/>
        </p:nvSpPr>
        <p:spPr>
          <a:xfrm>
            <a:off x="4482228" y="4947098"/>
            <a:ext cx="3114955" cy="307777"/>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3. Expanding into new markets</a:t>
            </a:r>
          </a:p>
        </p:txBody>
      </p:sp>
    </p:spTree>
    <p:extLst>
      <p:ext uri="{BB962C8B-B14F-4D97-AF65-F5344CB8AC3E}">
        <p14:creationId xmlns:p14="http://schemas.microsoft.com/office/powerpoint/2010/main" val="126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59A69-F753-8F80-EDD6-7D7E41E9F193}"/>
              </a:ext>
            </a:extLst>
          </p:cNvPr>
          <p:cNvSpPr/>
          <p:nvPr/>
        </p:nvSpPr>
        <p:spPr>
          <a:xfrm>
            <a:off x="0" y="0"/>
            <a:ext cx="349820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D30D053-D0E9-44FB-8AE6-0F71A690D06D}"/>
              </a:ext>
            </a:extLst>
          </p:cNvPr>
          <p:cNvSpPr txBox="1"/>
          <p:nvPr/>
        </p:nvSpPr>
        <p:spPr>
          <a:xfrm>
            <a:off x="10459393" y="5610474"/>
            <a:ext cx="835059" cy="261610"/>
          </a:xfrm>
          <a:prstGeom prst="rect">
            <a:avLst/>
          </a:prstGeom>
          <a:noFill/>
        </p:spPr>
        <p:txBody>
          <a:bodyPr wrap="square" rtlCol="0">
            <a:spAutoFit/>
          </a:bodyPr>
          <a:lstStyle/>
          <a:p>
            <a:pPr algn="r"/>
            <a:r>
              <a:rPr lang="en-GB" sz="1100" b="1">
                <a:solidFill>
                  <a:schemeClr val="accent5"/>
                </a:solidFill>
              </a:rPr>
              <a:t>Page </a:t>
            </a:r>
            <a:fld id="{31162368-E213-4388-85D6-4D6322C03159}" type="slidenum">
              <a:rPr lang="en-GB" sz="1100" b="1" smtClean="0">
                <a:solidFill>
                  <a:schemeClr val="accent5"/>
                </a:solidFill>
              </a:rPr>
              <a:pPr algn="r"/>
              <a:t>7</a:t>
            </a:fld>
            <a:endParaRPr lang="en-ID" sz="1100" b="1">
              <a:solidFill>
                <a:schemeClr val="accent5"/>
              </a:solidFill>
            </a:endParaRPr>
          </a:p>
        </p:txBody>
      </p:sp>
      <p:sp>
        <p:nvSpPr>
          <p:cNvPr id="12" name="TextBox 11">
            <a:extLst>
              <a:ext uri="{FF2B5EF4-FFF2-40B4-BE49-F238E27FC236}">
                <a16:creationId xmlns:a16="http://schemas.microsoft.com/office/drawing/2014/main" id="{F4AB24F8-EC3D-478F-8745-D9D6564642EE}"/>
              </a:ext>
            </a:extLst>
          </p:cNvPr>
          <p:cNvSpPr txBox="1"/>
          <p:nvPr/>
        </p:nvSpPr>
        <p:spPr>
          <a:xfrm>
            <a:off x="4148139" y="1121677"/>
            <a:ext cx="6750016" cy="954107"/>
          </a:xfrm>
          <a:prstGeom prst="rect">
            <a:avLst/>
          </a:prstGeom>
          <a:noFill/>
        </p:spPr>
        <p:txBody>
          <a:bodyPr wrap="square" rtlCol="0">
            <a:spAutoFit/>
          </a:bodyPr>
          <a:lstStyle/>
          <a:p>
            <a:r>
              <a:rPr lang="en-US" sz="2800" b="1">
                <a:latin typeface="+mj-lt"/>
              </a:rPr>
              <a:t>Generic benefits of </a:t>
            </a:r>
          </a:p>
          <a:p>
            <a:r>
              <a:rPr lang="en-US" sz="2800" b="1">
                <a:latin typeface="+mj-lt"/>
              </a:rPr>
              <a:t>organizational certification (cont.)</a:t>
            </a:r>
            <a:endParaRPr lang="en-ID" sz="2800" b="1">
              <a:solidFill>
                <a:srgbClr val="8E0000"/>
              </a:solidFill>
              <a:latin typeface="+mj-lt"/>
            </a:endParaRPr>
          </a:p>
        </p:txBody>
      </p:sp>
      <p:sp>
        <p:nvSpPr>
          <p:cNvPr id="14" name="TextBox 13">
            <a:extLst>
              <a:ext uri="{FF2B5EF4-FFF2-40B4-BE49-F238E27FC236}">
                <a16:creationId xmlns:a16="http://schemas.microsoft.com/office/drawing/2014/main" id="{53C2D7D9-7F5F-47A2-AFFF-81AB26473591}"/>
              </a:ext>
            </a:extLst>
          </p:cNvPr>
          <p:cNvSpPr txBox="1"/>
          <p:nvPr/>
        </p:nvSpPr>
        <p:spPr>
          <a:xfrm>
            <a:off x="4488663" y="2574931"/>
            <a:ext cx="5895771" cy="1046440"/>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Align processes with legal and regulatory requirements.</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Ensure compliance with applicable laws, regulations, and industry-specific guidelines.</a:t>
            </a:r>
          </a:p>
          <a:p>
            <a:pPr marL="171450" indent="-171450" algn="l">
              <a:lnSpc>
                <a:spcPct val="100000"/>
              </a:lnSpc>
              <a:buFont typeface="Arial" panose="020B0604020202020204" pitchFamily="34" charset="0"/>
              <a:buChar char="•"/>
            </a:pPr>
            <a:r>
              <a:rPr lang="en-US" sz="1300">
                <a:solidFill>
                  <a:schemeClr val="accent6">
                    <a:lumMod val="50000"/>
                  </a:schemeClr>
                </a:solidFill>
              </a:rPr>
              <a:t>Reduced risk of penalties, fines, and other legal issues.</a:t>
            </a:r>
          </a:p>
        </p:txBody>
      </p:sp>
      <p:sp>
        <p:nvSpPr>
          <p:cNvPr id="15" name="TextBox 14">
            <a:extLst>
              <a:ext uri="{FF2B5EF4-FFF2-40B4-BE49-F238E27FC236}">
                <a16:creationId xmlns:a16="http://schemas.microsoft.com/office/drawing/2014/main" id="{1D9EAF77-033E-452A-9006-814500515E05}"/>
              </a:ext>
            </a:extLst>
          </p:cNvPr>
          <p:cNvSpPr txBox="1"/>
          <p:nvPr/>
        </p:nvSpPr>
        <p:spPr>
          <a:xfrm>
            <a:off x="4478315" y="2307662"/>
            <a:ext cx="3512500" cy="523220"/>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4. Legal and regulatory compliance</a:t>
            </a:r>
          </a:p>
          <a:p>
            <a:endParaRPr lang="en-ID" sz="1400" b="1">
              <a:solidFill>
                <a:schemeClr val="accent1"/>
              </a:solidFill>
              <a:ea typeface="Open Sans SemiBold" panose="020B0706030804020204" pitchFamily="34" charset="0"/>
              <a:cs typeface="Open Sans SemiBold" panose="020B0706030804020204" pitchFamily="34" charset="0"/>
            </a:endParaRPr>
          </a:p>
        </p:txBody>
      </p:sp>
      <p:grpSp>
        <p:nvGrpSpPr>
          <p:cNvPr id="31" name="Group 759">
            <a:extLst>
              <a:ext uri="{FF2B5EF4-FFF2-40B4-BE49-F238E27FC236}">
                <a16:creationId xmlns:a16="http://schemas.microsoft.com/office/drawing/2014/main" id="{B466D389-647E-4D20-12CC-82BA4E150F9F}"/>
              </a:ext>
            </a:extLst>
          </p:cNvPr>
          <p:cNvGrpSpPr>
            <a:grpSpLocks noChangeAspect="1"/>
          </p:cNvGrpSpPr>
          <p:nvPr/>
        </p:nvGrpSpPr>
        <p:grpSpPr bwMode="auto">
          <a:xfrm>
            <a:off x="436613" y="1393177"/>
            <a:ext cx="3527601" cy="4071647"/>
            <a:chOff x="7090" y="2220"/>
            <a:chExt cx="1634" cy="1886"/>
          </a:xfrm>
          <a:solidFill>
            <a:schemeClr val="accent6">
              <a:lumMod val="60000"/>
              <a:lumOff val="40000"/>
            </a:schemeClr>
          </a:solidFill>
        </p:grpSpPr>
        <p:sp>
          <p:nvSpPr>
            <p:cNvPr id="32" name="Freeform 761">
              <a:extLst>
                <a:ext uri="{FF2B5EF4-FFF2-40B4-BE49-F238E27FC236}">
                  <a16:creationId xmlns:a16="http://schemas.microsoft.com/office/drawing/2014/main" id="{012C07C4-C9B0-7D49-1D41-A2BABE5D3E0E}"/>
                </a:ext>
              </a:extLst>
            </p:cNvPr>
            <p:cNvSpPr>
              <a:spLocks/>
            </p:cNvSpPr>
            <p:nvPr/>
          </p:nvSpPr>
          <p:spPr bwMode="auto">
            <a:xfrm>
              <a:off x="7368" y="2220"/>
              <a:ext cx="1344" cy="1130"/>
            </a:xfrm>
            <a:custGeom>
              <a:avLst/>
              <a:gdLst>
                <a:gd name="T0" fmla="*/ 2600 w 2689"/>
                <a:gd name="T1" fmla="*/ 0 h 2261"/>
                <a:gd name="T2" fmla="*/ 2646 w 2689"/>
                <a:gd name="T3" fmla="*/ 7 h 2261"/>
                <a:gd name="T4" fmla="*/ 2676 w 2689"/>
                <a:gd name="T5" fmla="*/ 31 h 2261"/>
                <a:gd name="T6" fmla="*/ 2689 w 2689"/>
                <a:gd name="T7" fmla="*/ 71 h 2261"/>
                <a:gd name="T8" fmla="*/ 2658 w 2689"/>
                <a:gd name="T9" fmla="*/ 765 h 2261"/>
                <a:gd name="T10" fmla="*/ 2654 w 2689"/>
                <a:gd name="T11" fmla="*/ 803 h 2261"/>
                <a:gd name="T12" fmla="*/ 2638 w 2689"/>
                <a:gd name="T13" fmla="*/ 837 h 2261"/>
                <a:gd name="T14" fmla="*/ 2607 w 2689"/>
                <a:gd name="T15" fmla="*/ 863 h 2261"/>
                <a:gd name="T16" fmla="*/ 2573 w 2689"/>
                <a:gd name="T17" fmla="*/ 873 h 2261"/>
                <a:gd name="T18" fmla="*/ 2544 w 2689"/>
                <a:gd name="T19" fmla="*/ 864 h 2261"/>
                <a:gd name="T20" fmla="*/ 2520 w 2689"/>
                <a:gd name="T21" fmla="*/ 845 h 2261"/>
                <a:gd name="T22" fmla="*/ 2301 w 2689"/>
                <a:gd name="T23" fmla="*/ 629 h 2261"/>
                <a:gd name="T24" fmla="*/ 1595 w 2689"/>
                <a:gd name="T25" fmla="*/ 1336 h 2261"/>
                <a:gd name="T26" fmla="*/ 753 w 2689"/>
                <a:gd name="T27" fmla="*/ 2179 h 2261"/>
                <a:gd name="T28" fmla="*/ 696 w 2689"/>
                <a:gd name="T29" fmla="*/ 2232 h 2261"/>
                <a:gd name="T30" fmla="*/ 653 w 2689"/>
                <a:gd name="T31" fmla="*/ 2254 h 2261"/>
                <a:gd name="T32" fmla="*/ 622 w 2689"/>
                <a:gd name="T33" fmla="*/ 2259 h 2261"/>
                <a:gd name="T34" fmla="*/ 610 w 2689"/>
                <a:gd name="T35" fmla="*/ 2261 h 2261"/>
                <a:gd name="T36" fmla="*/ 553 w 2689"/>
                <a:gd name="T37" fmla="*/ 2249 h 2261"/>
                <a:gd name="T38" fmla="*/ 503 w 2689"/>
                <a:gd name="T39" fmla="*/ 2216 h 2261"/>
                <a:gd name="T40" fmla="*/ 328 w 2689"/>
                <a:gd name="T41" fmla="*/ 2041 h 2261"/>
                <a:gd name="T42" fmla="*/ 6 w 2689"/>
                <a:gd name="T43" fmla="*/ 1645 h 2261"/>
                <a:gd name="T44" fmla="*/ 37 w 2689"/>
                <a:gd name="T45" fmla="*/ 1515 h 2261"/>
                <a:gd name="T46" fmla="*/ 92 w 2689"/>
                <a:gd name="T47" fmla="*/ 1396 h 2261"/>
                <a:gd name="T48" fmla="*/ 610 w 2689"/>
                <a:gd name="T49" fmla="*/ 1823 h 2261"/>
                <a:gd name="T50" fmla="*/ 2052 w 2689"/>
                <a:gd name="T51" fmla="*/ 379 h 2261"/>
                <a:gd name="T52" fmla="*/ 1844 w 2689"/>
                <a:gd name="T53" fmla="*/ 168 h 2261"/>
                <a:gd name="T54" fmla="*/ 1824 w 2689"/>
                <a:gd name="T55" fmla="*/ 147 h 2261"/>
                <a:gd name="T56" fmla="*/ 1812 w 2689"/>
                <a:gd name="T57" fmla="*/ 124 h 2261"/>
                <a:gd name="T58" fmla="*/ 1811 w 2689"/>
                <a:gd name="T59" fmla="*/ 94 h 2261"/>
                <a:gd name="T60" fmla="*/ 1828 w 2689"/>
                <a:gd name="T61" fmla="*/ 60 h 2261"/>
                <a:gd name="T62" fmla="*/ 1855 w 2689"/>
                <a:gd name="T63" fmla="*/ 39 h 2261"/>
                <a:gd name="T64" fmla="*/ 1889 w 2689"/>
                <a:gd name="T65" fmla="*/ 33 h 2261"/>
                <a:gd name="T66" fmla="*/ 2590 w 2689"/>
                <a:gd name="T6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9" h="2261">
                  <a:moveTo>
                    <a:pt x="2590" y="0"/>
                  </a:moveTo>
                  <a:lnTo>
                    <a:pt x="2600" y="0"/>
                  </a:lnTo>
                  <a:lnTo>
                    <a:pt x="2625" y="1"/>
                  </a:lnTo>
                  <a:lnTo>
                    <a:pt x="2646" y="7"/>
                  </a:lnTo>
                  <a:lnTo>
                    <a:pt x="2663" y="17"/>
                  </a:lnTo>
                  <a:lnTo>
                    <a:pt x="2676" y="31"/>
                  </a:lnTo>
                  <a:lnTo>
                    <a:pt x="2684" y="49"/>
                  </a:lnTo>
                  <a:lnTo>
                    <a:pt x="2689" y="71"/>
                  </a:lnTo>
                  <a:lnTo>
                    <a:pt x="2689" y="98"/>
                  </a:lnTo>
                  <a:lnTo>
                    <a:pt x="2658" y="765"/>
                  </a:lnTo>
                  <a:lnTo>
                    <a:pt x="2657" y="785"/>
                  </a:lnTo>
                  <a:lnTo>
                    <a:pt x="2654" y="803"/>
                  </a:lnTo>
                  <a:lnTo>
                    <a:pt x="2647" y="821"/>
                  </a:lnTo>
                  <a:lnTo>
                    <a:pt x="2638" y="837"/>
                  </a:lnTo>
                  <a:lnTo>
                    <a:pt x="2625" y="851"/>
                  </a:lnTo>
                  <a:lnTo>
                    <a:pt x="2607" y="863"/>
                  </a:lnTo>
                  <a:lnTo>
                    <a:pt x="2589" y="872"/>
                  </a:lnTo>
                  <a:lnTo>
                    <a:pt x="2573" y="873"/>
                  </a:lnTo>
                  <a:lnTo>
                    <a:pt x="2558" y="870"/>
                  </a:lnTo>
                  <a:lnTo>
                    <a:pt x="2544" y="864"/>
                  </a:lnTo>
                  <a:lnTo>
                    <a:pt x="2531" y="856"/>
                  </a:lnTo>
                  <a:lnTo>
                    <a:pt x="2520" y="845"/>
                  </a:lnTo>
                  <a:lnTo>
                    <a:pt x="2508" y="834"/>
                  </a:lnTo>
                  <a:lnTo>
                    <a:pt x="2301" y="629"/>
                  </a:lnTo>
                  <a:lnTo>
                    <a:pt x="2225" y="706"/>
                  </a:lnTo>
                  <a:lnTo>
                    <a:pt x="1595" y="1336"/>
                  </a:lnTo>
                  <a:lnTo>
                    <a:pt x="1402" y="1530"/>
                  </a:lnTo>
                  <a:lnTo>
                    <a:pt x="753" y="2179"/>
                  </a:lnTo>
                  <a:lnTo>
                    <a:pt x="715" y="2216"/>
                  </a:lnTo>
                  <a:lnTo>
                    <a:pt x="696" y="2232"/>
                  </a:lnTo>
                  <a:lnTo>
                    <a:pt x="675" y="2246"/>
                  </a:lnTo>
                  <a:lnTo>
                    <a:pt x="653" y="2254"/>
                  </a:lnTo>
                  <a:lnTo>
                    <a:pt x="628" y="2259"/>
                  </a:lnTo>
                  <a:lnTo>
                    <a:pt x="622" y="2259"/>
                  </a:lnTo>
                  <a:lnTo>
                    <a:pt x="616" y="2261"/>
                  </a:lnTo>
                  <a:lnTo>
                    <a:pt x="610" y="2261"/>
                  </a:lnTo>
                  <a:lnTo>
                    <a:pt x="580" y="2258"/>
                  </a:lnTo>
                  <a:lnTo>
                    <a:pt x="553" y="2249"/>
                  </a:lnTo>
                  <a:lnTo>
                    <a:pt x="526" y="2236"/>
                  </a:lnTo>
                  <a:lnTo>
                    <a:pt x="503" y="2216"/>
                  </a:lnTo>
                  <a:lnTo>
                    <a:pt x="466" y="2179"/>
                  </a:lnTo>
                  <a:lnTo>
                    <a:pt x="328" y="2041"/>
                  </a:lnTo>
                  <a:lnTo>
                    <a:pt x="0" y="1713"/>
                  </a:lnTo>
                  <a:lnTo>
                    <a:pt x="6" y="1645"/>
                  </a:lnTo>
                  <a:lnTo>
                    <a:pt x="19" y="1579"/>
                  </a:lnTo>
                  <a:lnTo>
                    <a:pt x="37" y="1515"/>
                  </a:lnTo>
                  <a:lnTo>
                    <a:pt x="62" y="1454"/>
                  </a:lnTo>
                  <a:lnTo>
                    <a:pt x="92" y="1396"/>
                  </a:lnTo>
                  <a:lnTo>
                    <a:pt x="128" y="1341"/>
                  </a:lnTo>
                  <a:lnTo>
                    <a:pt x="610" y="1823"/>
                  </a:lnTo>
                  <a:lnTo>
                    <a:pt x="628" y="1804"/>
                  </a:lnTo>
                  <a:lnTo>
                    <a:pt x="2052" y="379"/>
                  </a:lnTo>
                  <a:lnTo>
                    <a:pt x="1947" y="274"/>
                  </a:lnTo>
                  <a:lnTo>
                    <a:pt x="1844" y="168"/>
                  </a:lnTo>
                  <a:lnTo>
                    <a:pt x="1833" y="158"/>
                  </a:lnTo>
                  <a:lnTo>
                    <a:pt x="1824" y="147"/>
                  </a:lnTo>
                  <a:lnTo>
                    <a:pt x="1817" y="136"/>
                  </a:lnTo>
                  <a:lnTo>
                    <a:pt x="1812" y="124"/>
                  </a:lnTo>
                  <a:lnTo>
                    <a:pt x="1810" y="110"/>
                  </a:lnTo>
                  <a:lnTo>
                    <a:pt x="1811" y="94"/>
                  </a:lnTo>
                  <a:lnTo>
                    <a:pt x="1817" y="78"/>
                  </a:lnTo>
                  <a:lnTo>
                    <a:pt x="1828" y="60"/>
                  </a:lnTo>
                  <a:lnTo>
                    <a:pt x="1840" y="48"/>
                  </a:lnTo>
                  <a:lnTo>
                    <a:pt x="1855" y="39"/>
                  </a:lnTo>
                  <a:lnTo>
                    <a:pt x="1872" y="35"/>
                  </a:lnTo>
                  <a:lnTo>
                    <a:pt x="1889" y="33"/>
                  </a:lnTo>
                  <a:lnTo>
                    <a:pt x="1906" y="32"/>
                  </a:lnTo>
                  <a:lnTo>
                    <a:pt x="2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63">
              <a:extLst>
                <a:ext uri="{FF2B5EF4-FFF2-40B4-BE49-F238E27FC236}">
                  <a16:creationId xmlns:a16="http://schemas.microsoft.com/office/drawing/2014/main" id="{ED608A02-5DC2-8AD8-3E45-1EA78A0B3022}"/>
                </a:ext>
              </a:extLst>
            </p:cNvPr>
            <p:cNvSpPr>
              <a:spLocks/>
            </p:cNvSpPr>
            <p:nvPr/>
          </p:nvSpPr>
          <p:spPr bwMode="auto">
            <a:xfrm>
              <a:off x="7090" y="2471"/>
              <a:ext cx="1634" cy="1635"/>
            </a:xfrm>
            <a:custGeom>
              <a:avLst/>
              <a:gdLst>
                <a:gd name="T0" fmla="*/ 1418 w 3267"/>
                <a:gd name="T1" fmla="*/ 12 h 3270"/>
                <a:gd name="T2" fmla="*/ 1672 w 3267"/>
                <a:gd name="T3" fmla="*/ 79 h 3270"/>
                <a:gd name="T4" fmla="*/ 1902 w 3267"/>
                <a:gd name="T5" fmla="*/ 194 h 3270"/>
                <a:gd name="T6" fmla="*/ 1648 w 3267"/>
                <a:gd name="T7" fmla="*/ 473 h 3270"/>
                <a:gd name="T8" fmla="*/ 1452 w 3267"/>
                <a:gd name="T9" fmla="*/ 395 h 3270"/>
                <a:gd name="T10" fmla="*/ 1237 w 3267"/>
                <a:gd name="T11" fmla="*/ 368 h 3270"/>
                <a:gd name="T12" fmla="*/ 1007 w 3267"/>
                <a:gd name="T13" fmla="*/ 400 h 3270"/>
                <a:gd name="T14" fmla="*/ 798 w 3267"/>
                <a:gd name="T15" fmla="*/ 488 h 3270"/>
                <a:gd name="T16" fmla="*/ 623 w 3267"/>
                <a:gd name="T17" fmla="*/ 624 h 3270"/>
                <a:gd name="T18" fmla="*/ 487 w 3267"/>
                <a:gd name="T19" fmla="*/ 799 h 3270"/>
                <a:gd name="T20" fmla="*/ 399 w 3267"/>
                <a:gd name="T21" fmla="*/ 1007 h 3270"/>
                <a:gd name="T22" fmla="*/ 369 w 3267"/>
                <a:gd name="T23" fmla="*/ 1238 h 3270"/>
                <a:gd name="T24" fmla="*/ 399 w 3267"/>
                <a:gd name="T25" fmla="*/ 1469 h 3270"/>
                <a:gd name="T26" fmla="*/ 487 w 3267"/>
                <a:gd name="T27" fmla="*/ 1677 h 3270"/>
                <a:gd name="T28" fmla="*/ 623 w 3267"/>
                <a:gd name="T29" fmla="*/ 1853 h 3270"/>
                <a:gd name="T30" fmla="*/ 798 w 3267"/>
                <a:gd name="T31" fmla="*/ 1989 h 3270"/>
                <a:gd name="T32" fmla="*/ 1005 w 3267"/>
                <a:gd name="T33" fmla="*/ 2077 h 3270"/>
                <a:gd name="T34" fmla="*/ 1237 w 3267"/>
                <a:gd name="T35" fmla="*/ 2107 h 3270"/>
                <a:gd name="T36" fmla="*/ 1468 w 3267"/>
                <a:gd name="T37" fmla="*/ 2077 h 3270"/>
                <a:gd name="T38" fmla="*/ 1675 w 3267"/>
                <a:gd name="T39" fmla="*/ 1989 h 3270"/>
                <a:gd name="T40" fmla="*/ 1851 w 3267"/>
                <a:gd name="T41" fmla="*/ 1853 h 3270"/>
                <a:gd name="T42" fmla="*/ 1987 w 3267"/>
                <a:gd name="T43" fmla="*/ 1677 h 3270"/>
                <a:gd name="T44" fmla="*/ 2074 w 3267"/>
                <a:gd name="T45" fmla="*/ 1470 h 3270"/>
                <a:gd name="T46" fmla="*/ 2106 w 3267"/>
                <a:gd name="T47" fmla="*/ 1238 h 3270"/>
                <a:gd name="T48" fmla="*/ 2410 w 3267"/>
                <a:gd name="T49" fmla="*/ 846 h 3270"/>
                <a:gd name="T50" fmla="*/ 2463 w 3267"/>
                <a:gd name="T51" fmla="*/ 1077 h 3270"/>
                <a:gd name="T52" fmla="*/ 2470 w 3267"/>
                <a:gd name="T53" fmla="*/ 1330 h 3270"/>
                <a:gd name="T54" fmla="*/ 2422 w 3267"/>
                <a:gd name="T55" fmla="*/ 1592 h 3270"/>
                <a:gd name="T56" fmla="*/ 2323 w 3267"/>
                <a:gd name="T57" fmla="*/ 1831 h 3270"/>
                <a:gd name="T58" fmla="*/ 2295 w 3267"/>
                <a:gd name="T59" fmla="*/ 2039 h 3270"/>
                <a:gd name="T60" fmla="*/ 3221 w 3267"/>
                <a:gd name="T61" fmla="*/ 2877 h 3270"/>
                <a:gd name="T62" fmla="*/ 3264 w 3267"/>
                <a:gd name="T63" fmla="*/ 2984 h 3270"/>
                <a:gd name="T64" fmla="*/ 3256 w 3267"/>
                <a:gd name="T65" fmla="*/ 3097 h 3270"/>
                <a:gd name="T66" fmla="*/ 3196 w 3267"/>
                <a:gd name="T67" fmla="*/ 3198 h 3270"/>
                <a:gd name="T68" fmla="*/ 3096 w 3267"/>
                <a:gd name="T69" fmla="*/ 3258 h 3270"/>
                <a:gd name="T70" fmla="*/ 2983 w 3267"/>
                <a:gd name="T71" fmla="*/ 3266 h 3270"/>
                <a:gd name="T72" fmla="*/ 2876 w 3267"/>
                <a:gd name="T73" fmla="*/ 3224 h 3270"/>
                <a:gd name="T74" fmla="*/ 2040 w 3267"/>
                <a:gd name="T75" fmla="*/ 2296 h 3270"/>
                <a:gd name="T76" fmla="*/ 1831 w 3267"/>
                <a:gd name="T77" fmla="*/ 2326 h 3270"/>
                <a:gd name="T78" fmla="*/ 1591 w 3267"/>
                <a:gd name="T79" fmla="*/ 2425 h 3270"/>
                <a:gd name="T80" fmla="*/ 1328 w 3267"/>
                <a:gd name="T81" fmla="*/ 2473 h 3270"/>
                <a:gd name="T82" fmla="*/ 1046 w 3267"/>
                <a:gd name="T83" fmla="*/ 2462 h 3270"/>
                <a:gd name="T84" fmla="*/ 776 w 3267"/>
                <a:gd name="T85" fmla="*/ 2388 h 3270"/>
                <a:gd name="T86" fmla="*/ 536 w 3267"/>
                <a:gd name="T87" fmla="*/ 2260 h 3270"/>
                <a:gd name="T88" fmla="*/ 331 w 3267"/>
                <a:gd name="T89" fmla="*/ 2081 h 3270"/>
                <a:gd name="T90" fmla="*/ 169 w 3267"/>
                <a:gd name="T91" fmla="*/ 1863 h 3270"/>
                <a:gd name="T92" fmla="*/ 57 w 3267"/>
                <a:gd name="T93" fmla="*/ 1612 h 3270"/>
                <a:gd name="T94" fmla="*/ 3 w 3267"/>
                <a:gd name="T95" fmla="*/ 1335 h 3270"/>
                <a:gd name="T96" fmla="*/ 14 w 3267"/>
                <a:gd name="T97" fmla="*/ 1046 h 3270"/>
                <a:gd name="T98" fmla="*/ 88 w 3267"/>
                <a:gd name="T99" fmla="*/ 777 h 3270"/>
                <a:gd name="T100" fmla="*/ 217 w 3267"/>
                <a:gd name="T101" fmla="*/ 537 h 3270"/>
                <a:gd name="T102" fmla="*/ 395 w 3267"/>
                <a:gd name="T103" fmla="*/ 332 h 3270"/>
                <a:gd name="T104" fmla="*/ 613 w 3267"/>
                <a:gd name="T105" fmla="*/ 168 h 3270"/>
                <a:gd name="T106" fmla="*/ 863 w 3267"/>
                <a:gd name="T107" fmla="*/ 58 h 3270"/>
                <a:gd name="T108" fmla="*/ 1140 w 3267"/>
                <a:gd name="T109" fmla="*/ 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7" h="3270">
                  <a:moveTo>
                    <a:pt x="1237" y="0"/>
                  </a:moveTo>
                  <a:lnTo>
                    <a:pt x="1328" y="3"/>
                  </a:lnTo>
                  <a:lnTo>
                    <a:pt x="1418" y="12"/>
                  </a:lnTo>
                  <a:lnTo>
                    <a:pt x="1505" y="28"/>
                  </a:lnTo>
                  <a:lnTo>
                    <a:pt x="1589" y="50"/>
                  </a:lnTo>
                  <a:lnTo>
                    <a:pt x="1672" y="79"/>
                  </a:lnTo>
                  <a:lnTo>
                    <a:pt x="1751" y="112"/>
                  </a:lnTo>
                  <a:lnTo>
                    <a:pt x="1829" y="151"/>
                  </a:lnTo>
                  <a:lnTo>
                    <a:pt x="1902" y="194"/>
                  </a:lnTo>
                  <a:lnTo>
                    <a:pt x="1972" y="242"/>
                  </a:lnTo>
                  <a:lnTo>
                    <a:pt x="1707" y="507"/>
                  </a:lnTo>
                  <a:lnTo>
                    <a:pt x="1648" y="473"/>
                  </a:lnTo>
                  <a:lnTo>
                    <a:pt x="1586" y="442"/>
                  </a:lnTo>
                  <a:lnTo>
                    <a:pt x="1521" y="416"/>
                  </a:lnTo>
                  <a:lnTo>
                    <a:pt x="1452" y="395"/>
                  </a:lnTo>
                  <a:lnTo>
                    <a:pt x="1382" y="381"/>
                  </a:lnTo>
                  <a:lnTo>
                    <a:pt x="1311" y="372"/>
                  </a:lnTo>
                  <a:lnTo>
                    <a:pt x="1237" y="368"/>
                  </a:lnTo>
                  <a:lnTo>
                    <a:pt x="1158" y="372"/>
                  </a:lnTo>
                  <a:lnTo>
                    <a:pt x="1080" y="383"/>
                  </a:lnTo>
                  <a:lnTo>
                    <a:pt x="1007" y="400"/>
                  </a:lnTo>
                  <a:lnTo>
                    <a:pt x="934" y="424"/>
                  </a:lnTo>
                  <a:lnTo>
                    <a:pt x="864" y="452"/>
                  </a:lnTo>
                  <a:lnTo>
                    <a:pt x="798" y="488"/>
                  </a:lnTo>
                  <a:lnTo>
                    <a:pt x="736" y="528"/>
                  </a:lnTo>
                  <a:lnTo>
                    <a:pt x="678" y="574"/>
                  </a:lnTo>
                  <a:lnTo>
                    <a:pt x="623" y="624"/>
                  </a:lnTo>
                  <a:lnTo>
                    <a:pt x="572" y="678"/>
                  </a:lnTo>
                  <a:lnTo>
                    <a:pt x="527" y="737"/>
                  </a:lnTo>
                  <a:lnTo>
                    <a:pt x="487" y="799"/>
                  </a:lnTo>
                  <a:lnTo>
                    <a:pt x="452" y="866"/>
                  </a:lnTo>
                  <a:lnTo>
                    <a:pt x="423" y="935"/>
                  </a:lnTo>
                  <a:lnTo>
                    <a:pt x="399" y="1007"/>
                  </a:lnTo>
                  <a:lnTo>
                    <a:pt x="382" y="1082"/>
                  </a:lnTo>
                  <a:lnTo>
                    <a:pt x="371" y="1159"/>
                  </a:lnTo>
                  <a:lnTo>
                    <a:pt x="369" y="1238"/>
                  </a:lnTo>
                  <a:lnTo>
                    <a:pt x="371" y="1318"/>
                  </a:lnTo>
                  <a:lnTo>
                    <a:pt x="382" y="1395"/>
                  </a:lnTo>
                  <a:lnTo>
                    <a:pt x="399" y="1469"/>
                  </a:lnTo>
                  <a:lnTo>
                    <a:pt x="423" y="1541"/>
                  </a:lnTo>
                  <a:lnTo>
                    <a:pt x="452" y="1611"/>
                  </a:lnTo>
                  <a:lnTo>
                    <a:pt x="487" y="1677"/>
                  </a:lnTo>
                  <a:lnTo>
                    <a:pt x="527" y="1740"/>
                  </a:lnTo>
                  <a:lnTo>
                    <a:pt x="572" y="1798"/>
                  </a:lnTo>
                  <a:lnTo>
                    <a:pt x="623" y="1853"/>
                  </a:lnTo>
                  <a:lnTo>
                    <a:pt x="677" y="1903"/>
                  </a:lnTo>
                  <a:lnTo>
                    <a:pt x="736" y="1949"/>
                  </a:lnTo>
                  <a:lnTo>
                    <a:pt x="798" y="1989"/>
                  </a:lnTo>
                  <a:lnTo>
                    <a:pt x="864" y="2024"/>
                  </a:lnTo>
                  <a:lnTo>
                    <a:pt x="933" y="2053"/>
                  </a:lnTo>
                  <a:lnTo>
                    <a:pt x="1005" y="2077"/>
                  </a:lnTo>
                  <a:lnTo>
                    <a:pt x="1080" y="2094"/>
                  </a:lnTo>
                  <a:lnTo>
                    <a:pt x="1158" y="2105"/>
                  </a:lnTo>
                  <a:lnTo>
                    <a:pt x="1237" y="2107"/>
                  </a:lnTo>
                  <a:lnTo>
                    <a:pt x="1316" y="2105"/>
                  </a:lnTo>
                  <a:lnTo>
                    <a:pt x="1393" y="2094"/>
                  </a:lnTo>
                  <a:lnTo>
                    <a:pt x="1468" y="2077"/>
                  </a:lnTo>
                  <a:lnTo>
                    <a:pt x="1540" y="2053"/>
                  </a:lnTo>
                  <a:lnTo>
                    <a:pt x="1609" y="2024"/>
                  </a:lnTo>
                  <a:lnTo>
                    <a:pt x="1675" y="1989"/>
                  </a:lnTo>
                  <a:lnTo>
                    <a:pt x="1738" y="1949"/>
                  </a:lnTo>
                  <a:lnTo>
                    <a:pt x="1797" y="1903"/>
                  </a:lnTo>
                  <a:lnTo>
                    <a:pt x="1851" y="1853"/>
                  </a:lnTo>
                  <a:lnTo>
                    <a:pt x="1901" y="1799"/>
                  </a:lnTo>
                  <a:lnTo>
                    <a:pt x="1946" y="1740"/>
                  </a:lnTo>
                  <a:lnTo>
                    <a:pt x="1987" y="1677"/>
                  </a:lnTo>
                  <a:lnTo>
                    <a:pt x="2021" y="1611"/>
                  </a:lnTo>
                  <a:lnTo>
                    <a:pt x="2051" y="1542"/>
                  </a:lnTo>
                  <a:lnTo>
                    <a:pt x="2074" y="1470"/>
                  </a:lnTo>
                  <a:lnTo>
                    <a:pt x="2091" y="1395"/>
                  </a:lnTo>
                  <a:lnTo>
                    <a:pt x="2102" y="1318"/>
                  </a:lnTo>
                  <a:lnTo>
                    <a:pt x="2106" y="1238"/>
                  </a:lnTo>
                  <a:lnTo>
                    <a:pt x="2105" y="1196"/>
                  </a:lnTo>
                  <a:lnTo>
                    <a:pt x="2101" y="1156"/>
                  </a:lnTo>
                  <a:lnTo>
                    <a:pt x="2410" y="846"/>
                  </a:lnTo>
                  <a:lnTo>
                    <a:pt x="2432" y="921"/>
                  </a:lnTo>
                  <a:lnTo>
                    <a:pt x="2450" y="997"/>
                  </a:lnTo>
                  <a:lnTo>
                    <a:pt x="2463" y="1077"/>
                  </a:lnTo>
                  <a:lnTo>
                    <a:pt x="2470" y="1157"/>
                  </a:lnTo>
                  <a:lnTo>
                    <a:pt x="2474" y="1238"/>
                  </a:lnTo>
                  <a:lnTo>
                    <a:pt x="2470" y="1330"/>
                  </a:lnTo>
                  <a:lnTo>
                    <a:pt x="2460" y="1418"/>
                  </a:lnTo>
                  <a:lnTo>
                    <a:pt x="2444" y="1506"/>
                  </a:lnTo>
                  <a:lnTo>
                    <a:pt x="2422" y="1592"/>
                  </a:lnTo>
                  <a:lnTo>
                    <a:pt x="2394" y="1674"/>
                  </a:lnTo>
                  <a:lnTo>
                    <a:pt x="2361" y="1754"/>
                  </a:lnTo>
                  <a:lnTo>
                    <a:pt x="2323" y="1831"/>
                  </a:lnTo>
                  <a:lnTo>
                    <a:pt x="2279" y="1905"/>
                  </a:lnTo>
                  <a:lnTo>
                    <a:pt x="2231" y="1975"/>
                  </a:lnTo>
                  <a:lnTo>
                    <a:pt x="2295" y="2039"/>
                  </a:lnTo>
                  <a:lnTo>
                    <a:pt x="2341" y="1992"/>
                  </a:lnTo>
                  <a:lnTo>
                    <a:pt x="3195" y="2847"/>
                  </a:lnTo>
                  <a:lnTo>
                    <a:pt x="3221" y="2877"/>
                  </a:lnTo>
                  <a:lnTo>
                    <a:pt x="3242" y="2910"/>
                  </a:lnTo>
                  <a:lnTo>
                    <a:pt x="3255" y="2947"/>
                  </a:lnTo>
                  <a:lnTo>
                    <a:pt x="3264" y="2984"/>
                  </a:lnTo>
                  <a:lnTo>
                    <a:pt x="3267" y="3022"/>
                  </a:lnTo>
                  <a:lnTo>
                    <a:pt x="3265" y="3060"/>
                  </a:lnTo>
                  <a:lnTo>
                    <a:pt x="3256" y="3097"/>
                  </a:lnTo>
                  <a:lnTo>
                    <a:pt x="3242" y="3133"/>
                  </a:lnTo>
                  <a:lnTo>
                    <a:pt x="3222" y="3167"/>
                  </a:lnTo>
                  <a:lnTo>
                    <a:pt x="3196" y="3198"/>
                  </a:lnTo>
                  <a:lnTo>
                    <a:pt x="3166" y="3224"/>
                  </a:lnTo>
                  <a:lnTo>
                    <a:pt x="3131" y="3244"/>
                  </a:lnTo>
                  <a:lnTo>
                    <a:pt x="3096" y="3258"/>
                  </a:lnTo>
                  <a:lnTo>
                    <a:pt x="3059" y="3266"/>
                  </a:lnTo>
                  <a:lnTo>
                    <a:pt x="3021" y="3270"/>
                  </a:lnTo>
                  <a:lnTo>
                    <a:pt x="2983" y="3266"/>
                  </a:lnTo>
                  <a:lnTo>
                    <a:pt x="2946" y="3258"/>
                  </a:lnTo>
                  <a:lnTo>
                    <a:pt x="2910" y="3244"/>
                  </a:lnTo>
                  <a:lnTo>
                    <a:pt x="2876" y="3224"/>
                  </a:lnTo>
                  <a:lnTo>
                    <a:pt x="2847" y="3198"/>
                  </a:lnTo>
                  <a:lnTo>
                    <a:pt x="1993" y="2343"/>
                  </a:lnTo>
                  <a:lnTo>
                    <a:pt x="2040" y="2296"/>
                  </a:lnTo>
                  <a:lnTo>
                    <a:pt x="1975" y="2233"/>
                  </a:lnTo>
                  <a:lnTo>
                    <a:pt x="1905" y="2282"/>
                  </a:lnTo>
                  <a:lnTo>
                    <a:pt x="1831" y="2326"/>
                  </a:lnTo>
                  <a:lnTo>
                    <a:pt x="1754" y="2364"/>
                  </a:lnTo>
                  <a:lnTo>
                    <a:pt x="1674" y="2397"/>
                  </a:lnTo>
                  <a:lnTo>
                    <a:pt x="1591" y="2425"/>
                  </a:lnTo>
                  <a:lnTo>
                    <a:pt x="1506" y="2447"/>
                  </a:lnTo>
                  <a:lnTo>
                    <a:pt x="1418" y="2463"/>
                  </a:lnTo>
                  <a:lnTo>
                    <a:pt x="1328" y="2473"/>
                  </a:lnTo>
                  <a:lnTo>
                    <a:pt x="1237" y="2477"/>
                  </a:lnTo>
                  <a:lnTo>
                    <a:pt x="1140" y="2473"/>
                  </a:lnTo>
                  <a:lnTo>
                    <a:pt x="1046" y="2462"/>
                  </a:lnTo>
                  <a:lnTo>
                    <a:pt x="953" y="2444"/>
                  </a:lnTo>
                  <a:lnTo>
                    <a:pt x="863" y="2419"/>
                  </a:lnTo>
                  <a:lnTo>
                    <a:pt x="776" y="2388"/>
                  </a:lnTo>
                  <a:lnTo>
                    <a:pt x="693" y="2350"/>
                  </a:lnTo>
                  <a:lnTo>
                    <a:pt x="613" y="2307"/>
                  </a:lnTo>
                  <a:lnTo>
                    <a:pt x="536" y="2260"/>
                  </a:lnTo>
                  <a:lnTo>
                    <a:pt x="463" y="2204"/>
                  </a:lnTo>
                  <a:lnTo>
                    <a:pt x="395" y="2145"/>
                  </a:lnTo>
                  <a:lnTo>
                    <a:pt x="331" y="2081"/>
                  </a:lnTo>
                  <a:lnTo>
                    <a:pt x="272" y="2013"/>
                  </a:lnTo>
                  <a:lnTo>
                    <a:pt x="217" y="1940"/>
                  </a:lnTo>
                  <a:lnTo>
                    <a:pt x="169" y="1863"/>
                  </a:lnTo>
                  <a:lnTo>
                    <a:pt x="126" y="1783"/>
                  </a:lnTo>
                  <a:lnTo>
                    <a:pt x="88" y="1700"/>
                  </a:lnTo>
                  <a:lnTo>
                    <a:pt x="57" y="1612"/>
                  </a:lnTo>
                  <a:lnTo>
                    <a:pt x="33" y="1523"/>
                  </a:lnTo>
                  <a:lnTo>
                    <a:pt x="14" y="1429"/>
                  </a:lnTo>
                  <a:lnTo>
                    <a:pt x="3" y="1335"/>
                  </a:lnTo>
                  <a:lnTo>
                    <a:pt x="0" y="1238"/>
                  </a:lnTo>
                  <a:lnTo>
                    <a:pt x="3" y="1142"/>
                  </a:lnTo>
                  <a:lnTo>
                    <a:pt x="14" y="1046"/>
                  </a:lnTo>
                  <a:lnTo>
                    <a:pt x="33" y="954"/>
                  </a:lnTo>
                  <a:lnTo>
                    <a:pt x="57" y="865"/>
                  </a:lnTo>
                  <a:lnTo>
                    <a:pt x="88" y="777"/>
                  </a:lnTo>
                  <a:lnTo>
                    <a:pt x="126" y="694"/>
                  </a:lnTo>
                  <a:lnTo>
                    <a:pt x="169" y="613"/>
                  </a:lnTo>
                  <a:lnTo>
                    <a:pt x="217" y="537"/>
                  </a:lnTo>
                  <a:lnTo>
                    <a:pt x="272" y="464"/>
                  </a:lnTo>
                  <a:lnTo>
                    <a:pt x="331" y="395"/>
                  </a:lnTo>
                  <a:lnTo>
                    <a:pt x="395" y="332"/>
                  </a:lnTo>
                  <a:lnTo>
                    <a:pt x="463" y="271"/>
                  </a:lnTo>
                  <a:lnTo>
                    <a:pt x="536" y="217"/>
                  </a:lnTo>
                  <a:lnTo>
                    <a:pt x="613" y="168"/>
                  </a:lnTo>
                  <a:lnTo>
                    <a:pt x="693" y="125"/>
                  </a:lnTo>
                  <a:lnTo>
                    <a:pt x="776" y="88"/>
                  </a:lnTo>
                  <a:lnTo>
                    <a:pt x="863" y="58"/>
                  </a:lnTo>
                  <a:lnTo>
                    <a:pt x="953" y="32"/>
                  </a:lnTo>
                  <a:lnTo>
                    <a:pt x="1046" y="15"/>
                  </a:lnTo>
                  <a:lnTo>
                    <a:pt x="1140" y="4"/>
                  </a:lnTo>
                  <a:lnTo>
                    <a:pt x="1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a:extLst>
              <a:ext uri="{FF2B5EF4-FFF2-40B4-BE49-F238E27FC236}">
                <a16:creationId xmlns:a16="http://schemas.microsoft.com/office/drawing/2014/main" id="{BB52DBE3-74C3-CEFF-C850-A827B662342E}"/>
              </a:ext>
            </a:extLst>
          </p:cNvPr>
          <p:cNvSpPr txBox="1"/>
          <p:nvPr/>
        </p:nvSpPr>
        <p:spPr>
          <a:xfrm>
            <a:off x="4478314" y="4085555"/>
            <a:ext cx="5895771" cy="1246495"/>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Enhanced understanding of customer needs and improved communication. </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Delivery of products or services that consistently meet or exceed expectations.</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Increased customer satisfaction and loyalty.</a:t>
            </a:r>
          </a:p>
        </p:txBody>
      </p:sp>
      <p:sp>
        <p:nvSpPr>
          <p:cNvPr id="35" name="TextBox 34">
            <a:extLst>
              <a:ext uri="{FF2B5EF4-FFF2-40B4-BE49-F238E27FC236}">
                <a16:creationId xmlns:a16="http://schemas.microsoft.com/office/drawing/2014/main" id="{54A56F54-B5CE-C2A4-DA91-D4A8EE196F8E}"/>
              </a:ext>
            </a:extLst>
          </p:cNvPr>
          <p:cNvSpPr txBox="1"/>
          <p:nvPr/>
        </p:nvSpPr>
        <p:spPr>
          <a:xfrm>
            <a:off x="4479119" y="3805657"/>
            <a:ext cx="2180405" cy="523220"/>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5. Happier customers</a:t>
            </a:r>
          </a:p>
          <a:p>
            <a:endParaRPr lang="en-ID" sz="1400" b="1">
              <a:solidFill>
                <a:schemeClr val="accent1"/>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1974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59A69-F753-8F80-EDD6-7D7E41E9F193}"/>
              </a:ext>
            </a:extLst>
          </p:cNvPr>
          <p:cNvSpPr/>
          <p:nvPr/>
        </p:nvSpPr>
        <p:spPr>
          <a:xfrm>
            <a:off x="0" y="0"/>
            <a:ext cx="3498209"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D30D053-D0E9-44FB-8AE6-0F71A690D06D}"/>
              </a:ext>
            </a:extLst>
          </p:cNvPr>
          <p:cNvSpPr txBox="1"/>
          <p:nvPr/>
        </p:nvSpPr>
        <p:spPr>
          <a:xfrm>
            <a:off x="10459393" y="5610474"/>
            <a:ext cx="835059" cy="261610"/>
          </a:xfrm>
          <a:prstGeom prst="rect">
            <a:avLst/>
          </a:prstGeom>
          <a:noFill/>
        </p:spPr>
        <p:txBody>
          <a:bodyPr wrap="square" rtlCol="0">
            <a:spAutoFit/>
          </a:bodyPr>
          <a:lstStyle/>
          <a:p>
            <a:pPr algn="r"/>
            <a:r>
              <a:rPr lang="en-GB" sz="1100" b="1">
                <a:solidFill>
                  <a:schemeClr val="accent5"/>
                </a:solidFill>
              </a:rPr>
              <a:t>Page </a:t>
            </a:r>
            <a:fld id="{31162368-E213-4388-85D6-4D6322C03159}" type="slidenum">
              <a:rPr lang="en-GB" sz="1100" b="1" smtClean="0">
                <a:solidFill>
                  <a:schemeClr val="accent5"/>
                </a:solidFill>
              </a:rPr>
              <a:pPr algn="r"/>
              <a:t>8</a:t>
            </a:fld>
            <a:endParaRPr lang="en-ID" sz="1100" b="1">
              <a:solidFill>
                <a:schemeClr val="accent5"/>
              </a:solidFill>
            </a:endParaRPr>
          </a:p>
        </p:txBody>
      </p:sp>
      <p:sp>
        <p:nvSpPr>
          <p:cNvPr id="12" name="TextBox 11">
            <a:extLst>
              <a:ext uri="{FF2B5EF4-FFF2-40B4-BE49-F238E27FC236}">
                <a16:creationId xmlns:a16="http://schemas.microsoft.com/office/drawing/2014/main" id="{F4AB24F8-EC3D-478F-8745-D9D6564642EE}"/>
              </a:ext>
            </a:extLst>
          </p:cNvPr>
          <p:cNvSpPr txBox="1"/>
          <p:nvPr/>
        </p:nvSpPr>
        <p:spPr>
          <a:xfrm>
            <a:off x="4148139" y="1121677"/>
            <a:ext cx="6750016" cy="954107"/>
          </a:xfrm>
          <a:prstGeom prst="rect">
            <a:avLst/>
          </a:prstGeom>
          <a:noFill/>
        </p:spPr>
        <p:txBody>
          <a:bodyPr wrap="square" rtlCol="0">
            <a:spAutoFit/>
          </a:bodyPr>
          <a:lstStyle/>
          <a:p>
            <a:r>
              <a:rPr lang="en-US" sz="2800" b="1">
                <a:latin typeface="+mj-lt"/>
              </a:rPr>
              <a:t>Generic benefits of </a:t>
            </a:r>
          </a:p>
          <a:p>
            <a:r>
              <a:rPr lang="en-US" sz="2800" b="1">
                <a:latin typeface="+mj-lt"/>
              </a:rPr>
              <a:t>organizational certification (cont.)</a:t>
            </a:r>
            <a:endParaRPr lang="en-ID" sz="2800" b="1">
              <a:solidFill>
                <a:srgbClr val="8E0000"/>
              </a:solidFill>
              <a:latin typeface="+mj-lt"/>
            </a:endParaRPr>
          </a:p>
        </p:txBody>
      </p:sp>
      <p:sp>
        <p:nvSpPr>
          <p:cNvPr id="14" name="TextBox 13">
            <a:extLst>
              <a:ext uri="{FF2B5EF4-FFF2-40B4-BE49-F238E27FC236}">
                <a16:creationId xmlns:a16="http://schemas.microsoft.com/office/drawing/2014/main" id="{53C2D7D9-7F5F-47A2-AFFF-81AB26473591}"/>
              </a:ext>
            </a:extLst>
          </p:cNvPr>
          <p:cNvSpPr txBox="1"/>
          <p:nvPr/>
        </p:nvSpPr>
        <p:spPr>
          <a:xfrm>
            <a:off x="4488663" y="2574931"/>
            <a:ext cx="5970729" cy="1246495"/>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ISO standards incorporate risk-based thinking and emphasize proactive risk management</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Identify, assess, and mitigate risks more effectively</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Preventing incidents, minimizing disruptions, and protecting reputation and assets.</a:t>
            </a:r>
          </a:p>
        </p:txBody>
      </p:sp>
      <p:sp>
        <p:nvSpPr>
          <p:cNvPr id="15" name="TextBox 14">
            <a:extLst>
              <a:ext uri="{FF2B5EF4-FFF2-40B4-BE49-F238E27FC236}">
                <a16:creationId xmlns:a16="http://schemas.microsoft.com/office/drawing/2014/main" id="{1D9EAF77-033E-452A-9006-814500515E05}"/>
              </a:ext>
            </a:extLst>
          </p:cNvPr>
          <p:cNvSpPr txBox="1"/>
          <p:nvPr/>
        </p:nvSpPr>
        <p:spPr>
          <a:xfrm>
            <a:off x="4478315" y="2307662"/>
            <a:ext cx="3013967" cy="523220"/>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6. Proactive risk management</a:t>
            </a:r>
          </a:p>
          <a:p>
            <a:endParaRPr lang="en-ID" sz="1400" b="1">
              <a:solidFill>
                <a:schemeClr val="accent1"/>
              </a:solidFill>
              <a:ea typeface="Open Sans SemiBold" panose="020B0706030804020204" pitchFamily="34" charset="0"/>
              <a:cs typeface="Open Sans SemiBold" panose="020B0706030804020204" pitchFamily="34" charset="0"/>
            </a:endParaRPr>
          </a:p>
        </p:txBody>
      </p:sp>
      <p:grpSp>
        <p:nvGrpSpPr>
          <p:cNvPr id="31" name="Group 759">
            <a:extLst>
              <a:ext uri="{FF2B5EF4-FFF2-40B4-BE49-F238E27FC236}">
                <a16:creationId xmlns:a16="http://schemas.microsoft.com/office/drawing/2014/main" id="{B466D389-647E-4D20-12CC-82BA4E150F9F}"/>
              </a:ext>
            </a:extLst>
          </p:cNvPr>
          <p:cNvGrpSpPr>
            <a:grpSpLocks noChangeAspect="1"/>
          </p:cNvGrpSpPr>
          <p:nvPr/>
        </p:nvGrpSpPr>
        <p:grpSpPr bwMode="auto">
          <a:xfrm>
            <a:off x="436613" y="1393177"/>
            <a:ext cx="3527601" cy="4071647"/>
            <a:chOff x="7090" y="2220"/>
            <a:chExt cx="1634" cy="1886"/>
          </a:xfrm>
          <a:solidFill>
            <a:schemeClr val="accent6">
              <a:lumMod val="60000"/>
              <a:lumOff val="40000"/>
            </a:schemeClr>
          </a:solidFill>
        </p:grpSpPr>
        <p:sp>
          <p:nvSpPr>
            <p:cNvPr id="32" name="Freeform 761">
              <a:extLst>
                <a:ext uri="{FF2B5EF4-FFF2-40B4-BE49-F238E27FC236}">
                  <a16:creationId xmlns:a16="http://schemas.microsoft.com/office/drawing/2014/main" id="{012C07C4-C9B0-7D49-1D41-A2BABE5D3E0E}"/>
                </a:ext>
              </a:extLst>
            </p:cNvPr>
            <p:cNvSpPr>
              <a:spLocks/>
            </p:cNvSpPr>
            <p:nvPr/>
          </p:nvSpPr>
          <p:spPr bwMode="auto">
            <a:xfrm>
              <a:off x="7368" y="2220"/>
              <a:ext cx="1344" cy="1130"/>
            </a:xfrm>
            <a:custGeom>
              <a:avLst/>
              <a:gdLst>
                <a:gd name="T0" fmla="*/ 2600 w 2689"/>
                <a:gd name="T1" fmla="*/ 0 h 2261"/>
                <a:gd name="T2" fmla="*/ 2646 w 2689"/>
                <a:gd name="T3" fmla="*/ 7 h 2261"/>
                <a:gd name="T4" fmla="*/ 2676 w 2689"/>
                <a:gd name="T5" fmla="*/ 31 h 2261"/>
                <a:gd name="T6" fmla="*/ 2689 w 2689"/>
                <a:gd name="T7" fmla="*/ 71 h 2261"/>
                <a:gd name="T8" fmla="*/ 2658 w 2689"/>
                <a:gd name="T9" fmla="*/ 765 h 2261"/>
                <a:gd name="T10" fmla="*/ 2654 w 2689"/>
                <a:gd name="T11" fmla="*/ 803 h 2261"/>
                <a:gd name="T12" fmla="*/ 2638 w 2689"/>
                <a:gd name="T13" fmla="*/ 837 h 2261"/>
                <a:gd name="T14" fmla="*/ 2607 w 2689"/>
                <a:gd name="T15" fmla="*/ 863 h 2261"/>
                <a:gd name="T16" fmla="*/ 2573 w 2689"/>
                <a:gd name="T17" fmla="*/ 873 h 2261"/>
                <a:gd name="T18" fmla="*/ 2544 w 2689"/>
                <a:gd name="T19" fmla="*/ 864 h 2261"/>
                <a:gd name="T20" fmla="*/ 2520 w 2689"/>
                <a:gd name="T21" fmla="*/ 845 h 2261"/>
                <a:gd name="T22" fmla="*/ 2301 w 2689"/>
                <a:gd name="T23" fmla="*/ 629 h 2261"/>
                <a:gd name="T24" fmla="*/ 1595 w 2689"/>
                <a:gd name="T25" fmla="*/ 1336 h 2261"/>
                <a:gd name="T26" fmla="*/ 753 w 2689"/>
                <a:gd name="T27" fmla="*/ 2179 h 2261"/>
                <a:gd name="T28" fmla="*/ 696 w 2689"/>
                <a:gd name="T29" fmla="*/ 2232 h 2261"/>
                <a:gd name="T30" fmla="*/ 653 w 2689"/>
                <a:gd name="T31" fmla="*/ 2254 h 2261"/>
                <a:gd name="T32" fmla="*/ 622 w 2689"/>
                <a:gd name="T33" fmla="*/ 2259 h 2261"/>
                <a:gd name="T34" fmla="*/ 610 w 2689"/>
                <a:gd name="T35" fmla="*/ 2261 h 2261"/>
                <a:gd name="T36" fmla="*/ 553 w 2689"/>
                <a:gd name="T37" fmla="*/ 2249 h 2261"/>
                <a:gd name="T38" fmla="*/ 503 w 2689"/>
                <a:gd name="T39" fmla="*/ 2216 h 2261"/>
                <a:gd name="T40" fmla="*/ 328 w 2689"/>
                <a:gd name="T41" fmla="*/ 2041 h 2261"/>
                <a:gd name="T42" fmla="*/ 6 w 2689"/>
                <a:gd name="T43" fmla="*/ 1645 h 2261"/>
                <a:gd name="T44" fmla="*/ 37 w 2689"/>
                <a:gd name="T45" fmla="*/ 1515 h 2261"/>
                <a:gd name="T46" fmla="*/ 92 w 2689"/>
                <a:gd name="T47" fmla="*/ 1396 h 2261"/>
                <a:gd name="T48" fmla="*/ 610 w 2689"/>
                <a:gd name="T49" fmla="*/ 1823 h 2261"/>
                <a:gd name="T50" fmla="*/ 2052 w 2689"/>
                <a:gd name="T51" fmla="*/ 379 h 2261"/>
                <a:gd name="T52" fmla="*/ 1844 w 2689"/>
                <a:gd name="T53" fmla="*/ 168 h 2261"/>
                <a:gd name="T54" fmla="*/ 1824 w 2689"/>
                <a:gd name="T55" fmla="*/ 147 h 2261"/>
                <a:gd name="T56" fmla="*/ 1812 w 2689"/>
                <a:gd name="T57" fmla="*/ 124 h 2261"/>
                <a:gd name="T58" fmla="*/ 1811 w 2689"/>
                <a:gd name="T59" fmla="*/ 94 h 2261"/>
                <a:gd name="T60" fmla="*/ 1828 w 2689"/>
                <a:gd name="T61" fmla="*/ 60 h 2261"/>
                <a:gd name="T62" fmla="*/ 1855 w 2689"/>
                <a:gd name="T63" fmla="*/ 39 h 2261"/>
                <a:gd name="T64" fmla="*/ 1889 w 2689"/>
                <a:gd name="T65" fmla="*/ 33 h 2261"/>
                <a:gd name="T66" fmla="*/ 2590 w 2689"/>
                <a:gd name="T67"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9" h="2261">
                  <a:moveTo>
                    <a:pt x="2590" y="0"/>
                  </a:moveTo>
                  <a:lnTo>
                    <a:pt x="2600" y="0"/>
                  </a:lnTo>
                  <a:lnTo>
                    <a:pt x="2625" y="1"/>
                  </a:lnTo>
                  <a:lnTo>
                    <a:pt x="2646" y="7"/>
                  </a:lnTo>
                  <a:lnTo>
                    <a:pt x="2663" y="17"/>
                  </a:lnTo>
                  <a:lnTo>
                    <a:pt x="2676" y="31"/>
                  </a:lnTo>
                  <a:lnTo>
                    <a:pt x="2684" y="49"/>
                  </a:lnTo>
                  <a:lnTo>
                    <a:pt x="2689" y="71"/>
                  </a:lnTo>
                  <a:lnTo>
                    <a:pt x="2689" y="98"/>
                  </a:lnTo>
                  <a:lnTo>
                    <a:pt x="2658" y="765"/>
                  </a:lnTo>
                  <a:lnTo>
                    <a:pt x="2657" y="785"/>
                  </a:lnTo>
                  <a:lnTo>
                    <a:pt x="2654" y="803"/>
                  </a:lnTo>
                  <a:lnTo>
                    <a:pt x="2647" y="821"/>
                  </a:lnTo>
                  <a:lnTo>
                    <a:pt x="2638" y="837"/>
                  </a:lnTo>
                  <a:lnTo>
                    <a:pt x="2625" y="851"/>
                  </a:lnTo>
                  <a:lnTo>
                    <a:pt x="2607" y="863"/>
                  </a:lnTo>
                  <a:lnTo>
                    <a:pt x="2589" y="872"/>
                  </a:lnTo>
                  <a:lnTo>
                    <a:pt x="2573" y="873"/>
                  </a:lnTo>
                  <a:lnTo>
                    <a:pt x="2558" y="870"/>
                  </a:lnTo>
                  <a:lnTo>
                    <a:pt x="2544" y="864"/>
                  </a:lnTo>
                  <a:lnTo>
                    <a:pt x="2531" y="856"/>
                  </a:lnTo>
                  <a:lnTo>
                    <a:pt x="2520" y="845"/>
                  </a:lnTo>
                  <a:lnTo>
                    <a:pt x="2508" y="834"/>
                  </a:lnTo>
                  <a:lnTo>
                    <a:pt x="2301" y="629"/>
                  </a:lnTo>
                  <a:lnTo>
                    <a:pt x="2225" y="706"/>
                  </a:lnTo>
                  <a:lnTo>
                    <a:pt x="1595" y="1336"/>
                  </a:lnTo>
                  <a:lnTo>
                    <a:pt x="1402" y="1530"/>
                  </a:lnTo>
                  <a:lnTo>
                    <a:pt x="753" y="2179"/>
                  </a:lnTo>
                  <a:lnTo>
                    <a:pt x="715" y="2216"/>
                  </a:lnTo>
                  <a:lnTo>
                    <a:pt x="696" y="2232"/>
                  </a:lnTo>
                  <a:lnTo>
                    <a:pt x="675" y="2246"/>
                  </a:lnTo>
                  <a:lnTo>
                    <a:pt x="653" y="2254"/>
                  </a:lnTo>
                  <a:lnTo>
                    <a:pt x="628" y="2259"/>
                  </a:lnTo>
                  <a:lnTo>
                    <a:pt x="622" y="2259"/>
                  </a:lnTo>
                  <a:lnTo>
                    <a:pt x="616" y="2261"/>
                  </a:lnTo>
                  <a:lnTo>
                    <a:pt x="610" y="2261"/>
                  </a:lnTo>
                  <a:lnTo>
                    <a:pt x="580" y="2258"/>
                  </a:lnTo>
                  <a:lnTo>
                    <a:pt x="553" y="2249"/>
                  </a:lnTo>
                  <a:lnTo>
                    <a:pt x="526" y="2236"/>
                  </a:lnTo>
                  <a:lnTo>
                    <a:pt x="503" y="2216"/>
                  </a:lnTo>
                  <a:lnTo>
                    <a:pt x="466" y="2179"/>
                  </a:lnTo>
                  <a:lnTo>
                    <a:pt x="328" y="2041"/>
                  </a:lnTo>
                  <a:lnTo>
                    <a:pt x="0" y="1713"/>
                  </a:lnTo>
                  <a:lnTo>
                    <a:pt x="6" y="1645"/>
                  </a:lnTo>
                  <a:lnTo>
                    <a:pt x="19" y="1579"/>
                  </a:lnTo>
                  <a:lnTo>
                    <a:pt x="37" y="1515"/>
                  </a:lnTo>
                  <a:lnTo>
                    <a:pt x="62" y="1454"/>
                  </a:lnTo>
                  <a:lnTo>
                    <a:pt x="92" y="1396"/>
                  </a:lnTo>
                  <a:lnTo>
                    <a:pt x="128" y="1341"/>
                  </a:lnTo>
                  <a:lnTo>
                    <a:pt x="610" y="1823"/>
                  </a:lnTo>
                  <a:lnTo>
                    <a:pt x="628" y="1804"/>
                  </a:lnTo>
                  <a:lnTo>
                    <a:pt x="2052" y="379"/>
                  </a:lnTo>
                  <a:lnTo>
                    <a:pt x="1947" y="274"/>
                  </a:lnTo>
                  <a:lnTo>
                    <a:pt x="1844" y="168"/>
                  </a:lnTo>
                  <a:lnTo>
                    <a:pt x="1833" y="158"/>
                  </a:lnTo>
                  <a:lnTo>
                    <a:pt x="1824" y="147"/>
                  </a:lnTo>
                  <a:lnTo>
                    <a:pt x="1817" y="136"/>
                  </a:lnTo>
                  <a:lnTo>
                    <a:pt x="1812" y="124"/>
                  </a:lnTo>
                  <a:lnTo>
                    <a:pt x="1810" y="110"/>
                  </a:lnTo>
                  <a:lnTo>
                    <a:pt x="1811" y="94"/>
                  </a:lnTo>
                  <a:lnTo>
                    <a:pt x="1817" y="78"/>
                  </a:lnTo>
                  <a:lnTo>
                    <a:pt x="1828" y="60"/>
                  </a:lnTo>
                  <a:lnTo>
                    <a:pt x="1840" y="48"/>
                  </a:lnTo>
                  <a:lnTo>
                    <a:pt x="1855" y="39"/>
                  </a:lnTo>
                  <a:lnTo>
                    <a:pt x="1872" y="35"/>
                  </a:lnTo>
                  <a:lnTo>
                    <a:pt x="1889" y="33"/>
                  </a:lnTo>
                  <a:lnTo>
                    <a:pt x="1906" y="32"/>
                  </a:lnTo>
                  <a:lnTo>
                    <a:pt x="25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63">
              <a:extLst>
                <a:ext uri="{FF2B5EF4-FFF2-40B4-BE49-F238E27FC236}">
                  <a16:creationId xmlns:a16="http://schemas.microsoft.com/office/drawing/2014/main" id="{ED608A02-5DC2-8AD8-3E45-1EA78A0B3022}"/>
                </a:ext>
              </a:extLst>
            </p:cNvPr>
            <p:cNvSpPr>
              <a:spLocks/>
            </p:cNvSpPr>
            <p:nvPr/>
          </p:nvSpPr>
          <p:spPr bwMode="auto">
            <a:xfrm>
              <a:off x="7090" y="2471"/>
              <a:ext cx="1634" cy="1635"/>
            </a:xfrm>
            <a:custGeom>
              <a:avLst/>
              <a:gdLst>
                <a:gd name="T0" fmla="*/ 1418 w 3267"/>
                <a:gd name="T1" fmla="*/ 12 h 3270"/>
                <a:gd name="T2" fmla="*/ 1672 w 3267"/>
                <a:gd name="T3" fmla="*/ 79 h 3270"/>
                <a:gd name="T4" fmla="*/ 1902 w 3267"/>
                <a:gd name="T5" fmla="*/ 194 h 3270"/>
                <a:gd name="T6" fmla="*/ 1648 w 3267"/>
                <a:gd name="T7" fmla="*/ 473 h 3270"/>
                <a:gd name="T8" fmla="*/ 1452 w 3267"/>
                <a:gd name="T9" fmla="*/ 395 h 3270"/>
                <a:gd name="T10" fmla="*/ 1237 w 3267"/>
                <a:gd name="T11" fmla="*/ 368 h 3270"/>
                <a:gd name="T12" fmla="*/ 1007 w 3267"/>
                <a:gd name="T13" fmla="*/ 400 h 3270"/>
                <a:gd name="T14" fmla="*/ 798 w 3267"/>
                <a:gd name="T15" fmla="*/ 488 h 3270"/>
                <a:gd name="T16" fmla="*/ 623 w 3267"/>
                <a:gd name="T17" fmla="*/ 624 h 3270"/>
                <a:gd name="T18" fmla="*/ 487 w 3267"/>
                <a:gd name="T19" fmla="*/ 799 h 3270"/>
                <a:gd name="T20" fmla="*/ 399 w 3267"/>
                <a:gd name="T21" fmla="*/ 1007 h 3270"/>
                <a:gd name="T22" fmla="*/ 369 w 3267"/>
                <a:gd name="T23" fmla="*/ 1238 h 3270"/>
                <a:gd name="T24" fmla="*/ 399 w 3267"/>
                <a:gd name="T25" fmla="*/ 1469 h 3270"/>
                <a:gd name="T26" fmla="*/ 487 w 3267"/>
                <a:gd name="T27" fmla="*/ 1677 h 3270"/>
                <a:gd name="T28" fmla="*/ 623 w 3267"/>
                <a:gd name="T29" fmla="*/ 1853 h 3270"/>
                <a:gd name="T30" fmla="*/ 798 w 3267"/>
                <a:gd name="T31" fmla="*/ 1989 h 3270"/>
                <a:gd name="T32" fmla="*/ 1005 w 3267"/>
                <a:gd name="T33" fmla="*/ 2077 h 3270"/>
                <a:gd name="T34" fmla="*/ 1237 w 3267"/>
                <a:gd name="T35" fmla="*/ 2107 h 3270"/>
                <a:gd name="T36" fmla="*/ 1468 w 3267"/>
                <a:gd name="T37" fmla="*/ 2077 h 3270"/>
                <a:gd name="T38" fmla="*/ 1675 w 3267"/>
                <a:gd name="T39" fmla="*/ 1989 h 3270"/>
                <a:gd name="T40" fmla="*/ 1851 w 3267"/>
                <a:gd name="T41" fmla="*/ 1853 h 3270"/>
                <a:gd name="T42" fmla="*/ 1987 w 3267"/>
                <a:gd name="T43" fmla="*/ 1677 h 3270"/>
                <a:gd name="T44" fmla="*/ 2074 w 3267"/>
                <a:gd name="T45" fmla="*/ 1470 h 3270"/>
                <a:gd name="T46" fmla="*/ 2106 w 3267"/>
                <a:gd name="T47" fmla="*/ 1238 h 3270"/>
                <a:gd name="T48" fmla="*/ 2410 w 3267"/>
                <a:gd name="T49" fmla="*/ 846 h 3270"/>
                <a:gd name="T50" fmla="*/ 2463 w 3267"/>
                <a:gd name="T51" fmla="*/ 1077 h 3270"/>
                <a:gd name="T52" fmla="*/ 2470 w 3267"/>
                <a:gd name="T53" fmla="*/ 1330 h 3270"/>
                <a:gd name="T54" fmla="*/ 2422 w 3267"/>
                <a:gd name="T55" fmla="*/ 1592 h 3270"/>
                <a:gd name="T56" fmla="*/ 2323 w 3267"/>
                <a:gd name="T57" fmla="*/ 1831 h 3270"/>
                <a:gd name="T58" fmla="*/ 2295 w 3267"/>
                <a:gd name="T59" fmla="*/ 2039 h 3270"/>
                <a:gd name="T60" fmla="*/ 3221 w 3267"/>
                <a:gd name="T61" fmla="*/ 2877 h 3270"/>
                <a:gd name="T62" fmla="*/ 3264 w 3267"/>
                <a:gd name="T63" fmla="*/ 2984 h 3270"/>
                <a:gd name="T64" fmla="*/ 3256 w 3267"/>
                <a:gd name="T65" fmla="*/ 3097 h 3270"/>
                <a:gd name="T66" fmla="*/ 3196 w 3267"/>
                <a:gd name="T67" fmla="*/ 3198 h 3270"/>
                <a:gd name="T68" fmla="*/ 3096 w 3267"/>
                <a:gd name="T69" fmla="*/ 3258 h 3270"/>
                <a:gd name="T70" fmla="*/ 2983 w 3267"/>
                <a:gd name="T71" fmla="*/ 3266 h 3270"/>
                <a:gd name="T72" fmla="*/ 2876 w 3267"/>
                <a:gd name="T73" fmla="*/ 3224 h 3270"/>
                <a:gd name="T74" fmla="*/ 2040 w 3267"/>
                <a:gd name="T75" fmla="*/ 2296 h 3270"/>
                <a:gd name="T76" fmla="*/ 1831 w 3267"/>
                <a:gd name="T77" fmla="*/ 2326 h 3270"/>
                <a:gd name="T78" fmla="*/ 1591 w 3267"/>
                <a:gd name="T79" fmla="*/ 2425 h 3270"/>
                <a:gd name="T80" fmla="*/ 1328 w 3267"/>
                <a:gd name="T81" fmla="*/ 2473 h 3270"/>
                <a:gd name="T82" fmla="*/ 1046 w 3267"/>
                <a:gd name="T83" fmla="*/ 2462 h 3270"/>
                <a:gd name="T84" fmla="*/ 776 w 3267"/>
                <a:gd name="T85" fmla="*/ 2388 h 3270"/>
                <a:gd name="T86" fmla="*/ 536 w 3267"/>
                <a:gd name="T87" fmla="*/ 2260 h 3270"/>
                <a:gd name="T88" fmla="*/ 331 w 3267"/>
                <a:gd name="T89" fmla="*/ 2081 h 3270"/>
                <a:gd name="T90" fmla="*/ 169 w 3267"/>
                <a:gd name="T91" fmla="*/ 1863 h 3270"/>
                <a:gd name="T92" fmla="*/ 57 w 3267"/>
                <a:gd name="T93" fmla="*/ 1612 h 3270"/>
                <a:gd name="T94" fmla="*/ 3 w 3267"/>
                <a:gd name="T95" fmla="*/ 1335 h 3270"/>
                <a:gd name="T96" fmla="*/ 14 w 3267"/>
                <a:gd name="T97" fmla="*/ 1046 h 3270"/>
                <a:gd name="T98" fmla="*/ 88 w 3267"/>
                <a:gd name="T99" fmla="*/ 777 h 3270"/>
                <a:gd name="T100" fmla="*/ 217 w 3267"/>
                <a:gd name="T101" fmla="*/ 537 h 3270"/>
                <a:gd name="T102" fmla="*/ 395 w 3267"/>
                <a:gd name="T103" fmla="*/ 332 h 3270"/>
                <a:gd name="T104" fmla="*/ 613 w 3267"/>
                <a:gd name="T105" fmla="*/ 168 h 3270"/>
                <a:gd name="T106" fmla="*/ 863 w 3267"/>
                <a:gd name="T107" fmla="*/ 58 h 3270"/>
                <a:gd name="T108" fmla="*/ 1140 w 3267"/>
                <a:gd name="T109" fmla="*/ 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7" h="3270">
                  <a:moveTo>
                    <a:pt x="1237" y="0"/>
                  </a:moveTo>
                  <a:lnTo>
                    <a:pt x="1328" y="3"/>
                  </a:lnTo>
                  <a:lnTo>
                    <a:pt x="1418" y="12"/>
                  </a:lnTo>
                  <a:lnTo>
                    <a:pt x="1505" y="28"/>
                  </a:lnTo>
                  <a:lnTo>
                    <a:pt x="1589" y="50"/>
                  </a:lnTo>
                  <a:lnTo>
                    <a:pt x="1672" y="79"/>
                  </a:lnTo>
                  <a:lnTo>
                    <a:pt x="1751" y="112"/>
                  </a:lnTo>
                  <a:lnTo>
                    <a:pt x="1829" y="151"/>
                  </a:lnTo>
                  <a:lnTo>
                    <a:pt x="1902" y="194"/>
                  </a:lnTo>
                  <a:lnTo>
                    <a:pt x="1972" y="242"/>
                  </a:lnTo>
                  <a:lnTo>
                    <a:pt x="1707" y="507"/>
                  </a:lnTo>
                  <a:lnTo>
                    <a:pt x="1648" y="473"/>
                  </a:lnTo>
                  <a:lnTo>
                    <a:pt x="1586" y="442"/>
                  </a:lnTo>
                  <a:lnTo>
                    <a:pt x="1521" y="416"/>
                  </a:lnTo>
                  <a:lnTo>
                    <a:pt x="1452" y="395"/>
                  </a:lnTo>
                  <a:lnTo>
                    <a:pt x="1382" y="381"/>
                  </a:lnTo>
                  <a:lnTo>
                    <a:pt x="1311" y="372"/>
                  </a:lnTo>
                  <a:lnTo>
                    <a:pt x="1237" y="368"/>
                  </a:lnTo>
                  <a:lnTo>
                    <a:pt x="1158" y="372"/>
                  </a:lnTo>
                  <a:lnTo>
                    <a:pt x="1080" y="383"/>
                  </a:lnTo>
                  <a:lnTo>
                    <a:pt x="1007" y="400"/>
                  </a:lnTo>
                  <a:lnTo>
                    <a:pt x="934" y="424"/>
                  </a:lnTo>
                  <a:lnTo>
                    <a:pt x="864" y="452"/>
                  </a:lnTo>
                  <a:lnTo>
                    <a:pt x="798" y="488"/>
                  </a:lnTo>
                  <a:lnTo>
                    <a:pt x="736" y="528"/>
                  </a:lnTo>
                  <a:lnTo>
                    <a:pt x="678" y="574"/>
                  </a:lnTo>
                  <a:lnTo>
                    <a:pt x="623" y="624"/>
                  </a:lnTo>
                  <a:lnTo>
                    <a:pt x="572" y="678"/>
                  </a:lnTo>
                  <a:lnTo>
                    <a:pt x="527" y="737"/>
                  </a:lnTo>
                  <a:lnTo>
                    <a:pt x="487" y="799"/>
                  </a:lnTo>
                  <a:lnTo>
                    <a:pt x="452" y="866"/>
                  </a:lnTo>
                  <a:lnTo>
                    <a:pt x="423" y="935"/>
                  </a:lnTo>
                  <a:lnTo>
                    <a:pt x="399" y="1007"/>
                  </a:lnTo>
                  <a:lnTo>
                    <a:pt x="382" y="1082"/>
                  </a:lnTo>
                  <a:lnTo>
                    <a:pt x="371" y="1159"/>
                  </a:lnTo>
                  <a:lnTo>
                    <a:pt x="369" y="1238"/>
                  </a:lnTo>
                  <a:lnTo>
                    <a:pt x="371" y="1318"/>
                  </a:lnTo>
                  <a:lnTo>
                    <a:pt x="382" y="1395"/>
                  </a:lnTo>
                  <a:lnTo>
                    <a:pt x="399" y="1469"/>
                  </a:lnTo>
                  <a:lnTo>
                    <a:pt x="423" y="1541"/>
                  </a:lnTo>
                  <a:lnTo>
                    <a:pt x="452" y="1611"/>
                  </a:lnTo>
                  <a:lnTo>
                    <a:pt x="487" y="1677"/>
                  </a:lnTo>
                  <a:lnTo>
                    <a:pt x="527" y="1740"/>
                  </a:lnTo>
                  <a:lnTo>
                    <a:pt x="572" y="1798"/>
                  </a:lnTo>
                  <a:lnTo>
                    <a:pt x="623" y="1853"/>
                  </a:lnTo>
                  <a:lnTo>
                    <a:pt x="677" y="1903"/>
                  </a:lnTo>
                  <a:lnTo>
                    <a:pt x="736" y="1949"/>
                  </a:lnTo>
                  <a:lnTo>
                    <a:pt x="798" y="1989"/>
                  </a:lnTo>
                  <a:lnTo>
                    <a:pt x="864" y="2024"/>
                  </a:lnTo>
                  <a:lnTo>
                    <a:pt x="933" y="2053"/>
                  </a:lnTo>
                  <a:lnTo>
                    <a:pt x="1005" y="2077"/>
                  </a:lnTo>
                  <a:lnTo>
                    <a:pt x="1080" y="2094"/>
                  </a:lnTo>
                  <a:lnTo>
                    <a:pt x="1158" y="2105"/>
                  </a:lnTo>
                  <a:lnTo>
                    <a:pt x="1237" y="2107"/>
                  </a:lnTo>
                  <a:lnTo>
                    <a:pt x="1316" y="2105"/>
                  </a:lnTo>
                  <a:lnTo>
                    <a:pt x="1393" y="2094"/>
                  </a:lnTo>
                  <a:lnTo>
                    <a:pt x="1468" y="2077"/>
                  </a:lnTo>
                  <a:lnTo>
                    <a:pt x="1540" y="2053"/>
                  </a:lnTo>
                  <a:lnTo>
                    <a:pt x="1609" y="2024"/>
                  </a:lnTo>
                  <a:lnTo>
                    <a:pt x="1675" y="1989"/>
                  </a:lnTo>
                  <a:lnTo>
                    <a:pt x="1738" y="1949"/>
                  </a:lnTo>
                  <a:lnTo>
                    <a:pt x="1797" y="1903"/>
                  </a:lnTo>
                  <a:lnTo>
                    <a:pt x="1851" y="1853"/>
                  </a:lnTo>
                  <a:lnTo>
                    <a:pt x="1901" y="1799"/>
                  </a:lnTo>
                  <a:lnTo>
                    <a:pt x="1946" y="1740"/>
                  </a:lnTo>
                  <a:lnTo>
                    <a:pt x="1987" y="1677"/>
                  </a:lnTo>
                  <a:lnTo>
                    <a:pt x="2021" y="1611"/>
                  </a:lnTo>
                  <a:lnTo>
                    <a:pt x="2051" y="1542"/>
                  </a:lnTo>
                  <a:lnTo>
                    <a:pt x="2074" y="1470"/>
                  </a:lnTo>
                  <a:lnTo>
                    <a:pt x="2091" y="1395"/>
                  </a:lnTo>
                  <a:lnTo>
                    <a:pt x="2102" y="1318"/>
                  </a:lnTo>
                  <a:lnTo>
                    <a:pt x="2106" y="1238"/>
                  </a:lnTo>
                  <a:lnTo>
                    <a:pt x="2105" y="1196"/>
                  </a:lnTo>
                  <a:lnTo>
                    <a:pt x="2101" y="1156"/>
                  </a:lnTo>
                  <a:lnTo>
                    <a:pt x="2410" y="846"/>
                  </a:lnTo>
                  <a:lnTo>
                    <a:pt x="2432" y="921"/>
                  </a:lnTo>
                  <a:lnTo>
                    <a:pt x="2450" y="997"/>
                  </a:lnTo>
                  <a:lnTo>
                    <a:pt x="2463" y="1077"/>
                  </a:lnTo>
                  <a:lnTo>
                    <a:pt x="2470" y="1157"/>
                  </a:lnTo>
                  <a:lnTo>
                    <a:pt x="2474" y="1238"/>
                  </a:lnTo>
                  <a:lnTo>
                    <a:pt x="2470" y="1330"/>
                  </a:lnTo>
                  <a:lnTo>
                    <a:pt x="2460" y="1418"/>
                  </a:lnTo>
                  <a:lnTo>
                    <a:pt x="2444" y="1506"/>
                  </a:lnTo>
                  <a:lnTo>
                    <a:pt x="2422" y="1592"/>
                  </a:lnTo>
                  <a:lnTo>
                    <a:pt x="2394" y="1674"/>
                  </a:lnTo>
                  <a:lnTo>
                    <a:pt x="2361" y="1754"/>
                  </a:lnTo>
                  <a:lnTo>
                    <a:pt x="2323" y="1831"/>
                  </a:lnTo>
                  <a:lnTo>
                    <a:pt x="2279" y="1905"/>
                  </a:lnTo>
                  <a:lnTo>
                    <a:pt x="2231" y="1975"/>
                  </a:lnTo>
                  <a:lnTo>
                    <a:pt x="2295" y="2039"/>
                  </a:lnTo>
                  <a:lnTo>
                    <a:pt x="2341" y="1992"/>
                  </a:lnTo>
                  <a:lnTo>
                    <a:pt x="3195" y="2847"/>
                  </a:lnTo>
                  <a:lnTo>
                    <a:pt x="3221" y="2877"/>
                  </a:lnTo>
                  <a:lnTo>
                    <a:pt x="3242" y="2910"/>
                  </a:lnTo>
                  <a:lnTo>
                    <a:pt x="3255" y="2947"/>
                  </a:lnTo>
                  <a:lnTo>
                    <a:pt x="3264" y="2984"/>
                  </a:lnTo>
                  <a:lnTo>
                    <a:pt x="3267" y="3022"/>
                  </a:lnTo>
                  <a:lnTo>
                    <a:pt x="3265" y="3060"/>
                  </a:lnTo>
                  <a:lnTo>
                    <a:pt x="3256" y="3097"/>
                  </a:lnTo>
                  <a:lnTo>
                    <a:pt x="3242" y="3133"/>
                  </a:lnTo>
                  <a:lnTo>
                    <a:pt x="3222" y="3167"/>
                  </a:lnTo>
                  <a:lnTo>
                    <a:pt x="3196" y="3198"/>
                  </a:lnTo>
                  <a:lnTo>
                    <a:pt x="3166" y="3224"/>
                  </a:lnTo>
                  <a:lnTo>
                    <a:pt x="3131" y="3244"/>
                  </a:lnTo>
                  <a:lnTo>
                    <a:pt x="3096" y="3258"/>
                  </a:lnTo>
                  <a:lnTo>
                    <a:pt x="3059" y="3266"/>
                  </a:lnTo>
                  <a:lnTo>
                    <a:pt x="3021" y="3270"/>
                  </a:lnTo>
                  <a:lnTo>
                    <a:pt x="2983" y="3266"/>
                  </a:lnTo>
                  <a:lnTo>
                    <a:pt x="2946" y="3258"/>
                  </a:lnTo>
                  <a:lnTo>
                    <a:pt x="2910" y="3244"/>
                  </a:lnTo>
                  <a:lnTo>
                    <a:pt x="2876" y="3224"/>
                  </a:lnTo>
                  <a:lnTo>
                    <a:pt x="2847" y="3198"/>
                  </a:lnTo>
                  <a:lnTo>
                    <a:pt x="1993" y="2343"/>
                  </a:lnTo>
                  <a:lnTo>
                    <a:pt x="2040" y="2296"/>
                  </a:lnTo>
                  <a:lnTo>
                    <a:pt x="1975" y="2233"/>
                  </a:lnTo>
                  <a:lnTo>
                    <a:pt x="1905" y="2282"/>
                  </a:lnTo>
                  <a:lnTo>
                    <a:pt x="1831" y="2326"/>
                  </a:lnTo>
                  <a:lnTo>
                    <a:pt x="1754" y="2364"/>
                  </a:lnTo>
                  <a:lnTo>
                    <a:pt x="1674" y="2397"/>
                  </a:lnTo>
                  <a:lnTo>
                    <a:pt x="1591" y="2425"/>
                  </a:lnTo>
                  <a:lnTo>
                    <a:pt x="1506" y="2447"/>
                  </a:lnTo>
                  <a:lnTo>
                    <a:pt x="1418" y="2463"/>
                  </a:lnTo>
                  <a:lnTo>
                    <a:pt x="1328" y="2473"/>
                  </a:lnTo>
                  <a:lnTo>
                    <a:pt x="1237" y="2477"/>
                  </a:lnTo>
                  <a:lnTo>
                    <a:pt x="1140" y="2473"/>
                  </a:lnTo>
                  <a:lnTo>
                    <a:pt x="1046" y="2462"/>
                  </a:lnTo>
                  <a:lnTo>
                    <a:pt x="953" y="2444"/>
                  </a:lnTo>
                  <a:lnTo>
                    <a:pt x="863" y="2419"/>
                  </a:lnTo>
                  <a:lnTo>
                    <a:pt x="776" y="2388"/>
                  </a:lnTo>
                  <a:lnTo>
                    <a:pt x="693" y="2350"/>
                  </a:lnTo>
                  <a:lnTo>
                    <a:pt x="613" y="2307"/>
                  </a:lnTo>
                  <a:lnTo>
                    <a:pt x="536" y="2260"/>
                  </a:lnTo>
                  <a:lnTo>
                    <a:pt x="463" y="2204"/>
                  </a:lnTo>
                  <a:lnTo>
                    <a:pt x="395" y="2145"/>
                  </a:lnTo>
                  <a:lnTo>
                    <a:pt x="331" y="2081"/>
                  </a:lnTo>
                  <a:lnTo>
                    <a:pt x="272" y="2013"/>
                  </a:lnTo>
                  <a:lnTo>
                    <a:pt x="217" y="1940"/>
                  </a:lnTo>
                  <a:lnTo>
                    <a:pt x="169" y="1863"/>
                  </a:lnTo>
                  <a:lnTo>
                    <a:pt x="126" y="1783"/>
                  </a:lnTo>
                  <a:lnTo>
                    <a:pt x="88" y="1700"/>
                  </a:lnTo>
                  <a:lnTo>
                    <a:pt x="57" y="1612"/>
                  </a:lnTo>
                  <a:lnTo>
                    <a:pt x="33" y="1523"/>
                  </a:lnTo>
                  <a:lnTo>
                    <a:pt x="14" y="1429"/>
                  </a:lnTo>
                  <a:lnTo>
                    <a:pt x="3" y="1335"/>
                  </a:lnTo>
                  <a:lnTo>
                    <a:pt x="0" y="1238"/>
                  </a:lnTo>
                  <a:lnTo>
                    <a:pt x="3" y="1142"/>
                  </a:lnTo>
                  <a:lnTo>
                    <a:pt x="14" y="1046"/>
                  </a:lnTo>
                  <a:lnTo>
                    <a:pt x="33" y="954"/>
                  </a:lnTo>
                  <a:lnTo>
                    <a:pt x="57" y="865"/>
                  </a:lnTo>
                  <a:lnTo>
                    <a:pt x="88" y="777"/>
                  </a:lnTo>
                  <a:lnTo>
                    <a:pt x="126" y="694"/>
                  </a:lnTo>
                  <a:lnTo>
                    <a:pt x="169" y="613"/>
                  </a:lnTo>
                  <a:lnTo>
                    <a:pt x="217" y="537"/>
                  </a:lnTo>
                  <a:lnTo>
                    <a:pt x="272" y="464"/>
                  </a:lnTo>
                  <a:lnTo>
                    <a:pt x="331" y="395"/>
                  </a:lnTo>
                  <a:lnTo>
                    <a:pt x="395" y="332"/>
                  </a:lnTo>
                  <a:lnTo>
                    <a:pt x="463" y="271"/>
                  </a:lnTo>
                  <a:lnTo>
                    <a:pt x="536" y="217"/>
                  </a:lnTo>
                  <a:lnTo>
                    <a:pt x="613" y="168"/>
                  </a:lnTo>
                  <a:lnTo>
                    <a:pt x="693" y="125"/>
                  </a:lnTo>
                  <a:lnTo>
                    <a:pt x="776" y="88"/>
                  </a:lnTo>
                  <a:lnTo>
                    <a:pt x="863" y="58"/>
                  </a:lnTo>
                  <a:lnTo>
                    <a:pt x="953" y="32"/>
                  </a:lnTo>
                  <a:lnTo>
                    <a:pt x="1046" y="15"/>
                  </a:lnTo>
                  <a:lnTo>
                    <a:pt x="1140" y="4"/>
                  </a:lnTo>
                  <a:lnTo>
                    <a:pt x="1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a:extLst>
              <a:ext uri="{FF2B5EF4-FFF2-40B4-BE49-F238E27FC236}">
                <a16:creationId xmlns:a16="http://schemas.microsoft.com/office/drawing/2014/main" id="{BB52DBE3-74C3-CEFF-C850-A827B662342E}"/>
              </a:ext>
            </a:extLst>
          </p:cNvPr>
          <p:cNvSpPr txBox="1"/>
          <p:nvPr/>
        </p:nvSpPr>
        <p:spPr>
          <a:xfrm>
            <a:off x="4478314" y="4286158"/>
            <a:ext cx="6113485" cy="969496"/>
          </a:xfrm>
          <a:prstGeom prst="rect">
            <a:avLst/>
          </a:prstGeom>
          <a:noFill/>
        </p:spPr>
        <p:txBody>
          <a:bodyPr wrap="square">
            <a:spAutoFit/>
          </a:bodyPr>
          <a:lstStyle>
            <a:defPPr>
              <a:defRPr lang="en-US"/>
            </a:defPPr>
            <a:lvl1pPr algn="just">
              <a:lnSpc>
                <a:spcPct val="150000"/>
              </a:lnSpc>
              <a:defRPr sz="1100">
                <a:solidFill>
                  <a:schemeClr val="accent6"/>
                </a:solidFill>
                <a:ea typeface="Times New Roman" panose="02020603050405020304" pitchFamily="18" charset="0"/>
              </a:defRPr>
            </a:lvl1pPr>
          </a:lstStyle>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Commit to monitoring and evaluating their processes, identifying areas for improvement, and implementing corrective actions</a:t>
            </a:r>
          </a:p>
          <a:p>
            <a:pPr marL="171450" indent="-171450" algn="l">
              <a:lnSpc>
                <a:spcPct val="100000"/>
              </a:lnSpc>
              <a:spcAft>
                <a:spcPts val="600"/>
              </a:spcAft>
              <a:buFont typeface="Arial" panose="020B0604020202020204" pitchFamily="34" charset="0"/>
              <a:buChar char="•"/>
            </a:pPr>
            <a:r>
              <a:rPr lang="en-US" sz="1300">
                <a:solidFill>
                  <a:schemeClr val="accent6">
                    <a:lumMod val="50000"/>
                  </a:schemeClr>
                </a:solidFill>
              </a:rPr>
              <a:t>Mindset of ongoing learning, innovation, and adaptability, resulting in long-term success.</a:t>
            </a:r>
          </a:p>
        </p:txBody>
      </p:sp>
      <p:sp>
        <p:nvSpPr>
          <p:cNvPr id="35" name="TextBox 34">
            <a:extLst>
              <a:ext uri="{FF2B5EF4-FFF2-40B4-BE49-F238E27FC236}">
                <a16:creationId xmlns:a16="http://schemas.microsoft.com/office/drawing/2014/main" id="{54A56F54-B5CE-C2A4-DA91-D4A8EE196F8E}"/>
              </a:ext>
            </a:extLst>
          </p:cNvPr>
          <p:cNvSpPr txBox="1"/>
          <p:nvPr/>
        </p:nvSpPr>
        <p:spPr>
          <a:xfrm>
            <a:off x="4479119" y="4006260"/>
            <a:ext cx="3539752" cy="738664"/>
          </a:xfrm>
          <a:prstGeom prst="rect">
            <a:avLst/>
          </a:prstGeom>
          <a:noFill/>
        </p:spPr>
        <p:txBody>
          <a:bodyPr wrap="none" rtlCol="0">
            <a:spAutoFit/>
          </a:bodyPr>
          <a:lstStyle/>
          <a:p>
            <a:r>
              <a:rPr lang="en-ID" sz="1400" b="1">
                <a:solidFill>
                  <a:schemeClr val="accent1"/>
                </a:solidFill>
                <a:ea typeface="Open Sans SemiBold" panose="020B0706030804020204" pitchFamily="34" charset="0"/>
                <a:cs typeface="Open Sans SemiBold" panose="020B0706030804020204" pitchFamily="34" charset="0"/>
              </a:rPr>
              <a:t>7. Continuous improvement culture</a:t>
            </a:r>
          </a:p>
          <a:p>
            <a:endParaRPr lang="en-ID" sz="1400" b="1">
              <a:solidFill>
                <a:schemeClr val="accent1"/>
              </a:solidFill>
              <a:ea typeface="Open Sans SemiBold" panose="020B0706030804020204" pitchFamily="34" charset="0"/>
              <a:cs typeface="Open Sans SemiBold" panose="020B0706030804020204" pitchFamily="34" charset="0"/>
            </a:endParaRPr>
          </a:p>
          <a:p>
            <a:endParaRPr lang="en-ID" sz="1400" b="1">
              <a:solidFill>
                <a:schemeClr val="accent1"/>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423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DC323-02DB-48F0-A2FE-878399F1F770}"/>
              </a:ext>
            </a:extLst>
          </p:cNvPr>
          <p:cNvSpPr/>
          <p:nvPr/>
        </p:nvSpPr>
        <p:spPr>
          <a:xfrm>
            <a:off x="5856146" y="0"/>
            <a:ext cx="6335853" cy="6858000"/>
          </a:xfrm>
          <a:prstGeom prst="rect">
            <a:avLst/>
          </a:prstGeom>
          <a:solidFill>
            <a:srgbClr val="801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3491108B-6078-43FD-A05D-C0C59D42639D}"/>
              </a:ext>
            </a:extLst>
          </p:cNvPr>
          <p:cNvSpPr txBox="1"/>
          <p:nvPr/>
        </p:nvSpPr>
        <p:spPr>
          <a:xfrm>
            <a:off x="863105" y="1525766"/>
            <a:ext cx="4136733" cy="523220"/>
          </a:xfrm>
          <a:prstGeom prst="rect">
            <a:avLst/>
          </a:prstGeom>
          <a:noFill/>
        </p:spPr>
        <p:txBody>
          <a:bodyPr wrap="square" rtlCol="0">
            <a:spAutoFit/>
          </a:bodyPr>
          <a:lstStyle/>
          <a:p>
            <a:r>
              <a:rPr lang="en-US" sz="2800" b="1">
                <a:latin typeface="+mj-lt"/>
              </a:rPr>
              <a:t>The Price of Success </a:t>
            </a:r>
            <a:endParaRPr lang="en-ID" sz="2800" b="1">
              <a:solidFill>
                <a:srgbClr val="8E0000"/>
              </a:solidFill>
              <a:latin typeface="+mj-lt"/>
            </a:endParaRPr>
          </a:p>
        </p:txBody>
      </p:sp>
      <p:sp>
        <p:nvSpPr>
          <p:cNvPr id="5" name="TextBox 4">
            <a:extLst>
              <a:ext uri="{FF2B5EF4-FFF2-40B4-BE49-F238E27FC236}">
                <a16:creationId xmlns:a16="http://schemas.microsoft.com/office/drawing/2014/main" id="{9E6FFFD3-45E9-4557-BCD5-ECCC3C9DE56C}"/>
              </a:ext>
            </a:extLst>
          </p:cNvPr>
          <p:cNvSpPr txBox="1"/>
          <p:nvPr/>
        </p:nvSpPr>
        <p:spPr>
          <a:xfrm>
            <a:off x="863105" y="2311979"/>
            <a:ext cx="4647426" cy="3270126"/>
          </a:xfrm>
          <a:prstGeom prst="rect">
            <a:avLst/>
          </a:prstGeom>
          <a:noFill/>
        </p:spPr>
        <p:txBody>
          <a:bodyPr wrap="none" rtlCol="0">
            <a:spAutoFit/>
          </a:bodyPr>
          <a:lstStyle/>
          <a:p>
            <a:pPr>
              <a:spcAft>
                <a:spcPts val="600"/>
              </a:spcAft>
            </a:pPr>
            <a:r>
              <a:rPr lang="en-US" sz="1300">
                <a:solidFill>
                  <a:schemeClr val="accent6">
                    <a:lumMod val="50000"/>
                  </a:schemeClr>
                </a:solidFill>
              </a:rPr>
              <a:t>Cost varies depending on: </a:t>
            </a:r>
          </a:p>
          <a:p>
            <a:pPr marL="171450" indent="-171450">
              <a:lnSpc>
                <a:spcPct val="250000"/>
              </a:lnSpc>
              <a:buFont typeface="Arial" panose="020B0604020202020204" pitchFamily="34" charset="0"/>
              <a:buChar char="•"/>
            </a:pPr>
            <a:r>
              <a:rPr lang="en-US" sz="1300">
                <a:solidFill>
                  <a:schemeClr val="accent6">
                    <a:lumMod val="50000"/>
                  </a:schemeClr>
                </a:solidFill>
              </a:rPr>
              <a:t>Size and complexity of the organization</a:t>
            </a:r>
          </a:p>
          <a:p>
            <a:pPr marL="171450" indent="-171450">
              <a:lnSpc>
                <a:spcPct val="250000"/>
              </a:lnSpc>
              <a:buFont typeface="Arial" panose="020B0604020202020204" pitchFamily="34" charset="0"/>
              <a:buChar char="•"/>
            </a:pPr>
            <a:r>
              <a:rPr lang="en-US" sz="1300">
                <a:solidFill>
                  <a:schemeClr val="accent6">
                    <a:lumMod val="50000"/>
                  </a:schemeClr>
                </a:solidFill>
              </a:rPr>
              <a:t>Maturity level of existing processes pre-certification</a:t>
            </a:r>
          </a:p>
          <a:p>
            <a:pPr marL="171450" indent="-171450">
              <a:lnSpc>
                <a:spcPct val="250000"/>
              </a:lnSpc>
              <a:buFont typeface="Arial" panose="020B0604020202020204" pitchFamily="34" charset="0"/>
              <a:buChar char="•"/>
            </a:pPr>
            <a:r>
              <a:rPr lang="en-US" sz="1300">
                <a:solidFill>
                  <a:schemeClr val="accent6">
                    <a:lumMod val="50000"/>
                  </a:schemeClr>
                </a:solidFill>
              </a:rPr>
              <a:t>Type of ISO standard being pursued</a:t>
            </a:r>
          </a:p>
          <a:p>
            <a:pPr marL="171450" indent="-171450">
              <a:lnSpc>
                <a:spcPct val="250000"/>
              </a:lnSpc>
              <a:buFont typeface="Arial" panose="020B0604020202020204" pitchFamily="34" charset="0"/>
              <a:buChar char="•"/>
            </a:pPr>
            <a:r>
              <a:rPr lang="en-US" sz="1300">
                <a:solidFill>
                  <a:schemeClr val="accent6">
                    <a:lumMod val="50000"/>
                  </a:schemeClr>
                </a:solidFill>
              </a:rPr>
              <a:t>Any standards being implemented in conjunction </a:t>
            </a:r>
          </a:p>
          <a:p>
            <a:pPr marL="171450" indent="-171450">
              <a:lnSpc>
                <a:spcPct val="250000"/>
              </a:lnSpc>
              <a:buFont typeface="Arial" panose="020B0604020202020204" pitchFamily="34" charset="0"/>
              <a:buChar char="•"/>
            </a:pPr>
            <a:r>
              <a:rPr lang="en-US" sz="1300">
                <a:solidFill>
                  <a:schemeClr val="accent6">
                    <a:lumMod val="50000"/>
                  </a:schemeClr>
                </a:solidFill>
              </a:rPr>
              <a:t>Chosen certification body</a:t>
            </a:r>
          </a:p>
          <a:p>
            <a:pPr marL="171450" indent="-171450">
              <a:buFont typeface="Arial" panose="020B0604020202020204" pitchFamily="34" charset="0"/>
              <a:buChar char="•"/>
            </a:pPr>
            <a:endParaRPr lang="en-US" sz="1300">
              <a:solidFill>
                <a:schemeClr val="accent6">
                  <a:lumMod val="50000"/>
                </a:schemeClr>
              </a:solidFill>
            </a:endParaRPr>
          </a:p>
          <a:p>
            <a:r>
              <a:rPr lang="en-US" sz="1300" b="1">
                <a:solidFill>
                  <a:schemeClr val="accent6">
                    <a:lumMod val="50000"/>
                  </a:schemeClr>
                </a:solidFill>
              </a:rPr>
              <a:t>Consider…</a:t>
            </a:r>
          </a:p>
        </p:txBody>
      </p:sp>
      <p:sp>
        <p:nvSpPr>
          <p:cNvPr id="6" name="TextBox 5">
            <a:extLst>
              <a:ext uri="{FF2B5EF4-FFF2-40B4-BE49-F238E27FC236}">
                <a16:creationId xmlns:a16="http://schemas.microsoft.com/office/drawing/2014/main" id="{B3FDA9C0-147E-4ADE-922B-8239CE2E23AA}"/>
              </a:ext>
            </a:extLst>
          </p:cNvPr>
          <p:cNvSpPr txBox="1"/>
          <p:nvPr/>
        </p:nvSpPr>
        <p:spPr>
          <a:xfrm>
            <a:off x="6297939" y="1823453"/>
            <a:ext cx="5285619" cy="1859035"/>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US" sz="1300">
                <a:solidFill>
                  <a:schemeClr val="accent5"/>
                </a:solidFill>
                <a:ea typeface="Times New Roman" panose="02020603050405020304" pitchFamily="18" charset="0"/>
              </a:rPr>
              <a:t>Attracting new (or re-allocating existing) staff to implement and ongoingly maintain the process(es). </a:t>
            </a:r>
          </a:p>
          <a:p>
            <a:pPr marL="171450" indent="-171450" algn="just">
              <a:lnSpc>
                <a:spcPct val="150000"/>
              </a:lnSpc>
              <a:buFont typeface="Arial" panose="020B0604020202020204" pitchFamily="34" charset="0"/>
              <a:buChar char="•"/>
            </a:pPr>
            <a:r>
              <a:rPr lang="en-US" sz="1300">
                <a:solidFill>
                  <a:schemeClr val="accent5"/>
                </a:solidFill>
                <a:ea typeface="Times New Roman" panose="02020603050405020304" pitchFamily="18" charset="0"/>
              </a:rPr>
              <a:t>Training and education related to the specific ISO standard being pursued.</a:t>
            </a:r>
          </a:p>
          <a:p>
            <a:pPr marL="171450" indent="-171450" algn="just">
              <a:lnSpc>
                <a:spcPct val="150000"/>
              </a:lnSpc>
              <a:buFont typeface="Arial" panose="020B0604020202020204" pitchFamily="34" charset="0"/>
              <a:buChar char="•"/>
            </a:pPr>
            <a:r>
              <a:rPr lang="en-US" sz="1300">
                <a:solidFill>
                  <a:schemeClr val="accent5"/>
                </a:solidFill>
                <a:ea typeface="Times New Roman" panose="02020603050405020304" pitchFamily="18" charset="0"/>
              </a:rPr>
              <a:t>Registration fees, materials, and the time investment for employees to attend.</a:t>
            </a:r>
          </a:p>
        </p:txBody>
      </p:sp>
      <p:sp>
        <p:nvSpPr>
          <p:cNvPr id="11" name="TextBox 10">
            <a:extLst>
              <a:ext uri="{FF2B5EF4-FFF2-40B4-BE49-F238E27FC236}">
                <a16:creationId xmlns:a16="http://schemas.microsoft.com/office/drawing/2014/main" id="{09DF1DA0-4799-4E7C-9EF6-6434EE696FF8}"/>
              </a:ext>
            </a:extLst>
          </p:cNvPr>
          <p:cNvSpPr txBox="1"/>
          <p:nvPr/>
        </p:nvSpPr>
        <p:spPr>
          <a:xfrm>
            <a:off x="6303784" y="4334563"/>
            <a:ext cx="5285619" cy="1258871"/>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Any necessary organizational/procedural changes or improvements to existing processes.</a:t>
            </a:r>
          </a:p>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Investments in technology, equipment, and infrastructure to support the process.</a:t>
            </a:r>
          </a:p>
        </p:txBody>
      </p:sp>
      <p:sp>
        <p:nvSpPr>
          <p:cNvPr id="15" name="TextBox 14">
            <a:extLst>
              <a:ext uri="{FF2B5EF4-FFF2-40B4-BE49-F238E27FC236}">
                <a16:creationId xmlns:a16="http://schemas.microsoft.com/office/drawing/2014/main" id="{16FE9499-11FF-4FFE-AC4A-087B19B57B05}"/>
              </a:ext>
            </a:extLst>
          </p:cNvPr>
          <p:cNvSpPr txBox="1"/>
          <p:nvPr/>
        </p:nvSpPr>
        <p:spPr>
          <a:xfrm>
            <a:off x="6286948" y="1534593"/>
            <a:ext cx="4028667" cy="338554"/>
          </a:xfrm>
          <a:prstGeom prst="rect">
            <a:avLst/>
          </a:prstGeom>
          <a:noFill/>
        </p:spPr>
        <p:txBody>
          <a:bodyPr wrap="none" rtlCol="0">
            <a:spAutoFit/>
          </a:bodyPr>
          <a:lstStyle/>
          <a:p>
            <a:r>
              <a:rPr lang="en-ID" sz="1600" b="1">
                <a:solidFill>
                  <a:schemeClr val="accent5"/>
                </a:solidFill>
                <a:ea typeface="Open Sans SemiBold" panose="020B0706030804020204" pitchFamily="34" charset="0"/>
                <a:cs typeface="Open Sans SemiBold" panose="020B0706030804020204" pitchFamily="34" charset="0"/>
              </a:rPr>
              <a:t>1. Internal resourcing and upskilling</a:t>
            </a:r>
          </a:p>
        </p:txBody>
      </p:sp>
      <p:sp>
        <p:nvSpPr>
          <p:cNvPr id="17" name="TextBox 16">
            <a:extLst>
              <a:ext uri="{FF2B5EF4-FFF2-40B4-BE49-F238E27FC236}">
                <a16:creationId xmlns:a16="http://schemas.microsoft.com/office/drawing/2014/main" id="{53B26939-0B1E-4A9A-9DF7-13965C0870E7}"/>
              </a:ext>
            </a:extLst>
          </p:cNvPr>
          <p:cNvSpPr txBox="1"/>
          <p:nvPr/>
        </p:nvSpPr>
        <p:spPr>
          <a:xfrm>
            <a:off x="6286948" y="4051283"/>
            <a:ext cx="4023858" cy="338554"/>
          </a:xfrm>
          <a:prstGeom prst="rect">
            <a:avLst/>
          </a:prstGeom>
          <a:noFill/>
        </p:spPr>
        <p:txBody>
          <a:bodyPr wrap="none" rtlCol="0">
            <a:spAutoFit/>
          </a:bodyPr>
          <a:lstStyle/>
          <a:p>
            <a:r>
              <a:rPr lang="en-ID" sz="1600" b="1">
                <a:solidFill>
                  <a:schemeClr val="accent5"/>
                </a:solidFill>
                <a:ea typeface="Open Sans SemiBold" panose="020B0706030804020204" pitchFamily="34" charset="0"/>
                <a:cs typeface="Open Sans SemiBold" panose="020B0706030804020204" pitchFamily="34" charset="0"/>
              </a:rPr>
              <a:t>2. Implementation costs and efforts</a:t>
            </a:r>
          </a:p>
        </p:txBody>
      </p:sp>
      <p:sp>
        <p:nvSpPr>
          <p:cNvPr id="20" name="TextBox 19">
            <a:extLst>
              <a:ext uri="{FF2B5EF4-FFF2-40B4-BE49-F238E27FC236}">
                <a16:creationId xmlns:a16="http://schemas.microsoft.com/office/drawing/2014/main" id="{2BA914CB-EDDF-A7C7-89A5-40284DBFC576}"/>
              </a:ext>
            </a:extLst>
          </p:cNvPr>
          <p:cNvSpPr txBox="1"/>
          <p:nvPr/>
        </p:nvSpPr>
        <p:spPr>
          <a:xfrm>
            <a:off x="10008067" y="315767"/>
            <a:ext cx="1466500" cy="246221"/>
          </a:xfrm>
          <a:prstGeom prst="rect">
            <a:avLst/>
          </a:prstGeom>
          <a:noFill/>
        </p:spPr>
        <p:txBody>
          <a:bodyPr wrap="square" rtlCol="0">
            <a:spAutoFit/>
          </a:bodyPr>
          <a:lstStyle/>
          <a:p>
            <a:pPr algn="r"/>
            <a:r>
              <a:rPr lang="en-GB" sz="1000" b="1">
                <a:solidFill>
                  <a:schemeClr val="bg1"/>
                </a:solidFill>
                <a:latin typeface="Montserrat" panose="00000500000000000000" pitchFamily="2" charset="0"/>
              </a:rPr>
              <a:t>MSECB Webinar</a:t>
            </a:r>
            <a:endParaRPr lang="en-ID" sz="1000" b="1">
              <a:solidFill>
                <a:schemeClr val="bg1"/>
              </a:solidFill>
              <a:latin typeface="Montserrat" panose="00000500000000000000" pitchFamily="2" charset="0"/>
            </a:endParaRPr>
          </a:p>
        </p:txBody>
      </p:sp>
      <p:sp>
        <p:nvSpPr>
          <p:cNvPr id="21" name="Circle: Hollow 20">
            <a:extLst>
              <a:ext uri="{FF2B5EF4-FFF2-40B4-BE49-F238E27FC236}">
                <a16:creationId xmlns:a16="http://schemas.microsoft.com/office/drawing/2014/main" id="{284A5384-720E-A327-DBA4-94E5E13C14EC}"/>
              </a:ext>
            </a:extLst>
          </p:cNvPr>
          <p:cNvSpPr/>
          <p:nvPr/>
        </p:nvSpPr>
        <p:spPr>
          <a:xfrm>
            <a:off x="10091933" y="369197"/>
            <a:ext cx="130628" cy="130628"/>
          </a:xfrm>
          <a:prstGeom prst="donut">
            <a:avLst>
              <a:gd name="adj" fmla="val 21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3" name="TextBox 2">
            <a:extLst>
              <a:ext uri="{FF2B5EF4-FFF2-40B4-BE49-F238E27FC236}">
                <a16:creationId xmlns:a16="http://schemas.microsoft.com/office/drawing/2014/main" id="{C754E8ED-0313-1CDF-CE89-E40CFD58F16C}"/>
              </a:ext>
            </a:extLst>
          </p:cNvPr>
          <p:cNvSpPr txBox="1"/>
          <p:nvPr/>
        </p:nvSpPr>
        <p:spPr>
          <a:xfrm>
            <a:off x="6282633" y="1814795"/>
            <a:ext cx="5285619" cy="95878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External expertise and support in implementing processes aligned with the standard(s).</a:t>
            </a:r>
          </a:p>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Internal audits and preparing for the certification audit.</a:t>
            </a:r>
          </a:p>
        </p:txBody>
      </p:sp>
      <p:sp>
        <p:nvSpPr>
          <p:cNvPr id="7" name="TextBox 6">
            <a:extLst>
              <a:ext uri="{FF2B5EF4-FFF2-40B4-BE49-F238E27FC236}">
                <a16:creationId xmlns:a16="http://schemas.microsoft.com/office/drawing/2014/main" id="{2B967122-5E5F-4AF5-3839-0AF662E8CEA0}"/>
              </a:ext>
            </a:extLst>
          </p:cNvPr>
          <p:cNvSpPr txBox="1"/>
          <p:nvPr/>
        </p:nvSpPr>
        <p:spPr>
          <a:xfrm>
            <a:off x="6277761" y="1545722"/>
            <a:ext cx="1803699"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3. Consultancy</a:t>
            </a:r>
          </a:p>
        </p:txBody>
      </p:sp>
      <p:sp>
        <p:nvSpPr>
          <p:cNvPr id="8" name="TextBox 7">
            <a:extLst>
              <a:ext uri="{FF2B5EF4-FFF2-40B4-BE49-F238E27FC236}">
                <a16:creationId xmlns:a16="http://schemas.microsoft.com/office/drawing/2014/main" id="{C5EC0613-A06E-38C9-11F5-B744E9C00AB4}"/>
              </a:ext>
            </a:extLst>
          </p:cNvPr>
          <p:cNvSpPr txBox="1"/>
          <p:nvPr/>
        </p:nvSpPr>
        <p:spPr>
          <a:xfrm>
            <a:off x="6276931" y="3445137"/>
            <a:ext cx="4183587" cy="95878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fr-FR" sz="1300">
                <a:solidFill>
                  <a:schemeClr val="accent5"/>
                </a:solidFill>
                <a:ea typeface="Times New Roman" panose="02020603050405020304" pitchFamily="18" charset="0"/>
              </a:rPr>
              <a:t>Initial certification audit.</a:t>
            </a:r>
          </a:p>
          <a:p>
            <a:pPr marL="171450" indent="-171450">
              <a:lnSpc>
                <a:spcPct val="150000"/>
              </a:lnSpc>
              <a:buFont typeface="Arial" panose="020B0604020202020204" pitchFamily="34" charset="0"/>
              <a:buChar char="•"/>
            </a:pPr>
            <a:r>
              <a:rPr lang="fr-FR" sz="1300">
                <a:solidFill>
                  <a:schemeClr val="accent5"/>
                </a:solidFill>
                <a:ea typeface="Times New Roman" panose="02020603050405020304" pitchFamily="18" charset="0"/>
              </a:rPr>
              <a:t>Surveillance audits.</a:t>
            </a:r>
          </a:p>
          <a:p>
            <a:pPr marL="171450" indent="-171450">
              <a:lnSpc>
                <a:spcPct val="150000"/>
              </a:lnSpc>
              <a:buFont typeface="Arial" panose="020B0604020202020204" pitchFamily="34" charset="0"/>
              <a:buChar char="•"/>
            </a:pPr>
            <a:r>
              <a:rPr lang="fr-FR" sz="1300" err="1">
                <a:solidFill>
                  <a:schemeClr val="accent5"/>
                </a:solidFill>
                <a:ea typeface="Times New Roman" panose="02020603050405020304" pitchFamily="18" charset="0"/>
              </a:rPr>
              <a:t>Recertification</a:t>
            </a:r>
            <a:r>
              <a:rPr lang="fr-FR" sz="1300">
                <a:solidFill>
                  <a:schemeClr val="accent5"/>
                </a:solidFill>
                <a:ea typeface="Times New Roman" panose="02020603050405020304" pitchFamily="18" charset="0"/>
              </a:rPr>
              <a:t> audits.</a:t>
            </a:r>
          </a:p>
        </p:txBody>
      </p:sp>
      <p:sp>
        <p:nvSpPr>
          <p:cNvPr id="9" name="TextBox 8">
            <a:extLst>
              <a:ext uri="{FF2B5EF4-FFF2-40B4-BE49-F238E27FC236}">
                <a16:creationId xmlns:a16="http://schemas.microsoft.com/office/drawing/2014/main" id="{C5A8E997-A8A9-A133-B7D6-0BD911911BFB}"/>
              </a:ext>
            </a:extLst>
          </p:cNvPr>
          <p:cNvSpPr txBox="1"/>
          <p:nvPr/>
        </p:nvSpPr>
        <p:spPr>
          <a:xfrm>
            <a:off x="6266695" y="3145918"/>
            <a:ext cx="3597460"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4. Fees of the certification body</a:t>
            </a:r>
          </a:p>
        </p:txBody>
      </p:sp>
      <p:sp>
        <p:nvSpPr>
          <p:cNvPr id="12" name="TextBox 11">
            <a:extLst>
              <a:ext uri="{FF2B5EF4-FFF2-40B4-BE49-F238E27FC236}">
                <a16:creationId xmlns:a16="http://schemas.microsoft.com/office/drawing/2014/main" id="{C1A2C7DF-311C-E958-19FD-C152BB35534D}"/>
              </a:ext>
            </a:extLst>
          </p:cNvPr>
          <p:cNvSpPr txBox="1"/>
          <p:nvPr/>
        </p:nvSpPr>
        <p:spPr>
          <a:xfrm>
            <a:off x="6276711" y="5032525"/>
            <a:ext cx="4320436" cy="65870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Tick-box approach.</a:t>
            </a:r>
          </a:p>
          <a:p>
            <a:pPr marL="171450" indent="-171450">
              <a:lnSpc>
                <a:spcPct val="150000"/>
              </a:lnSpc>
              <a:buFont typeface="Arial" panose="020B0604020202020204" pitchFamily="34" charset="0"/>
              <a:buChar char="•"/>
            </a:pPr>
            <a:r>
              <a:rPr lang="en-US" sz="1300">
                <a:solidFill>
                  <a:schemeClr val="accent5"/>
                </a:solidFill>
                <a:ea typeface="Times New Roman" panose="02020603050405020304" pitchFamily="18" charset="0"/>
              </a:rPr>
              <a:t>Money and effort wasted.</a:t>
            </a:r>
          </a:p>
        </p:txBody>
      </p:sp>
      <p:sp>
        <p:nvSpPr>
          <p:cNvPr id="13" name="TextBox 12">
            <a:extLst>
              <a:ext uri="{FF2B5EF4-FFF2-40B4-BE49-F238E27FC236}">
                <a16:creationId xmlns:a16="http://schemas.microsoft.com/office/drawing/2014/main" id="{4610D2B2-8AA0-E304-7ADD-72F7AC5B22C0}"/>
              </a:ext>
            </a:extLst>
          </p:cNvPr>
          <p:cNvSpPr txBox="1"/>
          <p:nvPr/>
        </p:nvSpPr>
        <p:spPr>
          <a:xfrm>
            <a:off x="6265311" y="4750795"/>
            <a:ext cx="3331361" cy="338554"/>
          </a:xfrm>
          <a:prstGeom prst="rect">
            <a:avLst/>
          </a:prstGeom>
          <a:noFill/>
        </p:spPr>
        <p:txBody>
          <a:bodyPr wrap="none" rtlCol="0">
            <a:spAutoFit/>
          </a:bodyPr>
          <a:lstStyle/>
          <a:p>
            <a:r>
              <a:rPr lang="en-US" sz="1600" b="1">
                <a:solidFill>
                  <a:schemeClr val="accent5"/>
                </a:solidFill>
                <a:ea typeface="Open Sans SemiBold" panose="020B0706030804020204" pitchFamily="34" charset="0"/>
                <a:cs typeface="Open Sans SemiBold" panose="020B0706030804020204" pitchFamily="34" charset="0"/>
              </a:rPr>
              <a:t>5. No long-term commitment</a:t>
            </a:r>
          </a:p>
        </p:txBody>
      </p:sp>
    </p:spTree>
    <p:extLst>
      <p:ext uri="{BB962C8B-B14F-4D97-AF65-F5344CB8AC3E}">
        <p14:creationId xmlns:p14="http://schemas.microsoft.com/office/powerpoint/2010/main" val="31167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15" grpId="0"/>
      <p:bldP spid="15" grpId="1"/>
      <p:bldP spid="17" grpId="0"/>
      <p:bldP spid="17" grpId="1"/>
      <p:bldP spid="3" grpId="0"/>
      <p:bldP spid="7" grpId="0"/>
      <p:bldP spid="8" grpId="0"/>
      <p:bldP spid="9" grpId="0"/>
      <p:bldP spid="12" grpId="0"/>
      <p:bldP spid="13" grpId="0"/>
    </p:bldLst>
  </p:timing>
</p:sld>
</file>

<file path=ppt/theme/theme1.xml><?xml version="1.0" encoding="utf-8"?>
<a:theme xmlns:a="http://schemas.openxmlformats.org/drawingml/2006/main" name="Office Theme">
  <a:themeElements>
    <a:clrScheme name="Custom 2">
      <a:dk1>
        <a:srgbClr val="1F1F1F"/>
      </a:dk1>
      <a:lt1>
        <a:sysClr val="window" lastClr="FFFFFF"/>
      </a:lt1>
      <a:dk2>
        <a:srgbClr val="595959"/>
      </a:dk2>
      <a:lt2>
        <a:srgbClr val="E7E6E6"/>
      </a:lt2>
      <a:accent1>
        <a:srgbClr val="801619"/>
      </a:accent1>
      <a:accent2>
        <a:srgbClr val="801619"/>
      </a:accent2>
      <a:accent3>
        <a:srgbClr val="DC0000"/>
      </a:accent3>
      <a:accent4>
        <a:srgbClr val="EA0000"/>
      </a:accent4>
      <a:accent5>
        <a:srgbClr val="FFFFFF"/>
      </a:accent5>
      <a:accent6>
        <a:srgbClr val="7F7F7F"/>
      </a:accent6>
      <a:hlink>
        <a:srgbClr val="FFFFFF"/>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12E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96D90AEBCFB44B6E9314CC151BAD3" ma:contentTypeVersion="16" ma:contentTypeDescription="Create a new document." ma:contentTypeScope="" ma:versionID="1d498f395ee062a4875203e384ea6b52">
  <xsd:schema xmlns:xsd="http://www.w3.org/2001/XMLSchema" xmlns:xs="http://www.w3.org/2001/XMLSchema" xmlns:p="http://schemas.microsoft.com/office/2006/metadata/properties" xmlns:ns2="3b87b88a-1e62-456f-ae7e-699d548a3c2c" xmlns:ns3="1e1135d7-343a-4ce4-94fc-b1256ba12def" targetNamespace="http://schemas.microsoft.com/office/2006/metadata/properties" ma:root="true" ma:fieldsID="fa84668d002db00f503f84052cf7e52a" ns2:_="" ns3:_="">
    <xsd:import namespace="3b87b88a-1e62-456f-ae7e-699d548a3c2c"/>
    <xsd:import namespace="1e1135d7-343a-4ce4-94fc-b1256ba12d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7b88a-1e62-456f-ae7e-699d548a3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750f88-107f-4883-9e79-6f92cba9f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1135d7-343a-4ce4-94fc-b1256ba12de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2e5dc4-aa21-4222-bdd9-9a7238b43867}" ma:internalName="TaxCatchAll" ma:showField="CatchAllData" ma:web="1e1135d7-343a-4ce4-94fc-b1256ba12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C8A189-AB60-431A-8567-C1A359EC3AEB}">
  <ds:schemaRefs>
    <ds:schemaRef ds:uri="1e1135d7-343a-4ce4-94fc-b1256ba12def"/>
    <ds:schemaRef ds:uri="3b87b88a-1e62-456f-ae7e-699d548a3c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ACB575-31AE-4749-B3EF-36353BCAF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12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ASUS90</dc:creator>
  <cp:revision>1</cp:revision>
  <dcterms:created xsi:type="dcterms:W3CDTF">2021-04-26T07:19:48Z</dcterms:created>
  <dcterms:modified xsi:type="dcterms:W3CDTF">2023-06-07T09:13:15Z</dcterms:modified>
</cp:coreProperties>
</file>